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48" d="100"/>
          <a:sy n="48" d="100"/>
        </p:scale>
        <p:origin x="131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91153-B53E-461E-8947-B4C9B393422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EC01-C14C-49F5-BEA1-30263142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3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Капля росы или дождя помогает сперматозоиду попасть</a:t>
            </a:r>
            <a:r>
              <a:rPr lang="ru-RU" baseline="0" dirty="0" smtClean="0"/>
              <a:t> на верхушки женских растений. Здесь происходит оплодотворение. В результате образуется зигота. На следующий год из зиготы формируется коробочка со спорами- </a:t>
            </a:r>
            <a:r>
              <a:rPr lang="ru-RU" b="1" baseline="0" dirty="0" smtClean="0"/>
              <a:t>бесполое поколение</a:t>
            </a:r>
            <a:r>
              <a:rPr lang="ru-RU" baseline="0" dirty="0" smtClean="0"/>
              <a:t>. Споры созревают и высыпаются. Попав на почву прорастают, образуя тонкую нить –протонему(проросток). Нить ветвится, на ней появляются почки, из которых вырастают обеги мха –</a:t>
            </a:r>
            <a:r>
              <a:rPr lang="ru-RU" b="1" baseline="0" dirty="0" smtClean="0"/>
              <a:t>половое поколение.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EC01-C14C-49F5-BEA1-302631423B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7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33E02E-4E33-47DC-8429-2330AC4885B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35C5AE-F879-4D9F-8509-4449910CFA4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05800" cy="12820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Отдел Моховидные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img-fotki.yandex.ru/get/6510/32130860.117/0_a0106_9c7a80e2_XL.png"/>
          <p:cNvPicPr>
            <a:picLocks noChangeAspect="1" noChangeArrowheads="1"/>
          </p:cNvPicPr>
          <p:nvPr/>
        </p:nvPicPr>
        <p:blipFill>
          <a:blip r:embed="rId2" cstate="print"/>
          <a:srcRect t="8028" r="1721" b="16243"/>
          <a:stretch>
            <a:fillRect/>
          </a:stretch>
        </p:blipFill>
        <p:spPr bwMode="auto">
          <a:xfrm>
            <a:off x="1259632" y="2204864"/>
            <a:ext cx="6408712" cy="429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772816"/>
            <a:ext cx="6768752" cy="396044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Из всех высших растений только у мхов в жизненном цикле половое поколение преобладает над бесполым. Именно поэтому мхи представляют тупиковую ветвь в эволюции.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50" t="19617" r="22550" b="15809"/>
          <a:stretch>
            <a:fillRect/>
          </a:stretch>
        </p:blipFill>
        <p:spPr bwMode="auto">
          <a:xfrm>
            <a:off x="1043608" y="1563761"/>
            <a:ext cx="7200800" cy="4761819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634" t="19617" r="30519" b="15809"/>
          <a:stretch>
            <a:fillRect/>
          </a:stretch>
        </p:blipFill>
        <p:spPr bwMode="auto">
          <a:xfrm>
            <a:off x="1907704" y="1502385"/>
            <a:ext cx="5544616" cy="5051761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64" t="18042" r="23435" b="15809"/>
          <a:stretch>
            <a:fillRect/>
          </a:stretch>
        </p:blipFill>
        <p:spPr bwMode="auto">
          <a:xfrm>
            <a:off x="1187624" y="1617186"/>
            <a:ext cx="7056784" cy="4780402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50" t="19617" r="22549" b="15809"/>
          <a:stretch>
            <a:fillRect/>
          </a:stretch>
        </p:blipFill>
        <p:spPr bwMode="auto">
          <a:xfrm>
            <a:off x="1043608" y="1563761"/>
            <a:ext cx="7176212" cy="4745559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64" t="18042" r="23435" b="17384"/>
          <a:stretch>
            <a:fillRect/>
          </a:stretch>
        </p:blipFill>
        <p:spPr bwMode="auto">
          <a:xfrm>
            <a:off x="1331640" y="1729843"/>
            <a:ext cx="6925062" cy="4579477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64" t="18042" r="23435" b="17384"/>
          <a:stretch>
            <a:fillRect/>
          </a:stretch>
        </p:blipFill>
        <p:spPr bwMode="auto">
          <a:xfrm>
            <a:off x="1178845" y="1628801"/>
            <a:ext cx="7353596" cy="4862862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Представители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50" t="18042" r="23435" b="15809"/>
          <a:stretch>
            <a:fillRect/>
          </a:stretch>
        </p:blipFill>
        <p:spPr bwMode="auto">
          <a:xfrm>
            <a:off x="1187624" y="1555611"/>
            <a:ext cx="7056784" cy="4858769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Тетрадь-тренажёр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1628800"/>
            <a:ext cx="3528392" cy="2985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С.23-задание 3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С.27-задание 2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С.28-задание 3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С.33-задание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s://kak2z.ru/my_img/img/2017/09/01/221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14675"/>
            <a:ext cx="47625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3429000"/>
            <a:ext cx="6995120" cy="2481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Параграф  13;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Вопросы с.37;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Принести женское и мужское растение кукушкин лен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84784"/>
            <a:ext cx="5626968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fs00.infourok.ru/images/doc/24/31462/hello_html_55d1a6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205" y="404664"/>
            <a:ext cx="3940795" cy="363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92080" y="2276872"/>
            <a:ext cx="3405064" cy="367240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Одни из самых древних высших растений.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Появились в середине палеозоя.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Около 25 тыс. видов.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Распространены по всему земному шару.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Мхи –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лилипуты растительного мира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bushbaggage.files.wordpress.com/2013/09/flora-im-winterkleide-1908-moose-moss.jpg"/>
          <p:cNvPicPr>
            <a:picLocks noChangeAspect="1" noChangeArrowheads="1"/>
          </p:cNvPicPr>
          <p:nvPr/>
        </p:nvPicPr>
        <p:blipFill>
          <a:blip r:embed="rId2" cstate="print"/>
          <a:srcRect t="2882" r="2377" b="4426"/>
          <a:stretch>
            <a:fillRect/>
          </a:stretch>
        </p:blipFill>
        <p:spPr bwMode="auto">
          <a:xfrm>
            <a:off x="755576" y="1700808"/>
            <a:ext cx="3960440" cy="463114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Изучите текст учебника с. </a:t>
            </a:r>
            <a:r>
              <a:rPr lang="ru-RU" sz="3200" dirty="0" smtClean="0">
                <a:solidFill>
                  <a:schemeClr val="bg1"/>
                </a:solidFill>
              </a:rPr>
              <a:t>36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«Строение мхов»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Назовите особенности внешнего  строения мхов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Назовите особенности внутреннего строения мхов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Строение мхов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Мох кукушкин лен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4302" t="19313" r="28334" b="11782"/>
          <a:stretch>
            <a:fillRect/>
          </a:stretch>
        </p:blipFill>
        <p:spPr bwMode="auto">
          <a:xfrm>
            <a:off x="971600" y="1412776"/>
            <a:ext cx="3960440" cy="4968552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77281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Нет корней, ризоиды;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Побег- стебель с мелкими зелеными листьями;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Коробочка со спорами на женском растении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Несколько слоев прозрачных клеток стебля образуют кору.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Под корой основная ткань, клетки которой содержат хлоропласты.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Проводящие и механические ткани развиты слабо.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Внутренне строение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Мхи не цветут, не образуют плодов и семян.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Размножение происходит путем чередования бесполого и полового поколений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Размножение мхов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ds03.infourok.ru/uploads/ex/01e2/0002fb99-d3e70610/img14.jpg"/>
          <p:cNvPicPr>
            <a:picLocks noChangeAspect="1" noChangeArrowheads="1"/>
          </p:cNvPicPr>
          <p:nvPr/>
        </p:nvPicPr>
        <p:blipFill>
          <a:blip r:embed="rId2" cstate="print"/>
          <a:srcRect t="4151" r="763"/>
          <a:stretch>
            <a:fillRect/>
          </a:stretch>
        </p:blipFill>
        <p:spPr bwMode="auto">
          <a:xfrm>
            <a:off x="827584" y="2996952"/>
            <a:ext cx="7128792" cy="361336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76672"/>
            <a:ext cx="5122912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Кукушкин лен - двудомное растение.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Мужские растения имеют красно-желтые верхушки, здесь расположены мужские половые органы, в которых образуются подвижные сперматозоиды.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Женские растения не  имеют яркой окраски, на верхушках образуются женские половые органы, в которых развивается неподвижная яйцеклетка.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3250" r="59880" b="20641"/>
          <a:stretch>
            <a:fillRect/>
          </a:stretch>
        </p:blipFill>
        <p:spPr bwMode="auto">
          <a:xfrm>
            <a:off x="6012160" y="188640"/>
            <a:ext cx="2160240" cy="2979712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42252" t="19485" r="23989" b="17516"/>
          <a:stretch>
            <a:fillRect/>
          </a:stretch>
        </p:blipFill>
        <p:spPr bwMode="auto">
          <a:xfrm>
            <a:off x="5436096" y="3429000"/>
            <a:ext cx="3384376" cy="321816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Половое и бесполое поколение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present5.com/presentation/1/323149204_437519236.pdf-img/323149204_437519236.pdf-7.jpg"/>
          <p:cNvPicPr>
            <a:picLocks noChangeAspect="1" noChangeArrowheads="1"/>
          </p:cNvPicPr>
          <p:nvPr/>
        </p:nvPicPr>
        <p:blipFill>
          <a:blip r:embed="rId2" cstate="print"/>
          <a:srcRect l="6306" r="48649"/>
          <a:stretch>
            <a:fillRect/>
          </a:stretch>
        </p:blipFill>
        <p:spPr bwMode="auto">
          <a:xfrm>
            <a:off x="1043608" y="1700808"/>
            <a:ext cx="3600400" cy="4783461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20484" name="Picture 4" descr="http://present5.com/presentation/1/323149204_437519236.pdf-img/323149204_437519236.pdf-7.jpg"/>
          <p:cNvPicPr>
            <a:picLocks noChangeAspect="1" noChangeArrowheads="1"/>
          </p:cNvPicPr>
          <p:nvPr/>
        </p:nvPicPr>
        <p:blipFill>
          <a:blip r:embed="rId2" cstate="print"/>
          <a:srcRect l="54599" t="79799" r="251" b="3401"/>
          <a:stretch>
            <a:fillRect/>
          </a:stretch>
        </p:blipFill>
        <p:spPr bwMode="auto">
          <a:xfrm>
            <a:off x="5364088" y="5589240"/>
            <a:ext cx="3096344" cy="864096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20488" name="Picture 8" descr="https://ds02.infourok.ru/uploads/ex/0830/0001b5df-bce6d0f3/img1.jpg"/>
          <p:cNvPicPr>
            <a:picLocks noChangeAspect="1" noChangeArrowheads="1"/>
          </p:cNvPicPr>
          <p:nvPr/>
        </p:nvPicPr>
        <p:blipFill>
          <a:blip r:embed="rId3" cstate="print"/>
          <a:srcRect l="39763" t="9450" r="34250" b="59051"/>
          <a:stretch>
            <a:fillRect/>
          </a:stretch>
        </p:blipFill>
        <p:spPr bwMode="auto">
          <a:xfrm>
            <a:off x="5436096" y="1844824"/>
            <a:ext cx="2664296" cy="32403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68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Изучите  текст учебника с. 36-37, нарисуйте схему и расскажите о цикле развития мха кукушкин лен.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Цикл развития мха кукушкин лен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2964" t="21282" r="23353" b="26547"/>
          <a:stretch>
            <a:fillRect/>
          </a:stretch>
        </p:blipFill>
        <p:spPr bwMode="auto">
          <a:xfrm>
            <a:off x="539552" y="2060848"/>
            <a:ext cx="8039082" cy="439248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UX25FU4DC2SS-1091-15</_dlc_DocId>
    <_dlc_DocIdUrl xmlns="abdb83d0-779d-445a-a542-78c4e7e32ea9">
      <Url>http://www.eduportal44.ru/soligalich/shablon/distovz/_layouts/15/DocIdRedir.aspx?ID=UX25FU4DC2SS-1091-15</Url>
      <Description>UX25FU4DC2SS-1091-15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92F6A2-EE39-44D5-A0FB-90D914DD5BD2}"/>
</file>

<file path=customXml/itemProps2.xml><?xml version="1.0" encoding="utf-8"?>
<ds:datastoreItem xmlns:ds="http://schemas.openxmlformats.org/officeDocument/2006/customXml" ds:itemID="{1D097EE9-7626-4058-A0EA-64B99E9E7A58}"/>
</file>

<file path=customXml/itemProps3.xml><?xml version="1.0" encoding="utf-8"?>
<ds:datastoreItem xmlns:ds="http://schemas.openxmlformats.org/officeDocument/2006/customXml" ds:itemID="{FD04856F-E331-4A60-A9D8-C89AA24BCCC7}"/>
</file>

<file path=customXml/itemProps4.xml><?xml version="1.0" encoding="utf-8"?>
<ds:datastoreItem xmlns:ds="http://schemas.openxmlformats.org/officeDocument/2006/customXml" ds:itemID="{43793EFD-8E1C-45B0-BDDC-1EA9054C1902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319</Words>
  <Application>Microsoft Office PowerPoint</Application>
  <PresentationFormat>Экран (4:3)</PresentationFormat>
  <Paragraphs>51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Бумажная</vt:lpstr>
      <vt:lpstr>Отдел Моховидные</vt:lpstr>
      <vt:lpstr>Мхи – лилипуты растительного мира</vt:lpstr>
      <vt:lpstr>Строение мхов</vt:lpstr>
      <vt:lpstr>Мох кукушкин лен</vt:lpstr>
      <vt:lpstr>Внутренне строение</vt:lpstr>
      <vt:lpstr>Размножение мхов</vt:lpstr>
      <vt:lpstr>Презентация PowerPoint</vt:lpstr>
      <vt:lpstr>Половое и бесполое поколение</vt:lpstr>
      <vt:lpstr>Цикл развития мха кукушкин лен</vt:lpstr>
      <vt:lpstr>Презентация PowerPoint</vt:lpstr>
      <vt:lpstr>Представители мхов</vt:lpstr>
      <vt:lpstr>Представители мхов</vt:lpstr>
      <vt:lpstr>Представители мхов</vt:lpstr>
      <vt:lpstr>Представители мхов</vt:lpstr>
      <vt:lpstr>Представители мхов</vt:lpstr>
      <vt:lpstr>Представители мхов</vt:lpstr>
      <vt:lpstr>Представители мхов</vt:lpstr>
      <vt:lpstr>Тетрадь-тренажёр</vt:lpstr>
      <vt:lpstr>Домашнее задание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Моховидные</dc:title>
  <dc:creator>рс1</dc:creator>
  <cp:lastModifiedBy>админ</cp:lastModifiedBy>
  <cp:revision>2</cp:revision>
  <dcterms:created xsi:type="dcterms:W3CDTF">2018-10-23T13:24:18Z</dcterms:created>
  <dcterms:modified xsi:type="dcterms:W3CDTF">2018-10-26T06:07:08Z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e81ccb63-7c67-409c-bdba-26101362a70e</vt:lpwstr>
  </property>
</Properties>
</file>