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320" r:id="rId7"/>
    <p:sldId id="321" r:id="rId8"/>
    <p:sldId id="261" r:id="rId9"/>
    <p:sldId id="262" r:id="rId10"/>
    <p:sldId id="274" r:id="rId11"/>
    <p:sldId id="275" r:id="rId12"/>
    <p:sldId id="276" r:id="rId13"/>
    <p:sldId id="277" r:id="rId14"/>
    <p:sldId id="278" r:id="rId15"/>
    <p:sldId id="280" r:id="rId16"/>
    <p:sldId id="279" r:id="rId17"/>
    <p:sldId id="292" r:id="rId18"/>
    <p:sldId id="293" r:id="rId19"/>
    <p:sldId id="284" r:id="rId20"/>
    <p:sldId id="285" r:id="rId21"/>
    <p:sldId id="286" r:id="rId22"/>
    <p:sldId id="287" r:id="rId23"/>
    <p:sldId id="294" r:id="rId24"/>
    <p:sldId id="289" r:id="rId25"/>
    <p:sldId id="288" r:id="rId26"/>
    <p:sldId id="290" r:id="rId27"/>
    <p:sldId id="295" r:id="rId28"/>
    <p:sldId id="291" r:id="rId29"/>
    <p:sldId id="296" r:id="rId30"/>
    <p:sldId id="297" r:id="rId31"/>
    <p:sldId id="300" r:id="rId32"/>
    <p:sldId id="282" r:id="rId33"/>
    <p:sldId id="298" r:id="rId34"/>
    <p:sldId id="283" r:id="rId35"/>
    <p:sldId id="299" r:id="rId36"/>
    <p:sldId id="281" r:id="rId37"/>
    <p:sldId id="323" r:id="rId38"/>
    <p:sldId id="301" r:id="rId39"/>
    <p:sldId id="30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5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9B61-4F72-4B09-9F17-F901AED66AFB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7479-6CC3-45A1-8690-5244BE6D61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088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7479-6CC3-45A1-8690-5244BE6D61A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6215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7479-6CC3-45A1-8690-5244BE6D61A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091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05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80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38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6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48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09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4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23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73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71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9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906A0-0656-4E2A-B95E-E77E3128BAE6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B52E-2C85-41E5-A29F-0DA6BC4F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945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2.vetton.ru/upl/1000/4/vetton_ru_12671-1920x1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824" y="9115"/>
            <a:ext cx="9130352" cy="684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595" y="0"/>
            <a:ext cx="7118445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Голосеменные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54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9458" name="Picture 2" descr="http://99px.ru/sstorage/56/2012/11/image_560111120014391226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9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0363" y="164922"/>
            <a:ext cx="6413311" cy="203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Хвойные включают несколько семейств, самое многочисленное из них – семейство Сосновые.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96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85" y="0"/>
            <a:ext cx="11717739" cy="30025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Сосна обыкновенная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светолюбивое вечнозеленое дерево высотой до 40 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Листья сосны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хвоинки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собраны по две на укороченном побеге. Они богаты витаминами. Хвоинки сохраняются зелеными зимой и летом в течение нескольких лет.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связи с этим листья имеют приспособления к уменьшению испарения (узкая листовая пластинка, восковой налет, небольшое число устьиц).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otvet.imgsmail.ru/download/875a8375f91de049494d6073098e8a2f_340b8fc092acfa22b00fea2a2dace9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6863"/>
            <a:ext cx="3398293" cy="4569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engschool18.ru/uploads/posts/2010-11/1289318380_rrrrr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8292" y="2296864"/>
            <a:ext cx="6128571" cy="4596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pandia.ru/text/80/086/images/image003_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0850" y="4158301"/>
            <a:ext cx="3281150" cy="2460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6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994" y="0"/>
            <a:ext cx="6477000" cy="502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лесу корневая система сосны уходит вглубь почвы. Сосны здесь стройные и высокие.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неблагоприятных условиях (на горных склонах, болотах) корни располагаются поверхностно. Поэтому сосны вырастают здесь низкими, с тонкими стволами.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://voronezhtoday.ru/k/3/les_sosny_eli_stvoly_kora_tishina_2400x1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818" y="-7996"/>
            <a:ext cx="5030919" cy="3353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a1.35photo.ru:8080/photos/20110504/237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011" y="3293165"/>
            <a:ext cx="5195639" cy="3520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migranov.ru/crimea/newsvet/h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94" y="3345950"/>
            <a:ext cx="5378930" cy="3573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245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33" y="0"/>
            <a:ext cx="11717740" cy="2115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однодомное растение.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Весной на ветвях образуются шишки двух видов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и женские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шишки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крупные, желтого цвета, располагаются у основания молодых веток группами. Состоит из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которой расположены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чешуйки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нижней стороне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каждой чешуйки находятся два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пыльцевых мешочка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созревает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пыльца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пылинках находятся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спермии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pic>
        <p:nvPicPr>
          <p:cNvPr id="23554" name="Picture 2" descr="http://pandia.ru/text/80/086/images/image007_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69" y="1897039"/>
            <a:ext cx="11280861" cy="4960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53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89" y="8838"/>
            <a:ext cx="11676798" cy="16818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шишки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на концах побегов. Они маленькие (около 5 мм), красноватого цвета. Состоят из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 и чешуй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верхней стороне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чешуи находится по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семязачатка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Внутри семязачатков образуются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яйцеклетки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2532" name="Picture 4" descr="http://kursak.net/wp-content/uploads/2015/05/clip_image01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561" y="2265071"/>
            <a:ext cx="5356439" cy="3658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90688"/>
            <a:ext cx="7036340" cy="516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539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501" y="0"/>
            <a:ext cx="11341290" cy="6859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3829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15" y="1"/>
            <a:ext cx="11501056" cy="2096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Когда пыльца попадает на семязачатки, происходит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Семенные чешуи после опыления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смыкаются и склеиваются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смолой. Но,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оплодотворение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только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год, летом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 зиготы развивается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зародыш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из всего семязачатка 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://ea0168.ru/Biologiya_6-kl/4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409" y="1686096"/>
            <a:ext cx="7793502" cy="5137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250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33" y="0"/>
            <a:ext cx="11745036" cy="26613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время созревания женские шишки из красноватых становятся зелеными, а затем бурыми, деревянистыми. Они увеличиваются в размерах в несколько раз.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Наконец, чешуи раскрываются и семена высыпаются из шишек. Происходит это еще через пол года, в конце зимы.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Семена сосны мелкие и имеют крылышко, благодаря которому распространяются с помощью ветра.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://gribic.ru/img/foto/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022" y="2377371"/>
            <a:ext cx="3384645" cy="4512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mycoweb2.narod.ru/Submitted/_VESNA/2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60" r="20134"/>
          <a:stretch/>
        </p:blipFill>
        <p:spPr bwMode="auto">
          <a:xfrm>
            <a:off x="0" y="2377371"/>
            <a:ext cx="3316406" cy="448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ic.pics.livejournal.com/kytskoe/24624738/82077/82077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64" r="30766"/>
          <a:stretch/>
        </p:blipFill>
        <p:spPr bwMode="auto">
          <a:xfrm>
            <a:off x="7034284" y="2362909"/>
            <a:ext cx="2579427" cy="4517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antivalguspro.ru/articles/wp-content/uploads/2015/07/96331-shishki-sosny-raznogo-vozrast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" t="2771" r="7325" b="54789"/>
          <a:stretch/>
        </p:blipFill>
        <p:spPr bwMode="auto">
          <a:xfrm rot="16200000">
            <a:off x="8658300" y="3533391"/>
            <a:ext cx="4444876" cy="2200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515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17191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Сосновые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923" y="1814959"/>
            <a:ext cx="11682484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 стр. 30- №8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Сосновые (</a:t>
            </a:r>
            <a:r>
              <a:rPr lang="ru-RU" sz="2400" b="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Pinaceae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- одно из самых крупных семейств. Число видов 240 (10 родов). Распространены в умеренной и субтропической (преимущественно горы) зонах Северного полушария. Некоторые виды произрастают высоко в горах и за Полярным кругом. В Южном полушарии встречаются лишь в Индонезии и на Филиппинах. Преимущественно деревья, реже кустарники. Многие виды – основные лесообразующие породы хвойных лесов.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72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1961" y="-49155"/>
            <a:ext cx="1522863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nevasad.ru/wp-content/uploads/2016/05/uel_kolyuchay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694" y="613627"/>
            <a:ext cx="4670306" cy="6244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ogorodsadovod.com/sites/default/files/u79/2015/11/tree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7832"/>
            <a:ext cx="7767353" cy="497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142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2050" name="Picture 2" descr="http://prostoprikol.com/img/picture/May/25/77eb174bac11ab0150d9bf9e818c99d9/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950" y="0"/>
            <a:ext cx="11462982" cy="1763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Сегодня на Земле господствующее положение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анимают семенные растения. В отличие от мхов и папоротников, они размножаются семенами, 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спорами.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Голосеменные – более древняя группа семенных растений.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12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164" y="-139842"/>
            <a:ext cx="1986887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fotointeres.ru/wp-content/uploads/2013/01/366192_601-720x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0752"/>
            <a:ext cx="8328578" cy="595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orange.biz/photo/23/23443/23443-FX-6-0-13-3-9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042" y="881763"/>
            <a:ext cx="4619530" cy="5976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936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8881" y="-177421"/>
            <a:ext cx="1850409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Пихта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stroitelstvo.domov.resant.ru/wp-content/uploads/images/doma_2016-04-30/pihta_belaya-_evropejskaya_ili_grebenchataya_abies_alba_mi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0329"/>
            <a:ext cx="4176215" cy="602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garden76.ru/upload/iblock/99a/99a5713ddf4ebe93929c6d86f7ac7e4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215" y="830329"/>
            <a:ext cx="8015785" cy="602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459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836" y="-208081"/>
            <a:ext cx="153651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ssdosug.ru/wp-content/uploads/2016/04/4f483c7ce68e840d7399b0989bdd2e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7482"/>
            <a:ext cx="7219020" cy="5493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ydiz.ru/sites/default/files/54_20_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7"/>
          <a:stretch/>
        </p:blipFill>
        <p:spPr bwMode="auto">
          <a:xfrm>
            <a:off x="6318913" y="1055745"/>
            <a:ext cx="5873087" cy="581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178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-286603"/>
            <a:ext cx="635417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Кипарисовые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125" y="1476696"/>
            <a:ext cx="117097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Кипарисовые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вечнозеленые деревья и кустарники. Деревья чаще всего средних размеров и низкорослые, хотя некоторые могут быть очень высокими, до 70 м высотой, со стволом, достигающим иногда 6 м в диаметре. Среди кустарниковых кипарисовых встречаются и стелющиеся формы. Листья мелкие, чешуевидные или игловидные.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Микростробилы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одиночные. Женские шишки состоят из нескольких деревянистых, кожистых или сочных чешуй.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Среди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кустарниковых кипарисовых встречаются и стелющиеся, прижатые к земле, например дальневосточная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Трахеиды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кипарисовых в большинстве случаев имеют однорядную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Древесинная паренхима у многих видов обильная, но у некоторых она отсутствует совершенно. Лучи большей частью однорядные, а лучевые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трахеиды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большинстве случаев имеются, но обычно трудно различимы. Смоляные каналы отсутствуют, но имеются многочисленные смоляные клетки — идиобласты. В целом по анатомическому строению древесины кипарисовые во многом сходны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таксодиевыми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Листья чешуевидные или игловидные, мелкие, расположены супротивно, перекрестно-парно или в мутовках по три, редко по четыре. У многих кипарисовых листья диморфные: ювенильные — линейные или игловидные, нередко мягкие, более крупные, чем взрослые, и лучше развитые; листья, образующиеся позднее (у взрослых растений), часто мелкие, чешуевидные, налегающие друг на друга,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низбегающие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листе имеется один проводящий пучок, под которым обычно проходит смоляной канал. Семейство кипарисовых делят на 2 подсемейства и 6 триб. Подсемейство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каллитрисовых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Callitroideae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содержит 12 родов, которые распространены, за исключением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тетраклиниса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калоцодруса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южном полушарии. Подсемейство кипарисовых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Cupressoideae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состоит из 7 родов, обитающих в северном полушарии.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125" y="655330"/>
            <a:ext cx="11586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 семейство входит 19 родов и около 130 видов, широко распространенных как в южном, так и в северном полушарии. Из 19 родов только три включают в себя много видов (от 15 до 55) -это кипарис,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каллитрис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можжевельник.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062" y="-139842"/>
            <a:ext cx="2369024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Кипарис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upload.wikimedia.org/wikipedia/commons/f/f8/Cipres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76" y="895705"/>
            <a:ext cx="4339988" cy="578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forum.academy-miracles.ru/uploads/1259295374/gallery_6_27_160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8189" y="1185721"/>
            <a:ext cx="7733811" cy="5206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620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9382" y="-180785"/>
            <a:ext cx="1304499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photosflowery.ru/photo/55/551f80d0ec95869075deed6089aad8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6779"/>
            <a:ext cx="4353636" cy="5801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static.panoramio.com/photos/large/27826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3637" y="979227"/>
            <a:ext cx="7838364" cy="5878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405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720" y="-139842"/>
            <a:ext cx="3883925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http://dachnaya-zhizn.ru/images/dacha/12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575" y="941696"/>
            <a:ext cx="9944425" cy="591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ogorod.ru/get_img?ImageWidth=1200&amp;ImageHeight=792&amp;ImageId=3126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0" t="14135"/>
          <a:stretch/>
        </p:blipFill>
        <p:spPr bwMode="auto">
          <a:xfrm>
            <a:off x="0" y="1992573"/>
            <a:ext cx="4464054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108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02" y="0"/>
            <a:ext cx="4943622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Тисовые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602" y="1563872"/>
            <a:ext cx="11252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 исключением двух видов тисовые распространены в северном полушарии, где у семейства обширный, но разорванный ареал. Они встречаются и в Северной Америке, и в Европе, и в Азии. Геологическая история семейства начинается с юрского периода.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602" y="2725512"/>
            <a:ext cx="110067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Тисовые - вечнозеленые деревья или кустарники. В древесине более или менее отчетливо выражены годичные слои прироста. Листья ланцетовидные или линейные, иногда на коротких (1-2 мм) черешках.</a:t>
            </a:r>
          </a:p>
          <a:p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семейства тисовых характерны для северного полушария. К ним относятся такие роды, как тис -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Taxus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торрея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Тоrrеуа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цефалотаксус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Cephalotaxus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Тычинки их имеют 3 - 6 пыльников.</a:t>
            </a:r>
            <a:b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Наиболее распространенным родом является тис. Его виды растут на всех континентах северного полушария. Это деревья второй величины или кустарники, с темно-зеленой мягкой хвоей длиной до 2,5 см, которая живет до 8 лет, стебли несколько ребристые, угловатость заметна и на стволах, кора тонкая, красноватая, древесина тоже красная. Ярко-красный присеменник охватывает нижнюю половину семени, которое находится как бы в сочной чашечке.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2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480" y="-350589"/>
            <a:ext cx="1563807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ru3.anyfad.com/items/t1@105d9a77-b0b4-40a7-9014-242952367353/Tis-yagodny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44857"/>
            <a:ext cx="8284191" cy="6213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888881.ru/static/img/0000/0003/8954/38954490.l4x682gmy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9916" y="628555"/>
            <a:ext cx="4672084" cy="6229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337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596" y="-242007"/>
            <a:ext cx="1945943" cy="1325563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Торрея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6" name="Picture 4" descr="http://www.vashsad.ua/downloads/image/encyclopedia/Torreya%20grandis/Torreya_grandis_Merrilli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3134" y="563883"/>
            <a:ext cx="8438866" cy="632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s://www.tvoysad.ru/wp-content/uploads/2014/12/torreya-nucifera-640x4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0" r="11119"/>
          <a:stretch/>
        </p:blipFill>
        <p:spPr bwMode="auto">
          <a:xfrm>
            <a:off x="0" y="1790548"/>
            <a:ext cx="4851251" cy="4360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02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824" y="187893"/>
            <a:ext cx="10515600" cy="127241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Важный результат эволюции растений – возникновение семени.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Семя имеет ряд преимуществ перед спорой.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9011310"/>
              </p:ext>
            </p:extLst>
          </p:nvPr>
        </p:nvGraphicFramePr>
        <p:xfrm>
          <a:off x="506782" y="1304764"/>
          <a:ext cx="11040930" cy="3017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3684540"/>
                <a:gridCol w="3675311"/>
                <a:gridCol w="368107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мелкие, неразличимы невооружённым глазом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нескольких миллиметров до десятков сантиметров, различимы невооружённым глазом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Строение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Одноклеточное образование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Многоклеточное образование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от внешних условий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 защищено плотной кожурой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запаса питательных веществ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http://antivalguspro.ru/articles/wp-content/uploads/2015/07/96331-shishki-sosny-raznogo-vozras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480"/>
          <a:stretch/>
        </p:blipFill>
        <p:spPr bwMode="auto">
          <a:xfrm>
            <a:off x="7074194" y="4659951"/>
            <a:ext cx="5209421" cy="227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oleznyy.ru/wp-content/uploads/2012/04/Spor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145" y="4322284"/>
            <a:ext cx="2449710" cy="2134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7962" y="5078437"/>
            <a:ext cx="429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Рабочая тетрадь стр. 36 -№3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35510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642" y="4095"/>
            <a:ext cx="3706504" cy="1325563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Цефалотаксус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http://www.plantpoints.com/images/plants/Cephalotaxus%20harringtonia%20Fastigia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62" y="4095"/>
            <a:ext cx="3807725" cy="6853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static4.album.ee/files/1107/79/orig_27694849_i6D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630" y="1174843"/>
            <a:ext cx="7178724" cy="568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747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717" y="101307"/>
            <a:ext cx="1147776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Семейство </a:t>
            </a:r>
            <a:r>
              <a:rPr lang="ru-RU" sz="4400" b="1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Эфедровые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включает в себя 1 род Эфедра, или Хвойник (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Ephedra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и более 40 видов, распространенных в крайне ксероморфных условиях (пустыни, полупустыни, горные местообитания).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Эфедры — невысокие, сильноветвистые кустарники, реже древовидного облика, высотой до 6—8 м. Молодые стебли ребристые, зелёные, выполняют функцию фотосинтезирующих органов. Листья редуцированы, опадают или имеют вид чешуек, расположенных в узлах членистых побегов. Растения чаще всего двудомные, стробилы однополые, образуются по 3—4 в узлах побегов. Каждый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макростробил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несет 1 семяпочку, окружённую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мешочкообразным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покровом, который при созревании семени становится сочным, красным или оранжевым. Поэтому зрелые семена внешне напоминают ягоду, иногда именуемую степной малиной, которую используют для приготовления варенья, а само растение применяют в медицине (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кузьмичева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трава).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 и сопредельных государствах насчитывается 19 видов эфедры, распространенных в сухих степях, полупустыне и пустыне, в горах Кавказа, Средней Азии и Западной Сибири (эфедра двуколосковая — Е.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distachya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эфедра хвощовая — Е.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equisetina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эфедра промежуточная — Е.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intermedia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др.).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65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869" y="-163538"/>
            <a:ext cx="2314433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Эфедра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tisyachelistnik.ru/images/ephedra/ephedra-equisetina-jefedra-hvoshheva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46" y="870045"/>
            <a:ext cx="7983940" cy="598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dreamsmedic.ru/image/travnichestvo/rasteniya/bukva_ee/efedra_dvuhkoloskovaya/efedra-dvuhkoloskova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7526" y="2533905"/>
            <a:ext cx="5987210" cy="2660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690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96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-235376"/>
            <a:ext cx="5794612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голосеменные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18" y="852438"/>
            <a:ext cx="11191164" cy="588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 мезозое голосеменные занимали господствующее положение. Этому способствовало изменение климата, который становился все суше и холоднее. </a:t>
            </a:r>
            <a:b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Живые свидетели того времени представители класса Саговниковые. В настоящее время сохранилось около 100 видов саговников.        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Класс Саговниковые включает один порядок Саговники и одно семейство Саговниковые, объединяющие около 130 видов тропических и субтропических вечнозеленых невысоких деревьев, иногда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кустовидных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или эпифитных форм Юго-Восточной Азии, Средней Америки. Современные виды саговников — это остатки когда-то пышной саговниковой флоры мезозойской яры. Появились они в пермском периоде палеозоя. Они непосредственно связаны с семенными папоротниками, давшими начало двум линиям эволюции — микро- и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мегафильной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группам голосеменных растений.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они напоминают древовидные папоротники или пальмы. Для них характерно наличие стержневого корня, типичной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эустелы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стебля, камбиального кольца со вторичными камбиальными элементами коры. Однако, как и у папоротников, у саговников имеется сильно развития крупноклеточная сердцевина, богатая крахмалом. Листья саговников крупные,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перистораздельные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жесткие.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9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735" y="0"/>
            <a:ext cx="2601036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Саговник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i.azur.ru/photos/31/5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790" y="-152514"/>
            <a:ext cx="5342749" cy="400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photosflowery.ru/photo/64/64d717d0bb1e1427bca6dc560cb9e2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790" y="2514903"/>
            <a:ext cx="5330588" cy="4351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5735" y="996529"/>
            <a:ext cx="709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Саговники – двудомные растения. Оплодотворение происходит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подвижных сперматозоидов (как у папоротников).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крупные, сочные, съедобные.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стволах многих саговников накапливается крахмал, из которого местные племена изготавливают ценный продукт – саго.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://2.bp.blogspot.com/-kdXy6gXUpb8/USOmeaftg0I/AAAAAAAAFNo/ivWPX9z-WCM/s1600/Cycas_revoluta_female_cone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862" y="2471884"/>
            <a:ext cx="5858817" cy="439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01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085" y="422258"/>
            <a:ext cx="10808677" cy="486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/>
            <a:r>
              <a:rPr lang="ru-RU" sz="44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Гинкговые</a:t>
            </a: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/>
            <a:endParaRPr lang="ru-RU" sz="10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810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мезозое был широко распространён класс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Гинкговые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810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флоре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гинкговые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представлены одним семей­ством с единственным видом — Гинкго двулопастный.</a:t>
            </a:r>
          </a:p>
          <a:p>
            <a:pPr indent="3810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— красивое крупное (до 30 м) древесное растение с вееровидны­ми листьями. Оплодотворе­ние происходит посредством жгутиковых сперматозои­дов. Дошедшие до нас эк­земпляры гинкго сохрани­лись лишь около храмов в Китае и Японии.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15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985" y="-5113"/>
            <a:ext cx="125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Гинкго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gardenstudio.com.ua/images/569e1aaa17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68740"/>
            <a:ext cx="8252347" cy="6189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pesialisobatherbal.com/wp-content/uploads/2015/12/ginkgo-bili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245" y="-5113"/>
            <a:ext cx="5149755" cy="6863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709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Лабораторная работа</a:t>
            </a:r>
            <a:endParaRPr lang="ru-RU" b="1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2057" t="18846" r="22910" b="21731"/>
          <a:stretch>
            <a:fillRect/>
          </a:stretch>
        </p:blipFill>
        <p:spPr bwMode="auto">
          <a:xfrm>
            <a:off x="2419643" y="1547446"/>
            <a:ext cx="7160456" cy="43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7945" y="6091311"/>
            <a:ext cx="758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Электронное приложение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844" y="-279253"/>
            <a:ext cx="3106003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334" y="1429840"/>
            <a:ext cx="11791666" cy="520297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 понял (а) и могу объяснить товарищу.</a:t>
            </a:r>
          </a:p>
          <a:p>
            <a:pPr marL="0" indent="0" algn="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усвоил (а) тему, но объяснить не могу.</a:t>
            </a:r>
          </a:p>
          <a:p>
            <a:pPr marL="0" indent="0" algn="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тема для меня трудная.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thecliparts.com/wp-content/uploads/2016/05/free-emoticons-clipart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2781"/>
            <a:ext cx="2123601" cy="20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liparthut.com/clip-arts/69/sad-smiley-697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044" y="4536746"/>
            <a:ext cx="2200343" cy="2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hutor.info/wp-content/uploads/2016/06/confused-emoticon-220513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21" y="3227635"/>
            <a:ext cx="2252937" cy="1999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378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ature.baikal.ru/phs/norm/72/72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5866" y="-112548"/>
            <a:ext cx="6572534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17 – учить, пересказывать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04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762" y="179705"/>
            <a:ext cx="11738317" cy="202892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Яйцеклетки у семенных растений находится в семязачатке, где происходит оплодотворение.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гаметы семенных растений – это переносимые ветром неподвижные спермии. 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для оплодотворения семенных растений капельно-жидкая среда не нужна.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важнейшее эволюционное приобретение способствовало широкому распространению семенных растений на Земле.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fs00.infourok.ru/images/doc/240/191704/5/hello_html_m405a59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5" t="12576" r="13569" b="4716"/>
          <a:stretch/>
        </p:blipFill>
        <p:spPr bwMode="auto">
          <a:xfrm>
            <a:off x="2954216" y="1939678"/>
            <a:ext cx="5570806" cy="4836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367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948" y="365125"/>
            <a:ext cx="11485729" cy="1217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жизненном цикле семенных растений преобладает бесполое поколение. Оно представлено растением с хорошо развитым корнем, стеблем и листьями.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7" t="6796" r="2298" b="3366"/>
          <a:stretch/>
        </p:blipFill>
        <p:spPr>
          <a:xfrm>
            <a:off x="1624084" y="1421132"/>
            <a:ext cx="8175009" cy="544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8607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На ветвях развиваются шишки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1FEBF-9EA1-4012-81CE-88816E90582C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3076" name="Содержимое 8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1" y="1214439"/>
            <a:ext cx="3619500" cy="2606675"/>
          </a:xfrm>
          <a:noFill/>
        </p:spPr>
      </p:pic>
      <p:pic>
        <p:nvPicPr>
          <p:cNvPr id="3077" name="Рисунок 9" descr="Рисунок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1571625"/>
            <a:ext cx="3333751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10" descr="Рисунок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3929063"/>
            <a:ext cx="244263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Рисунок 11" descr="Рисунок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1" y="1643063"/>
            <a:ext cx="3333751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67500" y="1000126"/>
            <a:ext cx="5048251" cy="47148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000" b="1" smtClean="0"/>
              <a:t>Шишка – </a:t>
            </a:r>
          </a:p>
          <a:p>
            <a:pPr algn="ctr" eaLnBrk="1" hangingPunct="1">
              <a:buFont typeface="Arial" charset="0"/>
              <a:buNone/>
            </a:pPr>
            <a:r>
              <a:rPr lang="ru-RU" b="1" smtClean="0"/>
              <a:t>это видоизмененный побег,</a:t>
            </a:r>
          </a:p>
          <a:p>
            <a:pPr algn="ctr" eaLnBrk="1" hangingPunct="1">
              <a:buFont typeface="Arial" charset="0"/>
              <a:buNone/>
            </a:pPr>
            <a:r>
              <a:rPr lang="ru-RU" b="1" smtClean="0"/>
              <a:t> состоящий из </a:t>
            </a:r>
          </a:p>
          <a:p>
            <a:pPr algn="ctr" eaLnBrk="1" hangingPunct="1">
              <a:buFont typeface="Arial" charset="0"/>
              <a:buNone/>
            </a:pPr>
            <a:r>
              <a:rPr lang="ru-RU" b="1" smtClean="0"/>
              <a:t>оси </a:t>
            </a:r>
          </a:p>
          <a:p>
            <a:pPr algn="ctr" eaLnBrk="1" hangingPunct="1">
              <a:buFont typeface="Arial" charset="0"/>
              <a:buNone/>
            </a:pPr>
            <a:r>
              <a:rPr lang="ru-RU" b="1" smtClean="0"/>
              <a:t>И</a:t>
            </a:r>
          </a:p>
          <a:p>
            <a:pPr algn="ctr" eaLnBrk="1" hangingPunct="1">
              <a:buFont typeface="Arial" charset="0"/>
              <a:buNone/>
            </a:pPr>
            <a:r>
              <a:rPr lang="ru-RU" b="1" smtClean="0"/>
              <a:t> чешуй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DF14-ACF8-41E8-8595-557C660772AF}" type="slidenum">
              <a:rPr lang="ru-RU"/>
              <a:pPr>
                <a:defRPr/>
              </a:pPr>
              <a:t>7</a:t>
            </a:fld>
            <a:endParaRPr lang="ru-RU"/>
          </a:p>
        </p:txBody>
      </p:sp>
      <p:pic>
        <p:nvPicPr>
          <p:cNvPr id="4100" name="Picture 5" descr="I:\презентация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2" y="1143000"/>
            <a:ext cx="6470649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063" y="186981"/>
            <a:ext cx="11735937" cy="1681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 голосеменных растений на ветвях развиваются шишки – укороченные побеги.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шишке под защитой чешуек формируются половые клетки, происходит оплодотворение и образуются семена. Располагаются семена на чешуйках шишек открыто (голо). Отсюда и название – голосеменные.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Голосеменные не образуют плодов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 –стр.29 -№7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pandia.ru/text/80/123/images/image010_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367" y="2210937"/>
            <a:ext cx="7770633" cy="3931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3.infourok.ru/uploads/ex/05e0/000103c7-97590876/hello_html_m35bddd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2" y="1690688"/>
            <a:ext cx="4352925" cy="4943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18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4" name="Picture 2" descr="http://www.good-hobby.ru/images/good-hobby-ecommerce/350x350x1-item/img_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540" y="365125"/>
            <a:ext cx="10515600" cy="129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 голосеменным относят около 660 видов растений. В основном это древесные формы, реже кустарники. Травянистых форм у голосеменных нет.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1314" y="1080644"/>
            <a:ext cx="8603563" cy="578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4614" y="1123991"/>
            <a:ext cx="8316961" cy="5698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1312" y="1123991"/>
            <a:ext cx="8460263" cy="572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4613" y="1099860"/>
            <a:ext cx="8316961" cy="572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1905" y="1078491"/>
            <a:ext cx="8289669" cy="576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4612" y="1090948"/>
            <a:ext cx="8276025" cy="576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217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UX25FU4DC2SS-1091-20</_dlc_DocId>
    <_dlc_DocIdUrl xmlns="abdb83d0-779d-445a-a542-78c4e7e32ea9">
      <Url>http://www.eduportal44.ru/soligalich/shablon/distovz/_layouts/15/DocIdRedir.aspx?ID=UX25FU4DC2SS-1091-20</Url>
      <Description>UX25FU4DC2SS-1091-20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1612BE2-3FA2-4DFC-B613-126E3303D129}"/>
</file>

<file path=customXml/itemProps2.xml><?xml version="1.0" encoding="utf-8"?>
<ds:datastoreItem xmlns:ds="http://schemas.openxmlformats.org/officeDocument/2006/customXml" ds:itemID="{66C755D2-DC88-4364-885F-FCBAC6EDD081}"/>
</file>

<file path=customXml/itemProps3.xml><?xml version="1.0" encoding="utf-8"?>
<ds:datastoreItem xmlns:ds="http://schemas.openxmlformats.org/officeDocument/2006/customXml" ds:itemID="{BD68A043-4BAC-409D-BBB6-F59F2B75C812}"/>
</file>

<file path=customXml/itemProps4.xml><?xml version="1.0" encoding="utf-8"?>
<ds:datastoreItem xmlns:ds="http://schemas.openxmlformats.org/officeDocument/2006/customXml" ds:itemID="{09B2681B-24D8-4301-84EA-E9C7912F559A}"/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1238</Words>
  <Application>Microsoft Office PowerPoint</Application>
  <PresentationFormat>Произвольный</PresentationFormat>
  <Paragraphs>121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Отдел Голосеменные</vt:lpstr>
      <vt:lpstr>     </vt:lpstr>
      <vt:lpstr>     </vt:lpstr>
      <vt:lpstr>     </vt:lpstr>
      <vt:lpstr>     </vt:lpstr>
      <vt:lpstr>На ветвях развиваются шишки</vt:lpstr>
      <vt:lpstr>Слайд 7</vt:lpstr>
      <vt:lpstr>     </vt:lpstr>
      <vt:lpstr>     </vt:lpstr>
      <vt:lpstr>    </vt:lpstr>
      <vt:lpstr>     </vt:lpstr>
      <vt:lpstr>    </vt:lpstr>
      <vt:lpstr>   </vt:lpstr>
      <vt:lpstr>     </vt:lpstr>
      <vt:lpstr>Слайд 15</vt:lpstr>
      <vt:lpstr>     </vt:lpstr>
      <vt:lpstr>     </vt:lpstr>
      <vt:lpstr>Семейство Сосновые</vt:lpstr>
      <vt:lpstr>Ель</vt:lpstr>
      <vt:lpstr>Сосна</vt:lpstr>
      <vt:lpstr>Пихта</vt:lpstr>
      <vt:lpstr>Кедр</vt:lpstr>
      <vt:lpstr>Семейство Кипарисовые</vt:lpstr>
      <vt:lpstr>Кипарис</vt:lpstr>
      <vt:lpstr>Туя</vt:lpstr>
      <vt:lpstr>Можжевельник</vt:lpstr>
      <vt:lpstr>Семейство Тисовые</vt:lpstr>
      <vt:lpstr>Тис</vt:lpstr>
      <vt:lpstr>Торрея</vt:lpstr>
      <vt:lpstr>Цефалотаксус</vt:lpstr>
      <vt:lpstr>Слайд 31</vt:lpstr>
      <vt:lpstr>Эфедра</vt:lpstr>
      <vt:lpstr>Древние голосеменные</vt:lpstr>
      <vt:lpstr>Саговник</vt:lpstr>
      <vt:lpstr>Слайд 35</vt:lpstr>
      <vt:lpstr>Слайд 36</vt:lpstr>
      <vt:lpstr>Лабораторная работа</vt:lpstr>
      <vt:lpstr>Рефлексия</vt:lpstr>
      <vt:lpstr>Домашнее задание: П. 17 – учить, пересказывать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Голосеменные</dc:title>
  <dc:creator>13</dc:creator>
  <cp:lastModifiedBy>рс1</cp:lastModifiedBy>
  <cp:revision>61</cp:revision>
  <dcterms:created xsi:type="dcterms:W3CDTF">2016-11-23T08:56:34Z</dcterms:created>
  <dcterms:modified xsi:type="dcterms:W3CDTF">2017-11-19T08:37:30Z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7cd08f08-c5a9-437b-9c98-85dd155aefee</vt:lpwstr>
  </property>
</Properties>
</file>