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7" r:id="rId2"/>
    <p:sldId id="308" r:id="rId3"/>
    <p:sldId id="309" r:id="rId4"/>
    <p:sldId id="310" r:id="rId5"/>
    <p:sldId id="311" r:id="rId6"/>
    <p:sldId id="312" r:id="rId7"/>
    <p:sldId id="256" r:id="rId8"/>
    <p:sldId id="257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2" r:id="rId30"/>
    <p:sldId id="304" r:id="rId31"/>
    <p:sldId id="303" r:id="rId32"/>
    <p:sldId id="298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5596" autoAdjust="0"/>
  </p:normalViewPr>
  <p:slideViewPr>
    <p:cSldViewPr>
      <p:cViewPr varScale="1">
        <p:scale>
          <a:sx n="62" d="100"/>
          <a:sy n="62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8B16F7B7-18CC-438B-BF0C-7CD2360A9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7D193-B282-49AD-AC01-67F4D5E8A5F5}" type="slidenum">
              <a:rPr lang="en-US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4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4C0DF-A4E9-46E8-B5B1-A93EADDE94EB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8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6C63B-3B54-42EE-9F04-10CB64782C75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4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F7B7-18CC-438B-BF0C-7CD2360A9E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772400" cy="704850"/>
          </a:xfrm>
          <a:effectLst>
            <a:outerShdw dist="12700" algn="ctr" rotWithShape="0">
              <a:schemeClr val="hlink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7772400" cy="685800"/>
          </a:xfrm>
          <a:effectLst>
            <a:outerShdw dist="12700" algn="ctr" rotWithShape="0">
              <a:schemeClr val="hlink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87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287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1752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514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23250" r="29721" b="27532"/>
          <a:stretch>
            <a:fillRect/>
          </a:stretch>
        </p:blipFill>
        <p:spPr bwMode="auto">
          <a:xfrm>
            <a:off x="179511" y="1412776"/>
            <a:ext cx="884554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  </a:t>
            </a:r>
            <a:endParaRPr lang="en-US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979712" y="1484784"/>
            <a:ext cx="6292180" cy="17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Не соблюдение этих норм приводит к риску для здоровья.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baseline="0" dirty="0" smtClean="0">
                <a:latin typeface="+mn-lt"/>
              </a:rPr>
              <a:t>  Такой образ жизни называют </a:t>
            </a:r>
            <a:r>
              <a:rPr lang="ru-RU" sz="3200" b="1" u="sng" kern="0" baseline="0" dirty="0" smtClean="0">
                <a:solidFill>
                  <a:srgbClr val="1376BA"/>
                </a:solidFill>
                <a:latin typeface="+mn-lt"/>
              </a:rPr>
              <a:t>рискованным.</a:t>
            </a:r>
            <a:endParaRPr kumimoji="0" lang="ru-RU" sz="3200" b="1" i="0" u="sng" strike="noStrike" kern="0" cap="none" spc="0" normalizeH="0" baseline="0" noProof="0" dirty="0" smtClean="0">
              <a:ln>
                <a:noFill/>
              </a:ln>
              <a:solidFill>
                <a:srgbClr val="1376B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84784"/>
            <a:ext cx="7315200" cy="715963"/>
          </a:xfrm>
        </p:spPr>
        <p:txBody>
          <a:bodyPr/>
          <a:lstStyle/>
          <a:p>
            <a:r>
              <a:rPr lang="ru-RU" dirty="0" smtClean="0"/>
              <a:t>Вредные привычки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514600"/>
            <a:ext cx="7315200" cy="14904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- действия человека, связанные с нарушением собственного здоровья</a:t>
            </a:r>
            <a:endParaRPr lang="ru-RU" dirty="0"/>
          </a:p>
        </p:txBody>
      </p:sp>
      <p:pic>
        <p:nvPicPr>
          <p:cNvPr id="152578" name="Picture 2" descr="http://442fz.volganet.ru/upload/iblock/b22/vrednie_privi4ki_890x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73016"/>
            <a:ext cx="5796136" cy="281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315200" cy="715963"/>
          </a:xfrm>
        </p:spPr>
        <p:txBody>
          <a:bodyPr/>
          <a:lstStyle/>
          <a:p>
            <a:r>
              <a:rPr lang="ru-RU" sz="3600" dirty="0" smtClean="0"/>
              <a:t>Отрицательное воздействие вредных привычек на организм: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780928"/>
            <a:ext cx="7315200" cy="4267200"/>
          </a:xfrm>
        </p:spPr>
        <p:txBody>
          <a:bodyPr/>
          <a:lstStyle/>
          <a:p>
            <a:r>
              <a:rPr lang="ru-RU" dirty="0" smtClean="0"/>
              <a:t>Разрушение нервной системы;</a:t>
            </a:r>
          </a:p>
          <a:p>
            <a:r>
              <a:rPr lang="ru-RU" dirty="0" smtClean="0"/>
              <a:t>Деградация интеллекта, воли;</a:t>
            </a:r>
          </a:p>
          <a:p>
            <a:r>
              <a:rPr lang="ru-RU" dirty="0" smtClean="0"/>
              <a:t>Риск возникновения различных заболеваний; </a:t>
            </a:r>
          </a:p>
          <a:p>
            <a:r>
              <a:rPr lang="ru-RU" dirty="0" smtClean="0"/>
              <a:t>Сокращение продолжительности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04664"/>
            <a:ext cx="7315200" cy="71596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Главные условия ЗОЖ: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4626" name="Picture 2" descr="https://cf.ppt-online.org/files/slide/z/z1qIWSm6Mr5Dt2Ze80AnPlscjVXdJBLQTHFoyN/slide-2.jpg"/>
          <p:cNvPicPr>
            <a:picLocks noChangeAspect="1" noChangeArrowheads="1"/>
          </p:cNvPicPr>
          <p:nvPr/>
        </p:nvPicPr>
        <p:blipFill>
          <a:blip r:embed="rId2" cstate="print"/>
          <a:srcRect l="1963" t="16400" r="4326"/>
          <a:stretch>
            <a:fillRect/>
          </a:stretch>
        </p:blipFill>
        <p:spPr bwMode="auto">
          <a:xfrm>
            <a:off x="395536" y="1751066"/>
            <a:ext cx="7632848" cy="510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6674" name="Picture 2" descr="https://ds03.infourok.ru/uploads/ex/067c/00013efb-12029608/img7.jpg"/>
          <p:cNvPicPr>
            <a:picLocks noChangeAspect="1" noChangeArrowheads="1"/>
          </p:cNvPicPr>
          <p:nvPr/>
        </p:nvPicPr>
        <p:blipFill>
          <a:blip r:embed="rId2" cstate="print"/>
          <a:srcRect t="33200" r="2751" b="9051"/>
          <a:stretch>
            <a:fillRect/>
          </a:stretch>
        </p:blipFill>
        <p:spPr bwMode="auto">
          <a:xfrm>
            <a:off x="251520" y="2492896"/>
            <a:ext cx="889248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Не соблюдение режима дня может привести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852936"/>
            <a:ext cx="7315200" cy="2376264"/>
          </a:xfrm>
        </p:spPr>
        <p:txBody>
          <a:bodyPr/>
          <a:lstStyle/>
          <a:p>
            <a:r>
              <a:rPr lang="ru-RU" dirty="0" smtClean="0"/>
              <a:t>К отставанию в умственном и физическом развитии;</a:t>
            </a:r>
          </a:p>
          <a:p>
            <a:r>
              <a:rPr lang="ru-RU" dirty="0" smtClean="0"/>
              <a:t>Нарушению функций различных систем органов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Соблюдение режима дня-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514600"/>
            <a:ext cx="4767436" cy="426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важное правило поведения, сберегающее здоровье</a:t>
            </a:r>
            <a:endParaRPr lang="ru-RU" dirty="0"/>
          </a:p>
        </p:txBody>
      </p:sp>
      <p:pic>
        <p:nvPicPr>
          <p:cNvPr id="159746" name="Picture 2" descr="https://stend-sg.com/image/cache/data/i/ad/al/2fee742fd9de457d28a42cd648488a22-1200x800.jpg"/>
          <p:cNvPicPr>
            <a:picLocks noChangeAspect="1" noChangeArrowheads="1"/>
          </p:cNvPicPr>
          <p:nvPr/>
        </p:nvPicPr>
        <p:blipFill>
          <a:blip r:embed="rId3" cstate="print"/>
          <a:srcRect l="11111" r="9877" b="3704"/>
          <a:stretch>
            <a:fillRect/>
          </a:stretch>
        </p:blipFill>
        <p:spPr bwMode="auto">
          <a:xfrm>
            <a:off x="4716016" y="2996952"/>
            <a:ext cx="4248472" cy="345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1794" name="Picture 2" descr="http://mypresentation.ru/documents/36b044d977d86d20c8fce4e8ce110205/img6.jpg"/>
          <p:cNvPicPr>
            <a:picLocks noChangeAspect="1" noChangeArrowheads="1"/>
          </p:cNvPicPr>
          <p:nvPr/>
        </p:nvPicPr>
        <p:blipFill>
          <a:blip r:embed="rId2" cstate="print"/>
          <a:srcRect l="12062" t="26092" r="7018" b="16841"/>
          <a:stretch>
            <a:fillRect/>
          </a:stretch>
        </p:blipFill>
        <p:spPr bwMode="auto">
          <a:xfrm>
            <a:off x="179512" y="1844824"/>
            <a:ext cx="8712968" cy="4608512"/>
          </a:xfrm>
          <a:prstGeom prst="rect">
            <a:avLst/>
          </a:prstGeom>
          <a:noFill/>
        </p:spPr>
      </p:pic>
      <p:pic>
        <p:nvPicPr>
          <p:cNvPr id="161796" name="Picture 4" descr="https://habinfo.ru/wp-content/uploads/2016/08/budil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4536504" cy="426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Совершай комплекс процедур утреннего и вечернего туалета</a:t>
            </a:r>
            <a:endParaRPr lang="ru-RU" dirty="0"/>
          </a:p>
        </p:txBody>
      </p:sp>
      <p:pic>
        <p:nvPicPr>
          <p:cNvPr id="163842" name="Picture 2" descr="http://img2.gorod.lv/images/news_item_in_cifs/pic/225963/big/2.jpg?v=14716142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914" y="4121696"/>
            <a:ext cx="4378086" cy="2736304"/>
          </a:xfrm>
          <a:prstGeom prst="rect">
            <a:avLst/>
          </a:prstGeom>
          <a:noFill/>
        </p:spPr>
      </p:pic>
      <p:pic>
        <p:nvPicPr>
          <p:cNvPr id="163844" name="Picture 4" descr="https://media.gettyimages.com/photos/boy-brushing-teeth-picture-id147004350?b=1&amp;k=6&amp;m=147004350&amp;s=612x612&amp;w=0&amp;h=_o1B-ac0kVth_1Mnqq4Oir_kApjtG3P1Aso2P08qPi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12" y="1412776"/>
            <a:ext cx="3827488" cy="2551659"/>
          </a:xfrm>
          <a:prstGeom prst="rect">
            <a:avLst/>
          </a:prstGeom>
          <a:noFill/>
        </p:spPr>
      </p:pic>
      <p:pic>
        <p:nvPicPr>
          <p:cNvPr id="163846" name="Picture 6" descr="http://hairy.hostenko.com/wp-admin/admin-ajax.php?action=wps-wpimage&amp;id=aHR0cDovL3d3dy5iZWNvbWVnb3JnZW91cy5jb20vaW1nL2FydHMvMjAxMS9TZXAvMjcvNTQ2OS9tdXN0a25vd2hhaXJncm93dGgua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410702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Перед сном следует исключить: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514600"/>
            <a:ext cx="7315200" cy="1778496"/>
          </a:xfrm>
        </p:spPr>
        <p:txBody>
          <a:bodyPr/>
          <a:lstStyle/>
          <a:p>
            <a:r>
              <a:rPr lang="ru-RU" dirty="0" smtClean="0"/>
              <a:t>Усиленную умственную работу;</a:t>
            </a:r>
          </a:p>
          <a:p>
            <a:r>
              <a:rPr lang="ru-RU" dirty="0" smtClean="0"/>
              <a:t>Возбуждающие игры;</a:t>
            </a:r>
          </a:p>
          <a:p>
            <a:r>
              <a:rPr lang="ru-RU" dirty="0" smtClean="0"/>
              <a:t>Просмотр кинофильмов</a:t>
            </a:r>
            <a:endParaRPr lang="ru-RU" dirty="0"/>
          </a:p>
        </p:txBody>
      </p:sp>
      <p:pic>
        <p:nvPicPr>
          <p:cNvPr id="164866" name="Picture 2" descr="http://edusmi.ru/wp-content/uploads/2016/03/30c8cbef8d89ccd83d290356ddec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7112"/>
            <a:ext cx="3456385" cy="194421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971600" y="6858000"/>
            <a:ext cx="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4868" name="Picture 4" descr="http://refgold.ru/images/o_kompa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3512676" cy="204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4234" r="18373" b="18673"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 bwMode="auto">
          <a:xfrm>
            <a:off x="3203848" y="4149080"/>
            <a:ext cx="360040" cy="50405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-2500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204864"/>
            <a:ext cx="432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</a:p>
          <a:p>
            <a:endParaRPr lang="ru-RU" dirty="0" smtClean="0"/>
          </a:p>
          <a:p>
            <a:r>
              <a:rPr lang="ru-RU" dirty="0" smtClean="0"/>
              <a:t>5</a:t>
            </a:r>
          </a:p>
          <a:p>
            <a:endParaRPr lang="ru-RU" dirty="0" smtClean="0"/>
          </a:p>
          <a:p>
            <a:r>
              <a:rPr lang="ru-RU" dirty="0" smtClean="0"/>
              <a:t>6</a:t>
            </a:r>
          </a:p>
          <a:p>
            <a:endParaRPr lang="ru-RU" dirty="0" smtClean="0"/>
          </a:p>
          <a:p>
            <a:r>
              <a:rPr lang="ru-RU" dirty="0" smtClean="0"/>
              <a:t>7</a:t>
            </a:r>
          </a:p>
          <a:p>
            <a:endParaRPr lang="ru-RU" dirty="0" smtClean="0"/>
          </a:p>
          <a:p>
            <a:r>
              <a:rPr lang="ru-RU" dirty="0" smtClean="0"/>
              <a:t>8</a:t>
            </a:r>
          </a:p>
          <a:p>
            <a:endParaRPr lang="ru-RU" dirty="0" smtClean="0"/>
          </a:p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140968"/>
            <a:ext cx="576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315200" cy="715963"/>
          </a:xfrm>
        </p:spPr>
        <p:txBody>
          <a:bodyPr/>
          <a:lstStyle/>
          <a:p>
            <a:pPr algn="ctr"/>
            <a:r>
              <a:rPr lang="ru-RU" sz="3600" dirty="0" smtClean="0"/>
              <a:t>Движение –природное свойство человека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5890" name="Picture 2" descr="http://uslide.ru/images/14/20857/73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698477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Гиподинамия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-недостаточная двигательная активность</a:t>
            </a:r>
            <a:endParaRPr lang="ru-RU" dirty="0"/>
          </a:p>
        </p:txBody>
      </p:sp>
      <p:pic>
        <p:nvPicPr>
          <p:cNvPr id="167938" name="Picture 2" descr="https://smotrivita.ru/wp-content/uploads/2017/05/%D0%B3%D0%B8%D0%BF%D0%BE%D0%B4%D0%B8%D0%BD%D0%B0%D0%BC%D0%B8%D1%8F-%D0%BD%D0%B5%D0%BF%D0%BE%D0%B4%D0%B2%D0%B8%D0%B6%D0%BD%D1%8B%D0%B9-%D0%BE%D0%B1%D1%80%D0%B0%D0%B7-%D0%B6%D0%B8%D0%B7%D0%BD%D0%B8-533x400-550x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73016"/>
            <a:ext cx="5076825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6917" name="Picture 5" descr="https://cf.ppt-online.org/files/slide/x/xnKT7zMUeCZPj0bdsFHNga9lG31DR6qmSXu5vc/slide-15.jpg"/>
          <p:cNvPicPr>
            <a:picLocks noChangeAspect="1" noChangeArrowheads="1"/>
          </p:cNvPicPr>
          <p:nvPr/>
        </p:nvPicPr>
        <p:blipFill>
          <a:blip r:embed="rId2" cstate="print"/>
          <a:srcRect t="3246" r="5256" b="25880"/>
          <a:stretch>
            <a:fillRect/>
          </a:stretch>
        </p:blipFill>
        <p:spPr bwMode="auto">
          <a:xfrm>
            <a:off x="298527" y="1628800"/>
            <a:ext cx="8599228" cy="4824536"/>
          </a:xfrm>
          <a:prstGeom prst="rect">
            <a:avLst/>
          </a:prstGeom>
          <a:noFill/>
        </p:spPr>
      </p:pic>
      <p:pic>
        <p:nvPicPr>
          <p:cNvPr id="166919" name="Picture 7" descr="http://tvoypozvonok.ru/wp-content/uploads/2018/02/%D0%92%D1%80%D0%B5%D0%B4-%D0%B3%D0%B8%D0%BF%D0%BE%D0%B4%D0%B8%D0%BD%D0%B0%D0%BC%D0%B8%D0%B8-768x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212372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8962" name="Picture 2" descr="http://nanovrachi.ru/uploads/posts/2017-03/1488643086_pravilnoe-pohudenie-i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9986" name="Picture 2" descr="https://cf.ppt-online.org/files/slide/k/kvnPgZqLfU2GzpmJwSRE3ieWO4u0r7MAFVhQDb/slide-4.jpg"/>
          <p:cNvPicPr>
            <a:picLocks noChangeAspect="1" noChangeArrowheads="1"/>
          </p:cNvPicPr>
          <p:nvPr/>
        </p:nvPicPr>
        <p:blipFill>
          <a:blip r:embed="rId2" cstate="print"/>
          <a:srcRect t="10467" r="1072"/>
          <a:stretch>
            <a:fillRect/>
          </a:stretch>
        </p:blipFill>
        <p:spPr bwMode="auto">
          <a:xfrm>
            <a:off x="611560" y="1628800"/>
            <a:ext cx="7966825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1010" name="Picture 2" descr="http://mbdou211.ru/wp-content/uploads/2018/02/bukl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2736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92888" cy="715963"/>
          </a:xfrm>
        </p:spPr>
        <p:txBody>
          <a:bodyPr/>
          <a:lstStyle/>
          <a:p>
            <a:pPr algn="ctr"/>
            <a:r>
              <a:rPr lang="ru-RU" sz="3200" dirty="0" smtClean="0"/>
              <a:t>Основные правила здорового питания подростков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2034" name="Picture 2" descr="https://arhivurokov.ru/kopilka/uploads/user_file_56348e7a09e72/img_user_file_56348e7a09e72_10.jpg"/>
          <p:cNvPicPr>
            <a:picLocks noChangeAspect="1" noChangeArrowheads="1"/>
          </p:cNvPicPr>
          <p:nvPr/>
        </p:nvPicPr>
        <p:blipFill>
          <a:blip r:embed="rId2" cstate="print"/>
          <a:srcRect t="20275" r="980"/>
          <a:stretch>
            <a:fillRect/>
          </a:stretch>
        </p:blipFill>
        <p:spPr bwMode="auto">
          <a:xfrm>
            <a:off x="179512" y="2276872"/>
            <a:ext cx="847685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3058" name="Picture 2" descr="https://s10007.edu35.ru/images/banners/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5106" name="Picture 2" descr="https://ds04.infourok.ru/uploads/ex/0a30/00083407-d8062db2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9202" name="Picture 2" descr="https://cf.ppt-online.org/files/slide/w/wzndtHA4Gse5xUDkNjSfmav86QKOFg71L9MR0u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4231"/>
            <a:ext cx="7668344" cy="574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4235" r="17819" b="19657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212976"/>
            <a:ext cx="360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492896"/>
            <a:ext cx="792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</a:t>
            </a:r>
          </a:p>
          <a:p>
            <a:endParaRPr lang="ru-RU" dirty="0" smtClean="0"/>
          </a:p>
          <a:p>
            <a:r>
              <a:rPr lang="ru-RU" dirty="0" smtClean="0"/>
              <a:t>6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1250" name="Picture 2" descr="https://cf.ppt-online.org/files1/slide/n/naN0ZpCoykfXuz38wQLxTcSgWqdDvMsHAi6h1eKjtV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5446"/>
            <a:ext cx="7599968" cy="569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0226" name="Picture 2" descr="https://cf.ppt-online.org/files1/slide/n/naN0ZpCoykfXuz38wQLxTcSgWqdDvMsHAi6h1eKjtV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02" y="1268760"/>
            <a:ext cx="746203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86" name="Picture 6" descr="https://fs00.infourok.ru/images/doc/230/64776/2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2274" name="Picture 2" descr="http://u0034325.isp.regruhosting.ru/wp-content/uploads/2018/03/ZDOROV%6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Параграфы 1-9;</a:t>
            </a:r>
          </a:p>
          <a:p>
            <a:r>
              <a:rPr lang="ru-RU" smtClean="0"/>
              <a:t>Подготовить проекты  </a:t>
            </a:r>
            <a:r>
              <a:rPr lang="ru-RU" dirty="0" smtClean="0"/>
              <a:t>по теме «Здоровый образ жизни» ( по группам)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2266" r="18372" b="18672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1282" r="39956" b="19657"/>
          <a:stretch>
            <a:fillRect/>
          </a:stretch>
        </p:blipFill>
        <p:spPr bwMode="auto">
          <a:xfrm>
            <a:off x="323528" y="1412776"/>
            <a:ext cx="7704856" cy="52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15200" cy="715963"/>
          </a:xfrm>
        </p:spPr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9411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1.3,6,9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2.1,5,7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3.2,4,8</a:t>
            </a:r>
          </a:p>
          <a:p>
            <a:pPr marL="514350" indent="-514350">
              <a:buAutoNum type="arabicPeriod" startAt="3"/>
            </a:pPr>
            <a:r>
              <a:rPr lang="ru-RU" sz="2400" dirty="0" smtClean="0">
                <a:solidFill>
                  <a:srgbClr val="000000"/>
                </a:solidFill>
              </a:rPr>
              <a:t>1.2,5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2.1,4,7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3.3,6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4. Социальная среда, экологические факторы,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абиотические факторы, биотические факторы, 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антропогенные факторы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5. А,В,Д</a:t>
            </a:r>
          </a:p>
          <a:p>
            <a:pPr marL="514350" indent="-514350">
              <a:buNone/>
            </a:pPr>
            <a:endParaRPr lang="ru-RU" dirty="0" smtClean="0"/>
          </a:p>
          <a:p>
            <a:pPr marL="914400" lvl="1" indent="-51435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8864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25-23- «5»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22-18- «4»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17-12 – «3»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Менее 11 -  «2»</a:t>
            </a:r>
          </a:p>
          <a:p>
            <a:r>
              <a:rPr lang="ru-RU" sz="3600" b="1" baseline="0" dirty="0" smtClean="0">
                <a:solidFill>
                  <a:srgbClr val="000000"/>
                </a:solidFill>
              </a:rPr>
              <a:t>  </a:t>
            </a:r>
            <a:endParaRPr lang="ru-RU" sz="3600" b="1" dirty="0" smtClean="0">
              <a:solidFill>
                <a:srgbClr val="000000"/>
              </a:solidFill>
            </a:endParaRP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baseline="0" dirty="0" smtClean="0"/>
              <a:t>  </a:t>
            </a:r>
            <a:endParaRPr lang="ru-RU" sz="3600" dirty="0" smtClean="0"/>
          </a:p>
          <a:p>
            <a:r>
              <a:rPr lang="ru-RU" sz="3600" baseline="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672"/>
            <a:ext cx="5508104" cy="70485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Образ жизни и здоровье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ds04.infourok.ru/uploads/ex/0ab8/0000936f-04455c44/hello_html_m71044b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1068"/>
            <a:ext cx="9354726" cy="698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514600"/>
            <a:ext cx="7315200" cy="1706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 это поведение ,  направленное  на укрепление здоровья и основанное на гигиенических нормах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9">
      <a:dk1>
        <a:srgbClr val="4D4D4D"/>
      </a:dk1>
      <a:lt1>
        <a:srgbClr val="FFFFFF"/>
      </a:lt1>
      <a:dk2>
        <a:srgbClr val="4D4D4D"/>
      </a:dk2>
      <a:lt2>
        <a:srgbClr val="6BC4FF"/>
      </a:lt2>
      <a:accent1>
        <a:srgbClr val="F0C91D"/>
      </a:accent1>
      <a:accent2>
        <a:srgbClr val="4CD134"/>
      </a:accent2>
      <a:accent3>
        <a:srgbClr val="FFFFFF"/>
      </a:accent3>
      <a:accent4>
        <a:srgbClr val="404040"/>
      </a:accent4>
      <a:accent5>
        <a:srgbClr val="F6E1AB"/>
      </a:accent5>
      <a:accent6>
        <a:srgbClr val="44BD2E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UX25FU4DC2SS-1091-48</_dlc_DocId>
    <_dlc_DocIdUrl xmlns="abdb83d0-779d-445a-a542-78c4e7e32ea9">
      <Url>http://www.eduportal44.ru/soligalich/shablon/distovz/_layouts/15/DocIdRedir.aspx?ID=UX25FU4DC2SS-1091-48</Url>
      <Description>UX25FU4DC2SS-1091-48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756364-11ED-4F4A-A52F-CB442C8CF934}"/>
</file>

<file path=customXml/itemProps2.xml><?xml version="1.0" encoding="utf-8"?>
<ds:datastoreItem xmlns:ds="http://schemas.openxmlformats.org/officeDocument/2006/customXml" ds:itemID="{4D0E06B4-2E12-446F-893E-0D5E2B0E6F11}"/>
</file>

<file path=customXml/itemProps3.xml><?xml version="1.0" encoding="utf-8"?>
<ds:datastoreItem xmlns:ds="http://schemas.openxmlformats.org/officeDocument/2006/customXml" ds:itemID="{48EAC2FD-0FAB-4935-B431-25AE328EC533}"/>
</file>

<file path=customXml/itemProps4.xml><?xml version="1.0" encoding="utf-8"?>
<ds:datastoreItem xmlns:ds="http://schemas.openxmlformats.org/officeDocument/2006/customXml" ds:itemID="{7D2D1DAB-0BF3-4418-9436-CAD99C73F76E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207</TotalTime>
  <Words>247</Words>
  <Application>Microsoft Office PowerPoint</Application>
  <PresentationFormat>Экран (4:3)</PresentationFormat>
  <Paragraphs>110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Microsoft Sans Serif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Образ жизни и здоровье</vt:lpstr>
      <vt:lpstr>Презентация PowerPoint</vt:lpstr>
      <vt:lpstr>Здоровый образ жизни-</vt:lpstr>
      <vt:lpstr>Презентация PowerPoint</vt:lpstr>
      <vt:lpstr>Вредные привычки</vt:lpstr>
      <vt:lpstr>Отрицательное воздействие вредных привычек на организм:</vt:lpstr>
      <vt:lpstr>Главные условия ЗОЖ:</vt:lpstr>
      <vt:lpstr>Режим дня</vt:lpstr>
      <vt:lpstr>Не соблюдение режима дня может привести:</vt:lpstr>
      <vt:lpstr>Соблюдение режима дня-</vt:lpstr>
      <vt:lpstr>Презентация PowerPoint</vt:lpstr>
      <vt:lpstr>Презентация PowerPoint</vt:lpstr>
      <vt:lpstr>Перед сном следует исключить:</vt:lpstr>
      <vt:lpstr>Движение –природное свойство человека</vt:lpstr>
      <vt:lpstr>Гиподинамия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правила здорового питания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жизни и здоровье</dc:title>
  <dc:creator>рс1</dc:creator>
  <cp:lastModifiedBy>админ</cp:lastModifiedBy>
  <cp:revision>3</cp:revision>
  <dcterms:created xsi:type="dcterms:W3CDTF">2018-09-26T16:13:14Z</dcterms:created>
  <dcterms:modified xsi:type="dcterms:W3CDTF">2018-10-01T09:12:29Z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75ba2588-da74-4964-8bd2-45d8d69327bf</vt:lpwstr>
  </property>
</Properties>
</file>