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5" r:id="rId8"/>
    <p:sldId id="266" r:id="rId9"/>
    <p:sldId id="263" r:id="rId10"/>
    <p:sldId id="267" r:id="rId11"/>
    <p:sldId id="268" r:id="rId12"/>
    <p:sldId id="271" r:id="rId13"/>
    <p:sldId id="270" r:id="rId14"/>
    <p:sldId id="272" r:id="rId15"/>
    <p:sldId id="274" r:id="rId16"/>
    <p:sldId id="275" r:id="rId17"/>
    <p:sldId id="276" r:id="rId18"/>
    <p:sldId id="277" r:id="rId19"/>
    <p:sldId id="273" r:id="rId20"/>
    <p:sldId id="269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3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5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771D05-50B2-4B9B-A207-19FBF0CFCC0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E6CCD3E-7CAF-4640-828A-4755B8C9ED5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340768"/>
            <a:ext cx="6172200" cy="18943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Науки об организме человека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Антропология 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34291" b="13029"/>
          <a:stretch>
            <a:fillRect/>
          </a:stretch>
        </p:blipFill>
        <p:spPr bwMode="auto">
          <a:xfrm>
            <a:off x="1115616" y="1070338"/>
            <a:ext cx="6480720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Генетика 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3513" r="33327" b="14744"/>
          <a:stretch>
            <a:fillRect/>
          </a:stretch>
        </p:blipFill>
        <p:spPr bwMode="auto">
          <a:xfrm>
            <a:off x="845586" y="1268760"/>
            <a:ext cx="6822758" cy="5458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Гигиена 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3512" r="33327" b="11314"/>
          <a:stretch>
            <a:fillRect/>
          </a:stretch>
        </p:blipFill>
        <p:spPr bwMode="auto">
          <a:xfrm>
            <a:off x="1259632" y="1052736"/>
            <a:ext cx="6696744" cy="5532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Психология 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3512" r="34291" b="13029"/>
          <a:stretch>
            <a:fillRect/>
          </a:stretch>
        </p:blipFill>
        <p:spPr bwMode="auto">
          <a:xfrm>
            <a:off x="899592" y="1052736"/>
            <a:ext cx="6840760" cy="5624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Социология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3512" r="32362" b="11314"/>
          <a:stretch>
            <a:fillRect/>
          </a:stretch>
        </p:blipFill>
        <p:spPr bwMode="auto">
          <a:xfrm>
            <a:off x="1187624" y="1412776"/>
            <a:ext cx="6321544" cy="5111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Физиология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1797" r="32363" b="11314"/>
          <a:stretch>
            <a:fillRect/>
          </a:stretch>
        </p:blipFill>
        <p:spPr bwMode="auto">
          <a:xfrm>
            <a:off x="1187624" y="1124744"/>
            <a:ext cx="6131757" cy="5198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Цитология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0082" r="33327" b="11314"/>
          <a:stretch>
            <a:fillRect/>
          </a:stretch>
        </p:blipFill>
        <p:spPr bwMode="auto">
          <a:xfrm>
            <a:off x="1475656" y="1196752"/>
            <a:ext cx="5841649" cy="5192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Экология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1797" r="34291" b="13029"/>
          <a:stretch>
            <a:fillRect/>
          </a:stretch>
        </p:blipFill>
        <p:spPr bwMode="auto">
          <a:xfrm>
            <a:off x="1259632" y="1196752"/>
            <a:ext cx="6120680" cy="5286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Эмбриология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1797" r="33327" b="11314"/>
          <a:stretch>
            <a:fillRect/>
          </a:stretch>
        </p:blipFill>
        <p:spPr bwMode="auto">
          <a:xfrm>
            <a:off x="1043608" y="1052736"/>
            <a:ext cx="6331165" cy="5487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984248"/>
            <a:ext cx="7467600" cy="1948808"/>
          </a:xfrm>
        </p:spPr>
        <p:txBody>
          <a:bodyPr>
            <a:noAutofit/>
          </a:bodyPr>
          <a:lstStyle/>
          <a:p>
            <a:r>
              <a:rPr lang="ru-RU" sz="3200" dirty="0" smtClean="0"/>
              <a:t>Это система научных знаний  и практических мер, направленных на распознание, лечение и предупреждение заболеваний</a:t>
            </a:r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7187" r="25567" b="61000"/>
          <a:stretch>
            <a:fillRect/>
          </a:stretch>
        </p:blipFill>
        <p:spPr bwMode="auto">
          <a:xfrm>
            <a:off x="323528" y="5661248"/>
            <a:ext cx="82809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3281" t="20082" r="56469" b="35325"/>
          <a:stretch>
            <a:fillRect/>
          </a:stretch>
        </p:blipFill>
        <p:spPr bwMode="auto">
          <a:xfrm>
            <a:off x="2771800" y="1412776"/>
            <a:ext cx="3240360" cy="401187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Акушерство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1797" r="33327" b="11314"/>
          <a:stretch>
            <a:fillRect/>
          </a:stretch>
        </p:blipFill>
        <p:spPr bwMode="auto">
          <a:xfrm>
            <a:off x="1043608" y="1052736"/>
            <a:ext cx="6441947" cy="5583020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Аллергология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0082" r="33326" b="11314"/>
          <a:stretch>
            <a:fillRect/>
          </a:stretch>
        </p:blipFill>
        <p:spPr bwMode="auto">
          <a:xfrm>
            <a:off x="1115616" y="1124744"/>
            <a:ext cx="6376308" cy="5544616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Вирусология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3512" r="34291" b="13029"/>
          <a:stretch>
            <a:fillRect/>
          </a:stretch>
        </p:blipFill>
        <p:spPr bwMode="auto">
          <a:xfrm>
            <a:off x="1331640" y="1412776"/>
            <a:ext cx="6169334" cy="5072564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Иммунология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33327" b="11314"/>
          <a:stretch>
            <a:fillRect/>
          </a:stretch>
        </p:blipFill>
        <p:spPr bwMode="auto">
          <a:xfrm>
            <a:off x="1187624" y="1268760"/>
            <a:ext cx="6222230" cy="5275369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Кардиология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33327" b="14744"/>
          <a:stretch>
            <a:fillRect/>
          </a:stretch>
        </p:blipFill>
        <p:spPr bwMode="auto">
          <a:xfrm>
            <a:off x="1115616" y="1196752"/>
            <a:ext cx="6075918" cy="4887152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Офтальмология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33327" b="11314"/>
          <a:stretch>
            <a:fillRect/>
          </a:stretch>
        </p:blipFill>
        <p:spPr bwMode="auto">
          <a:xfrm>
            <a:off x="1331640" y="1340768"/>
            <a:ext cx="6150222" cy="521431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Педиатрия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0082" r="34291" b="13029"/>
          <a:stretch>
            <a:fillRect/>
          </a:stretch>
        </p:blipFill>
        <p:spPr bwMode="auto">
          <a:xfrm>
            <a:off x="1259632" y="1268760"/>
            <a:ext cx="6081906" cy="5270986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Фармакология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589" t="21845" r="33664" b="12559"/>
          <a:stretch>
            <a:fillRect/>
          </a:stretch>
        </p:blipFill>
        <p:spPr bwMode="auto">
          <a:xfrm>
            <a:off x="1259632" y="1268760"/>
            <a:ext cx="6192688" cy="5342711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Отрасли медицины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Хирургия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33327" b="13029"/>
          <a:stretch>
            <a:fillRect/>
          </a:stretch>
        </p:blipFill>
        <p:spPr bwMode="auto">
          <a:xfrm>
            <a:off x="1259632" y="1484784"/>
            <a:ext cx="5976664" cy="4937244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23684" b="19889"/>
          <a:stretch>
            <a:fillRect/>
          </a:stretch>
        </p:blipFill>
        <p:spPr bwMode="auto">
          <a:xfrm>
            <a:off x="611560" y="1196752"/>
            <a:ext cx="79928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3281" t="38948" r="24648" b="49046"/>
          <a:stretch>
            <a:fillRect/>
          </a:stretch>
        </p:blipFill>
        <p:spPr bwMode="auto">
          <a:xfrm>
            <a:off x="395536" y="5589240"/>
            <a:ext cx="7992888" cy="103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3281" t="21797" r="58397" b="37040"/>
          <a:stretch>
            <a:fillRect/>
          </a:stretch>
        </p:blipFill>
        <p:spPr bwMode="auto">
          <a:xfrm>
            <a:off x="2771800" y="1484784"/>
            <a:ext cx="2952328" cy="372925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5071" t="21797" r="24787" b="16459"/>
          <a:stretch>
            <a:fillRect/>
          </a:stretch>
        </p:blipFill>
        <p:spPr bwMode="auto">
          <a:xfrm>
            <a:off x="467544" y="1340768"/>
            <a:ext cx="7624847" cy="527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1352" t="23512" r="22720" b="19889"/>
          <a:stretch>
            <a:fillRect/>
          </a:stretch>
        </p:blipFill>
        <p:spPr bwMode="auto">
          <a:xfrm>
            <a:off x="539552" y="1484784"/>
            <a:ext cx="8091081" cy="460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8658" r="22720" b="18174"/>
          <a:stretch>
            <a:fillRect/>
          </a:stretch>
        </p:blipFill>
        <p:spPr bwMode="auto">
          <a:xfrm>
            <a:off x="251520" y="1844824"/>
            <a:ext cx="8394739" cy="45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0082" r="22720" b="18174"/>
          <a:stretch>
            <a:fillRect/>
          </a:stretch>
        </p:blipFill>
        <p:spPr bwMode="auto">
          <a:xfrm>
            <a:off x="755576" y="1556792"/>
            <a:ext cx="7656851" cy="492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3512" r="22720" b="18174"/>
          <a:stretch>
            <a:fillRect/>
          </a:stretch>
        </p:blipFill>
        <p:spPr bwMode="auto">
          <a:xfrm>
            <a:off x="395536" y="1484784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5227" r="22719" b="18174"/>
          <a:stretch>
            <a:fillRect/>
          </a:stretch>
        </p:blipFill>
        <p:spPr bwMode="auto">
          <a:xfrm>
            <a:off x="323528" y="1700808"/>
            <a:ext cx="8038711" cy="465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3513" r="23684" b="18174"/>
          <a:stretch>
            <a:fillRect/>
          </a:stretch>
        </p:blipFill>
        <p:spPr bwMode="auto">
          <a:xfrm>
            <a:off x="467544" y="1628800"/>
            <a:ext cx="7755685" cy="470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Медицинское оборудование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0082" r="21755" b="18174"/>
          <a:stretch>
            <a:fillRect/>
          </a:stretch>
        </p:blipFill>
        <p:spPr bwMode="auto">
          <a:xfrm>
            <a:off x="395536" y="1340768"/>
            <a:ext cx="7860873" cy="487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Выполнить задание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Мои биологические исследования  (с.9)</a:t>
            </a:r>
          </a:p>
          <a:p>
            <a:r>
              <a:rPr lang="ru-RU" dirty="0" smtClean="0"/>
              <a:t>Тетрадь-тренажер  (с.4- №1-4)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50954" r="24648" b="31895"/>
          <a:stretch>
            <a:fillRect/>
          </a:stretch>
        </p:blipFill>
        <p:spPr bwMode="auto">
          <a:xfrm>
            <a:off x="1043608" y="5229200"/>
            <a:ext cx="748883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963" t="20297" r="57666" b="36391"/>
          <a:stretch>
            <a:fillRect/>
          </a:stretch>
        </p:blipFill>
        <p:spPr bwMode="auto">
          <a:xfrm>
            <a:off x="2771800" y="1484784"/>
            <a:ext cx="2880320" cy="362097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0082" r="23684" b="13029"/>
          <a:stretch>
            <a:fillRect/>
          </a:stretch>
        </p:blipFill>
        <p:spPr bwMode="auto">
          <a:xfrm>
            <a:off x="755576" y="1262332"/>
            <a:ext cx="7560840" cy="526558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0082" r="23684" b="13029"/>
          <a:stretch>
            <a:fillRect/>
          </a:stretch>
        </p:blipFill>
        <p:spPr bwMode="auto">
          <a:xfrm>
            <a:off x="683568" y="1484784"/>
            <a:ext cx="7280194" cy="507013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18367" r="22720" b="13029"/>
          <a:stretch>
            <a:fillRect/>
          </a:stretch>
        </p:blipFill>
        <p:spPr bwMode="auto">
          <a:xfrm>
            <a:off x="1086813" y="1484784"/>
            <a:ext cx="6682342" cy="4773102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Вклад ученых в изучении человека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1352" t="20082" r="22720" b="13029"/>
          <a:stretch>
            <a:fillRect/>
          </a:stretch>
        </p:blipFill>
        <p:spPr bwMode="auto">
          <a:xfrm>
            <a:off x="611560" y="1412776"/>
            <a:ext cx="7293118" cy="490399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Науки об организме человека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Анатомия 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3512" r="33327" b="13029"/>
          <a:stretch>
            <a:fillRect/>
          </a:stretch>
        </p:blipFill>
        <p:spPr bwMode="auto">
          <a:xfrm>
            <a:off x="1115616" y="1196751"/>
            <a:ext cx="6624736" cy="5447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UX25FU4DC2SS-1091-44</_dlc_DocId>
    <_dlc_DocIdUrl xmlns="abdb83d0-779d-445a-a542-78c4e7e32ea9">
      <Url>http://www.eduportal44.ru/soligalich/shablon/distovz/_layouts/15/DocIdRedir.aspx?ID=UX25FU4DC2SS-1091-44</Url>
      <Description>UX25FU4DC2SS-1091-44</Description>
    </_dlc_DocIdUrl>
  </documentManagement>
</p:properties>
</file>

<file path=customXml/itemProps1.xml><?xml version="1.0" encoding="utf-8"?>
<ds:datastoreItem xmlns:ds="http://schemas.openxmlformats.org/officeDocument/2006/customXml" ds:itemID="{1E887880-1667-4CBC-BCE4-E8EEAC46D792}"/>
</file>

<file path=customXml/itemProps2.xml><?xml version="1.0" encoding="utf-8"?>
<ds:datastoreItem xmlns:ds="http://schemas.openxmlformats.org/officeDocument/2006/customXml" ds:itemID="{6F8766AC-445C-4DD2-AD9F-851BE00B0376}"/>
</file>

<file path=customXml/itemProps3.xml><?xml version="1.0" encoding="utf-8"?>
<ds:datastoreItem xmlns:ds="http://schemas.openxmlformats.org/officeDocument/2006/customXml" ds:itemID="{452A4384-11DA-447E-B277-2195869E3640}"/>
</file>

<file path=customXml/itemProps4.xml><?xml version="1.0" encoding="utf-8"?>
<ds:datastoreItem xmlns:ds="http://schemas.openxmlformats.org/officeDocument/2006/customXml" ds:itemID="{C991E89E-85FE-43FD-8EE1-6A50801F6653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</TotalTime>
  <Words>146</Words>
  <Application>Microsoft Office PowerPoint</Application>
  <PresentationFormat>Экран (4:3)</PresentationFormat>
  <Paragraphs>41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Эркер</vt:lpstr>
      <vt:lpstr>Науки об организме человека</vt:lpstr>
      <vt:lpstr>Вклад ученых в изучении человека</vt:lpstr>
      <vt:lpstr>Вклад ученых в изучении человека</vt:lpstr>
      <vt:lpstr>Вклад ученых в изучении человека</vt:lpstr>
      <vt:lpstr>Вклад ученых в изучении человека</vt:lpstr>
      <vt:lpstr>Вклад ученых в изучении человека</vt:lpstr>
      <vt:lpstr>Вклад ученых в изучении человека</vt:lpstr>
      <vt:lpstr>Вклад ученых в изучении человека</vt:lpstr>
      <vt:lpstr>Науки об организме человека Анатомия </vt:lpstr>
      <vt:lpstr>Науки об организме человека Антропология </vt:lpstr>
      <vt:lpstr>Науки об организме человека Генетика </vt:lpstr>
      <vt:lpstr>Науки об организме человека Гигиена </vt:lpstr>
      <vt:lpstr>Науки об организме человека Психология </vt:lpstr>
      <vt:lpstr>Науки об организме человека Социология</vt:lpstr>
      <vt:lpstr>Науки об организме человека Физиология</vt:lpstr>
      <vt:lpstr>Науки об организме человека Цитология</vt:lpstr>
      <vt:lpstr>Науки об организме человека Экология</vt:lpstr>
      <vt:lpstr>Науки об организме человека Эмбриология</vt:lpstr>
      <vt:lpstr>Медицина</vt:lpstr>
      <vt:lpstr>Отрасли медицины Акушерство</vt:lpstr>
      <vt:lpstr>Отрасли медицины Аллергология</vt:lpstr>
      <vt:lpstr>Отрасли медицины Вирусология</vt:lpstr>
      <vt:lpstr>Отрасли медицины Иммунология</vt:lpstr>
      <vt:lpstr>Отрасли медицины Кардиология</vt:lpstr>
      <vt:lpstr>Отрасли медицины Офтальмология</vt:lpstr>
      <vt:lpstr>Отрасли медицины Педиатрия</vt:lpstr>
      <vt:lpstr>Отрасли медицины Фармакология</vt:lpstr>
      <vt:lpstr>Отрасли медицины Хирургия</vt:lpstr>
      <vt:lpstr>Медицинское оборудование</vt:lpstr>
      <vt:lpstr>Медицинское оборудование</vt:lpstr>
      <vt:lpstr>Медицинское оборудование</vt:lpstr>
      <vt:lpstr>Медицинское оборудование</vt:lpstr>
      <vt:lpstr>Медицинское оборудование</vt:lpstr>
      <vt:lpstr>Медицинское оборудование</vt:lpstr>
      <vt:lpstr>Медицинское оборудование</vt:lpstr>
      <vt:lpstr>Медицинское оборудование</vt:lpstr>
      <vt:lpstr>Медицинское оборудование</vt:lpstr>
      <vt:lpstr>Выполнить задание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Науки об организме человека</dc:title>
  <dc:creator>рс1</dc:creator>
  <cp:lastModifiedBy>рс1</cp:lastModifiedBy>
  <cp:revision>1</cp:revision>
  <dcterms:created xsi:type="dcterms:W3CDTF">2018-09-03T12:44:31Z</dcterms:created>
  <dcterms:modified xsi:type="dcterms:W3CDTF">2018-09-03T13:42:32Z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9fddf0e1-e0e1-4e52-bca1-f66a3186087b</vt:lpwstr>
  </property>
</Properties>
</file>