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9144000" cy="6858000" type="screen4x3"/>
  <p:notesSz cx="6858000" cy="9144000"/>
  <p:custDataLst>
    <p:tags r:id="rId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84" y="-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176263F-2D20-4FF2-B8B0-019F28FBC2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E8806CA-F105-4C41-8D8E-D1D94F38CA1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&#1050;&#1072;&#1083;&#1100;&#1082;&#1091;&#1083;&#1103;&#1090;&#1086;&#1088;%20&#1075;&#1086;&#1076;&#1072;.exe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hyperlink" Target="&#1052;&#1077;&#1076;&#1080;&#1072;%20&#1087;&#1083;&#1077;&#1077;&#1088;.exe" TargetMode="External"/><Relationship Id="rId5" Type="http://schemas.openxmlformats.org/officeDocument/2006/relationships/hyperlink" Target="&#1050;&#1072;&#1083;&#1077;&#1085;&#1076;&#1072;&#1088;&#1100;.exe" TargetMode="External"/><Relationship Id="rId4" Type="http://schemas.openxmlformats.org/officeDocument/2006/relationships/hyperlink" Target="&#1059;&#1075;&#1072;&#1076;&#1072;&#1081;-&#1082;&#1072;.ex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692696"/>
            <a:ext cx="6176071" cy="2817155"/>
          </a:xfrm>
        </p:spPr>
      </p:pic>
      <p:sp>
        <p:nvSpPr>
          <p:cNvPr id="6" name="TextBox 5"/>
          <p:cNvSpPr txBox="1"/>
          <p:nvPr/>
        </p:nvSpPr>
        <p:spPr>
          <a:xfrm>
            <a:off x="1187624" y="371703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</a:rPr>
              <a:t>В составе</a:t>
            </a:r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</a:rPr>
              <a:t>: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</a:rPr>
              <a:t>Махин Матвей, </a:t>
            </a:r>
            <a:r>
              <a:rPr lang="ru-RU" sz="2400" b="1" dirty="0" err="1" smtClean="0">
                <a:solidFill>
                  <a:schemeClr val="tx1">
                    <a:lumMod val="75000"/>
                  </a:schemeClr>
                </a:solidFill>
              </a:rPr>
              <a:t>Кустуров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</a:rPr>
              <a:t> Артём,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1">
                    <a:lumMod val="75000"/>
                  </a:schemeClr>
                </a:solidFill>
              </a:rPr>
              <a:t>Хаметова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</a:rPr>
              <a:t>  Людмила Алексеевна</a:t>
            </a:r>
            <a:endParaRPr lang="ru-RU" sz="2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003 COSMO, SKOROBOGATIY - #Lapt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62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977" y="4005064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R.G Механики представляют собой очень известную команду программистов - рипперов, которые заслужили доверие в глазах игроков на протяжении всех лет своей четкой и очень качественной работы. </a:t>
            </a:r>
            <a:endParaRPr lang="ru-RU" sz="24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944"/>
            <a:ext cx="2339752" cy="10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5185643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летней многопредметной школе мы учились писать собственные программы в среде </a:t>
            </a:r>
            <a:r>
              <a:rPr lang="en-US" sz="2400" dirty="0" smtClean="0"/>
              <a:t>Delphi 7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495" y="188640"/>
            <a:ext cx="2299051" cy="1724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305" y="2132856"/>
            <a:ext cx="2342191" cy="1756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3" y="-11379"/>
            <a:ext cx="9144000" cy="685800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944"/>
            <a:ext cx="2339752" cy="10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977" y="4668958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занятиях мы рассмотрели среду </a:t>
            </a:r>
            <a:r>
              <a:rPr lang="en-US" sz="2400" dirty="0" smtClean="0"/>
              <a:t>Delphi</a:t>
            </a:r>
            <a:r>
              <a:rPr lang="ru-RU" sz="2400" dirty="0" smtClean="0"/>
              <a:t>, инструменты этой среды, программный код, компиляцию и выполнение программ.</a:t>
            </a:r>
            <a:endParaRPr lang="ru-RU" sz="24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944"/>
            <a:ext cx="2339752" cy="10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977" y="4221088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Список всего что мы сделали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</a:p>
          <a:p>
            <a:r>
              <a:rPr lang="ru-RU" sz="2400" dirty="0" smtClean="0">
                <a:hlinkClick r:id="rId3" action="ppaction://hlinkfile"/>
              </a:rPr>
              <a:t>Калькулятор</a:t>
            </a:r>
            <a:endParaRPr lang="ru-RU" sz="2400" dirty="0" smtClean="0"/>
          </a:p>
          <a:p>
            <a:r>
              <a:rPr lang="ru-RU" sz="2400" dirty="0" smtClean="0">
                <a:hlinkClick r:id="rId4" action="ppaction://hlinkfile"/>
              </a:rPr>
              <a:t>Игра «Угадай число»</a:t>
            </a:r>
            <a:br>
              <a:rPr lang="ru-RU" sz="2400" dirty="0" smtClean="0">
                <a:hlinkClick r:id="rId4" action="ppaction://hlinkfile"/>
              </a:rPr>
            </a:br>
            <a:r>
              <a:rPr lang="ru-RU" sz="2400" dirty="0" smtClean="0">
                <a:hlinkClick r:id="rId5" action="ppaction://hlinkfile"/>
              </a:rPr>
              <a:t>Вечный календарь </a:t>
            </a:r>
            <a:endParaRPr lang="ru-RU" sz="2400" dirty="0" smtClean="0"/>
          </a:p>
          <a:p>
            <a:r>
              <a:rPr lang="ru-RU" sz="2400" dirty="0" smtClean="0">
                <a:hlinkClick r:id="rId6" action="ppaction://hlinkfile"/>
              </a:rPr>
              <a:t>Свой </a:t>
            </a:r>
            <a:r>
              <a:rPr lang="ru-RU" sz="2400" dirty="0" err="1" smtClean="0">
                <a:hlinkClick r:id="rId6" action="ppaction://hlinkfile"/>
              </a:rPr>
              <a:t>медиапроигрыватель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26" y="20176"/>
            <a:ext cx="9179226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475" y="260648"/>
            <a:ext cx="2721728" cy="2033462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944"/>
            <a:ext cx="2339752" cy="10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024336" cy="2268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17"/>
            <a:ext cx="9175776" cy="6881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294874"/>
            <a:ext cx="3024336" cy="2268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20005" y="4642008"/>
            <a:ext cx="4523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Матвей Махин</a:t>
            </a:r>
            <a:r>
              <a:rPr lang="en-US" sz="2000" b="1" dirty="0" smtClean="0"/>
              <a:t>:</a:t>
            </a:r>
            <a:r>
              <a:rPr lang="ru-RU" sz="2000" b="1" dirty="0" smtClean="0"/>
              <a:t> Мои впечатления </a:t>
            </a:r>
          </a:p>
          <a:p>
            <a:r>
              <a:rPr lang="ru-RU" sz="2000" b="1" dirty="0" smtClean="0"/>
              <a:t>очень хорошие, и мне очень понравился</a:t>
            </a:r>
          </a:p>
          <a:p>
            <a:r>
              <a:rPr lang="ru-RU" sz="2000" b="1" dirty="0" smtClean="0"/>
              <a:t>начальный курс программирования!=)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74" y="260648"/>
            <a:ext cx="4346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Кустуров</a:t>
            </a:r>
            <a:r>
              <a:rPr lang="ru-RU" sz="2000" b="1" dirty="0" smtClean="0"/>
              <a:t>  Артём: </a:t>
            </a:r>
            <a:r>
              <a:rPr lang="ru-RU" sz="2000" b="1" dirty="0"/>
              <a:t>Я</a:t>
            </a:r>
            <a:r>
              <a:rPr lang="ru-RU" sz="2000" b="1" dirty="0" smtClean="0"/>
              <a:t> думаю что это был </a:t>
            </a:r>
          </a:p>
          <a:p>
            <a:r>
              <a:rPr lang="ru-RU" sz="2000" b="1" dirty="0" smtClean="0"/>
              <a:t>полезный опыт в программировании.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674" y="5657671"/>
            <a:ext cx="8915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Мне было очень интересно работать с Механиками, потому что они схватывали «на лету», применяли полученные знания,  фантазировали.</a:t>
            </a:r>
          </a:p>
          <a:p>
            <a:r>
              <a:rPr lang="ru-RU" sz="2000" b="1" dirty="0" smtClean="0"/>
              <a:t>Общение  и учение в неформальной обстановке позволяет достичь высоких результатов.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14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937893170b9559427fc63aa7a5eec9a780bb64"/>
</p:tagLst>
</file>

<file path=ppt/theme/theme1.xml><?xml version="1.0" encoding="utf-8"?>
<a:theme xmlns:a="http://schemas.openxmlformats.org/drawingml/2006/main" name="Горизонт">
  <a:themeElements>
    <a:clrScheme name="Другая 1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FFFF00"/>
      </a:hlink>
      <a:folHlink>
        <a:srgbClr val="92D05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UX25FU4DC2SS-299-360</_dlc_DocId>
    <_dlc_DocIdUrl xmlns="abdb83d0-779d-445a-a542-78c4e7e32ea9">
      <Url>http://www.eduportal44.ru/soligalich/shablon/_layouts/15/DocIdRedir.aspx?ID=UX25FU4DC2SS-299-360</Url>
      <Description>UX25FU4DC2SS-299-360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446008AEDCEE84CB7C482180BF9D09A" ma:contentTypeVersion="1" ma:contentTypeDescription="Создание документа." ma:contentTypeScope="" ma:versionID="64f8da8877053b832dba57171a24fbd5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caa7888a296d7a675a193ad356a4c418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870F360-3FCF-4375-9951-4DF37E3C252A}"/>
</file>

<file path=customXml/itemProps2.xml><?xml version="1.0" encoding="utf-8"?>
<ds:datastoreItem xmlns:ds="http://schemas.openxmlformats.org/officeDocument/2006/customXml" ds:itemID="{B72784FA-F504-4B88-B3DD-9F359E4CD69E}"/>
</file>

<file path=customXml/itemProps3.xml><?xml version="1.0" encoding="utf-8"?>
<ds:datastoreItem xmlns:ds="http://schemas.openxmlformats.org/officeDocument/2006/customXml" ds:itemID="{21FBFE93-4142-48BA-9AD1-E048AA877237}"/>
</file>

<file path=customXml/itemProps4.xml><?xml version="1.0" encoding="utf-8"?>
<ds:datastoreItem xmlns:ds="http://schemas.openxmlformats.org/officeDocument/2006/customXml" ds:itemID="{6B510A9A-6BC2-453E-A64B-6823949B6387}"/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130</TotalTime>
  <Words>147</Words>
  <Application>Microsoft Office PowerPoint</Application>
  <PresentationFormat>Экран (4:3)</PresentationFormat>
  <Paragraphs>17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Meханики</dc:title>
  <dc:creator>ПК1</dc:creator>
  <cp:lastModifiedBy>Comp</cp:lastModifiedBy>
  <cp:revision>12</cp:revision>
  <dcterms:created xsi:type="dcterms:W3CDTF">2015-06-19T06:11:42Z</dcterms:created>
  <dcterms:modified xsi:type="dcterms:W3CDTF">2016-01-15T05:42:04Z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0x010100A446008AEDCEE84CB7C482180BF9D09A</vt:lpwstr>
  </property>
  <property fmtid="{D5CDD505-2E9C-101B-9397-08002B2CF9AE}" pid="3" name="_dlc_DocIdItemGuid">
    <vt:lpwstr>8daa97d7-f1c9-4e17-acc5-4a66bbc5410f</vt:lpwstr>
  </property>
</Properties>
</file>