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7" r:id="rId2"/>
    <p:sldId id="288" r:id="rId3"/>
    <p:sldId id="289" r:id="rId4"/>
    <p:sldId id="290" r:id="rId5"/>
    <p:sldId id="291" r:id="rId6"/>
    <p:sldId id="292" r:id="rId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84CC"/>
    <a:srgbClr val="03136A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61" autoAdjust="0"/>
    <p:restoredTop sz="95596" autoAdjust="0"/>
  </p:normalViewPr>
  <p:slideViewPr>
    <p:cSldViewPr>
      <p:cViewPr>
        <p:scale>
          <a:sx n="100" d="100"/>
          <a:sy n="100" d="100"/>
        </p:scale>
        <p:origin x="-834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E4A7EA-64FA-4717-843F-E50526CFDD8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503565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 userDrawn="1"/>
        </p:nvSpPr>
        <p:spPr bwMode="auto">
          <a:xfrm>
            <a:off x="0" y="685800"/>
            <a:ext cx="5105400" cy="1447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81915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438275"/>
            <a:ext cx="7772400" cy="466725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856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1371600"/>
            <a:ext cx="1828800" cy="5165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1371600"/>
            <a:ext cx="5334000" cy="5165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681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94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78370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2362200"/>
            <a:ext cx="3581400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2362200"/>
            <a:ext cx="3581400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519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9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123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9411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40712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85691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3716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362200"/>
            <a:ext cx="7315200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file:///C:/Users/&#1055;&#1050;2/Desktop/&#1084;&#1077;&#1093;&#1072;&#1085;&#1080;&#1082;&#1080;/VID_20160623_121020.3gp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908720"/>
            <a:ext cx="3744416" cy="1152128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/>
              <a:t>М</a:t>
            </a:r>
            <a:r>
              <a:rPr lang="ru-RU" dirty="0" smtClean="0"/>
              <a:t>еханики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9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268760"/>
            <a:ext cx="2448272" cy="129614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Цель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691680" y="2564904"/>
            <a:ext cx="6400800" cy="3777600"/>
          </a:xfrm>
          <a:prstGeom prst="rect">
            <a:avLst/>
          </a:prstGeo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Познакомиться с движком </a:t>
            </a:r>
            <a:r>
              <a:rPr lang="en-US" dirty="0" smtClean="0"/>
              <a:t>unity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ru-RU" dirty="0" smtClean="0"/>
              <a:t>создать простейшую игру 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72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340768"/>
            <a:ext cx="3960440" cy="792088"/>
          </a:xfrm>
        </p:spPr>
        <p:txBody>
          <a:bodyPr/>
          <a:lstStyle/>
          <a:p>
            <a:r>
              <a:rPr lang="en-US" dirty="0" smtClean="0"/>
              <a:t>Unity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691680" y="2348880"/>
            <a:ext cx="6624736" cy="3528392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en-US" dirty="0"/>
              <a:t>Unity-</a:t>
            </a:r>
            <a:r>
              <a:rPr lang="ru-RU" dirty="0"/>
              <a:t>это игровой движок (программа) для создания различных видов игр.</a:t>
            </a:r>
          </a:p>
          <a:p>
            <a:pPr marL="45720" indent="0">
              <a:buNone/>
            </a:pPr>
            <a:r>
              <a:rPr lang="ru-RU" dirty="0" smtClean="0"/>
              <a:t>С помощью этого движка создано большинство </a:t>
            </a:r>
            <a:r>
              <a:rPr lang="ru-RU" dirty="0" err="1" smtClean="0"/>
              <a:t>браузерных</a:t>
            </a:r>
            <a:r>
              <a:rPr lang="ru-RU" dirty="0" smtClean="0"/>
              <a:t> игр. </a:t>
            </a:r>
          </a:p>
        </p:txBody>
      </p:sp>
    </p:spTree>
    <p:extLst>
      <p:ext uri="{BB962C8B-B14F-4D97-AF65-F5344CB8AC3E}">
        <p14:creationId xmlns:p14="http://schemas.microsoft.com/office/powerpoint/2010/main" val="139846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84784"/>
            <a:ext cx="2448272" cy="792088"/>
          </a:xfrm>
        </p:spPr>
        <p:txBody>
          <a:bodyPr/>
          <a:lstStyle/>
          <a:p>
            <a:r>
              <a:rPr lang="ru-RU" dirty="0" smtClean="0"/>
              <a:t>Итоги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403648" y="2636912"/>
            <a:ext cx="684076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dirty="0" smtClean="0"/>
              <a:t>Мы научились</a:t>
            </a:r>
            <a:r>
              <a:rPr lang="en-US" sz="2800" dirty="0"/>
              <a:t>:</a:t>
            </a:r>
            <a:r>
              <a:rPr lang="ru-RU" sz="2800" dirty="0" smtClean="0"/>
              <a:t> </a:t>
            </a:r>
          </a:p>
          <a:p>
            <a:pPr marL="45720" indent="0">
              <a:buNone/>
            </a:pPr>
            <a:r>
              <a:rPr lang="ru-RU" sz="2800" dirty="0" smtClean="0"/>
              <a:t>создавать новый проект </a:t>
            </a:r>
            <a:r>
              <a:rPr lang="en-US" sz="2800" dirty="0" smtClean="0"/>
              <a:t>Unity</a:t>
            </a:r>
            <a:endParaRPr lang="ru-RU" sz="2800" dirty="0" smtClean="0"/>
          </a:p>
          <a:p>
            <a:pPr marL="45720" indent="0">
              <a:buNone/>
            </a:pPr>
            <a:r>
              <a:rPr lang="ru-RU" sz="2800" dirty="0" smtClean="0"/>
              <a:t>Создавать сцены и объекты</a:t>
            </a:r>
          </a:p>
          <a:p>
            <a:pPr marL="45720" indent="0">
              <a:buNone/>
            </a:pPr>
            <a:r>
              <a:rPr lang="ru-RU" sz="2800" dirty="0" smtClean="0"/>
              <a:t>Назначать свойства сценам и объектам </a:t>
            </a:r>
          </a:p>
          <a:p>
            <a:pPr marL="45720" indent="0">
              <a:buNone/>
            </a:pPr>
            <a:r>
              <a:rPr lang="ru-RU" sz="2800" dirty="0"/>
              <a:t>У</a:t>
            </a:r>
            <a:r>
              <a:rPr lang="ru-RU" sz="2800" dirty="0" smtClean="0"/>
              <a:t>правлять камерой</a:t>
            </a:r>
          </a:p>
          <a:p>
            <a:pPr marL="45720" indent="0">
              <a:buNone/>
            </a:pPr>
            <a:r>
              <a:rPr lang="ru-RU" sz="2800" dirty="0" smtClean="0"/>
              <a:t>Контролировать движение персонажей  </a:t>
            </a:r>
          </a:p>
          <a:p>
            <a:pPr marL="45720" indent="0">
              <a:buNone/>
            </a:pPr>
            <a:endParaRPr lang="ru-RU" sz="2800" dirty="0" smtClean="0"/>
          </a:p>
          <a:p>
            <a:pPr marL="45720" indent="0">
              <a:buNone/>
            </a:pPr>
            <a:endParaRPr lang="ru-RU" sz="2800" dirty="0" smtClean="0"/>
          </a:p>
          <a:p>
            <a:pPr marL="45720" indent="0">
              <a:buNone/>
            </a:pPr>
            <a:endParaRPr lang="ru-RU" sz="2800" dirty="0" smtClean="0"/>
          </a:p>
          <a:p>
            <a:endParaRPr lang="ru-RU" sz="2800" dirty="0" smtClean="0"/>
          </a:p>
          <a:p>
            <a:pPr marL="45720" indent="0" algn="just">
              <a:buNone/>
            </a:pPr>
            <a:r>
              <a:rPr lang="ru-RU" sz="2800" dirty="0" smtClean="0"/>
              <a:t> </a:t>
            </a:r>
            <a:endParaRPr lang="en-US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1346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4941168"/>
            <a:ext cx="4536503" cy="1296144"/>
          </a:xfrm>
        </p:spPr>
        <p:txBody>
          <a:bodyPr/>
          <a:lstStyle/>
          <a:p>
            <a:r>
              <a:rPr lang="ru-RU" dirty="0" smtClean="0">
                <a:hlinkClick r:id="rId2" action="ppaction://hlinkfile"/>
              </a:rPr>
              <a:t>Пример игры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06" b="100000" l="0" r="100000">
                        <a14:foregroundMark x1="2728" y1="42105" x2="5025" y2="25478"/>
                        <a14:foregroundMark x1="45872" y1="34928" x2="46088" y2="32656"/>
                        <a14:foregroundMark x1="19885" y1="14234" x2="19383" y2="12321"/>
                        <a14:foregroundMark x1="15075" y1="17105" x2="16296" y2="14354"/>
                        <a14:foregroundMark x1="20890" y1="11962" x2="21106" y2="10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7704856" cy="463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9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6792"/>
            <a:ext cx="9144000" cy="648072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/>
              <a:t>Состав команды: </a:t>
            </a:r>
            <a:br>
              <a:rPr lang="ru-RU" sz="2800" dirty="0" smtClean="0"/>
            </a:br>
            <a:r>
              <a:rPr lang="ru-RU" sz="2800" dirty="0" smtClean="0"/>
              <a:t>     </a:t>
            </a:r>
            <a:r>
              <a:rPr lang="ru-RU" sz="2800" dirty="0" err="1" smtClean="0"/>
              <a:t>Кустуров</a:t>
            </a:r>
            <a:r>
              <a:rPr lang="ru-RU" sz="2800" dirty="0" smtClean="0"/>
              <a:t> Артём, Махин Матвей</a:t>
            </a:r>
            <a:br>
              <a:rPr lang="ru-RU" sz="2800" dirty="0" smtClean="0"/>
            </a:br>
            <a:endParaRPr lang="ru-RU" dirty="0"/>
          </a:p>
        </p:txBody>
      </p:sp>
      <p:pic>
        <p:nvPicPr>
          <p:cNvPr id="1026" name="Picture 2" descr="C:\Users\ПК2\Desktop\2016-06-23-19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123" y="2026425"/>
            <a:ext cx="5832648" cy="426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971" y="6237312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Наставник команды - Людмила  Алексеевна </a:t>
            </a:r>
            <a:r>
              <a:rPr lang="ru-RU" dirty="0" err="1"/>
              <a:t>Хаметова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57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11">
      <a:dk1>
        <a:srgbClr val="4D4D4D"/>
      </a:dk1>
      <a:lt1>
        <a:srgbClr val="FFFFFF"/>
      </a:lt1>
      <a:dk2>
        <a:srgbClr val="4D4D4D"/>
      </a:dk2>
      <a:lt2>
        <a:srgbClr val="5A6AB8"/>
      </a:lt2>
      <a:accent1>
        <a:srgbClr val="A1ADDF"/>
      </a:accent1>
      <a:accent2>
        <a:srgbClr val="4E7DD2"/>
      </a:accent2>
      <a:accent3>
        <a:srgbClr val="FFFFFF"/>
      </a:accent3>
      <a:accent4>
        <a:srgbClr val="404040"/>
      </a:accent4>
      <a:accent5>
        <a:srgbClr val="CDD3EC"/>
      </a:accent5>
      <a:accent6>
        <a:srgbClr val="4671BE"/>
      </a:accent6>
      <a:hlink>
        <a:srgbClr val="7BAAE1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2F4D8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2F4D89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2A457C"/>
        </a:accent6>
        <a:hlink>
          <a:srgbClr val="68CEF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A86FA"/>
        </a:lt2>
        <a:accent1>
          <a:srgbClr val="1799F9"/>
        </a:accent1>
        <a:accent2>
          <a:srgbClr val="549AF2"/>
        </a:accent2>
        <a:accent3>
          <a:srgbClr val="FFFFFF"/>
        </a:accent3>
        <a:accent4>
          <a:srgbClr val="404040"/>
        </a:accent4>
        <a:accent5>
          <a:srgbClr val="ABCAFB"/>
        </a:accent5>
        <a:accent6>
          <a:srgbClr val="4B8BDB"/>
        </a:accent6>
        <a:hlink>
          <a:srgbClr val="5BACF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A86FA"/>
        </a:lt2>
        <a:accent1>
          <a:srgbClr val="1799F9"/>
        </a:accent1>
        <a:accent2>
          <a:srgbClr val="549AF2"/>
        </a:accent2>
        <a:accent3>
          <a:srgbClr val="FFFFFF"/>
        </a:accent3>
        <a:accent4>
          <a:srgbClr val="404040"/>
        </a:accent4>
        <a:accent5>
          <a:srgbClr val="ABCAFB"/>
        </a:accent5>
        <a:accent6>
          <a:srgbClr val="4B8BDB"/>
        </a:accent6>
        <a:hlink>
          <a:srgbClr val="BD140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5A6AB8"/>
        </a:lt2>
        <a:accent1>
          <a:srgbClr val="A1ADDF"/>
        </a:accent1>
        <a:accent2>
          <a:srgbClr val="4E7DD2"/>
        </a:accent2>
        <a:accent3>
          <a:srgbClr val="FFFFFF"/>
        </a:accent3>
        <a:accent4>
          <a:srgbClr val="404040"/>
        </a:accent4>
        <a:accent5>
          <a:srgbClr val="CDD3EC"/>
        </a:accent5>
        <a:accent6>
          <a:srgbClr val="4671BE"/>
        </a:accent6>
        <a:hlink>
          <a:srgbClr val="7BAA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bdb83d0-779d-445a-a542-78c4e7e32ea9">UX25FU4DC2SS-299-725</_dlc_DocId>
    <_dlc_DocIdUrl xmlns="abdb83d0-779d-445a-a542-78c4e7e32ea9">
      <Url>http://www.eduportal44.ru/soligalich/shablon/_layouts/15/DocIdRedir.aspx?ID=UX25FU4DC2SS-299-725</Url>
      <Description>UX25FU4DC2SS-299-725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446008AEDCEE84CB7C482180BF9D09A" ma:contentTypeVersion="1" ma:contentTypeDescription="Создание документа." ma:contentTypeScope="" ma:versionID="64f8da8877053b832dba57171a24fbd5">
  <xsd:schema xmlns:xsd="http://www.w3.org/2001/XMLSchema" xmlns:xs="http://www.w3.org/2001/XMLSchema" xmlns:p="http://schemas.microsoft.com/office/2006/metadata/properties" xmlns:ns2="abdb83d0-779d-445a-a542-78c4e7e32ea9" targetNamespace="http://schemas.microsoft.com/office/2006/metadata/properties" ma:root="true" ma:fieldsID="caa7888a296d7a675a193ad356a4c418" ns2:_="">
    <xsd:import namespace="abdb83d0-779d-445a-a542-78c4e7e32ea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b83d0-779d-445a-a542-78c4e7e32ea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1B33D55-9FCD-42D7-90AF-BB6603942F53}"/>
</file>

<file path=customXml/itemProps2.xml><?xml version="1.0" encoding="utf-8"?>
<ds:datastoreItem xmlns:ds="http://schemas.openxmlformats.org/officeDocument/2006/customXml" ds:itemID="{4833F021-B2D7-416E-87D6-8B4E92B5AE83}"/>
</file>

<file path=customXml/itemProps3.xml><?xml version="1.0" encoding="utf-8"?>
<ds:datastoreItem xmlns:ds="http://schemas.openxmlformats.org/officeDocument/2006/customXml" ds:itemID="{200F4531-F374-4227-9B15-AB4DCD59C686}"/>
</file>

<file path=customXml/itemProps4.xml><?xml version="1.0" encoding="utf-8"?>
<ds:datastoreItem xmlns:ds="http://schemas.openxmlformats.org/officeDocument/2006/customXml" ds:itemID="{0B280E61-3766-4E03-A2CA-F157A9C52913}"/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39</TotalTime>
  <Words>68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powerpoint-template</vt:lpstr>
      <vt:lpstr>Механики</vt:lpstr>
      <vt:lpstr>Цель </vt:lpstr>
      <vt:lpstr>Unity</vt:lpstr>
      <vt:lpstr>Итоги </vt:lpstr>
      <vt:lpstr>Пример игры</vt:lpstr>
      <vt:lpstr>Состав команды:       Кустуров Артём, Махин Матвей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ПК1</dc:creator>
  <cp:lastModifiedBy>ПК2</cp:lastModifiedBy>
  <cp:revision>5</cp:revision>
  <dcterms:created xsi:type="dcterms:W3CDTF">2016-04-05T12:34:02Z</dcterms:created>
  <dcterms:modified xsi:type="dcterms:W3CDTF">2016-06-24T07:25:03Z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0x010100A446008AEDCEE84CB7C482180BF9D09A</vt:lpwstr>
  </property>
  <property fmtid="{D5CDD505-2E9C-101B-9397-08002B2CF9AE}" pid="3" name="_dlc_DocIdItemGuid">
    <vt:lpwstr>20b72ee5-8c9e-4536-9717-03e3be441f86</vt:lpwstr>
  </property>
</Properties>
</file>