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diagrams/drawing4.xml" ContentType="application/vnd.ms-office.drawingml.diagramDrawing+xml"/>
  <Override PartName="/ppt/diagrams/colors6.xml" ContentType="application/vnd.openxmlformats-officedocument.drawingml.diagramColors+xml"/>
  <Override PartName="/ppt/diagrams/colors4.xml" ContentType="application/vnd.openxmlformats-officedocument.drawingml.diagramColors+xml"/>
  <Override PartName="/ppt/charts/chart1.xml" ContentType="application/vnd.openxmlformats-officedocument.drawingml.chart+xml"/>
  <Override PartName="/ppt/charts/chart2.xml" ContentType="application/vnd.openxmlformats-officedocument.drawingml.chart+xml"/>
  <Override PartName="/ppt/diagrams/colors3.xml" ContentType="application/vnd.openxmlformats-officedocument.drawingml.diagramColors+xml"/>
  <Override PartName="/ppt/diagrams/layout4.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drawing3.xml" ContentType="application/vnd.ms-office.drawingml.diagramDrawing+xml"/>
  <Override PartName="/ppt/diagrams/quickStyle4.xml" ContentType="application/vnd.openxmlformats-officedocument.drawingml.diagramStyle+xml"/>
  <Override PartName="/ppt/diagrams/layout5.xml" ContentType="application/vnd.openxmlformats-officedocument.drawingml.diagramLayout+xml"/>
  <Override PartName="/ppt/notesMasters/notesMaster1.xml" ContentType="application/vnd.openxmlformats-officedocument.presentationml.notesMaster+xml"/>
  <Override PartName="/ppt/diagrams/quickStyle5.xml" ContentType="application/vnd.openxmlformats-officedocument.drawingml.diagramStyle+xml"/>
  <Override PartName="/ppt/theme/theme1.xml" ContentType="application/vnd.openxmlformats-officedocument.theme+xml"/>
  <Override PartName="/ppt/charts/chart36.xml" ContentType="application/vnd.openxmlformats-officedocument.drawingml.chart+xml"/>
  <Override PartName="/ppt/diagrams/colors5.xml" ContentType="application/vnd.openxmlformats-officedocument.drawingml.diagramColors+xml"/>
  <Override PartName="/ppt/charts/chart9.xml" ContentType="application/vnd.openxmlformats-officedocument.drawingml.chart+xml"/>
  <Override PartName="/ppt/charts/chart4.xml" ContentType="application/vnd.openxmlformats-officedocument.drawingml.chart+xml"/>
  <Override PartName="/ppt/diagrams/quickStyle2.xml" ContentType="application/vnd.openxmlformats-officedocument.drawingml.diagram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3.xml" ContentType="application/vnd.openxmlformats-officedocument.drawingml.chart+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charts/chart35.xml" ContentType="application/vnd.openxmlformats-officedocument.drawingml.chart+xml"/>
  <Override PartName="/ppt/theme/theme2.xml" ContentType="application/vnd.openxmlformats-officedocument.theme+xml"/>
  <Override PartName="/ppt/diagrams/layout2.xml" ContentType="application/vnd.openxmlformats-officedocument.drawingml.diagramLayout+xml"/>
  <Override PartName="/ppt/diagrams/quickStyle6.xml" ContentType="application/vnd.openxmlformats-officedocument.drawingml.diagramStyle+xml"/>
  <Override PartName="/ppt/charts/chart34.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1.xml" ContentType="application/vnd.openxmlformats-officedocument.drawingml.chart+xml"/>
  <Override PartName="/ppt/charts/chart20.xml" ContentType="application/vnd.openxmlformats-officedocument.drawingml.chart+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8.xml" ContentType="application/vnd.openxmlformats-officedocument.drawingml.chart+xml"/>
  <Override PartName="/ppt/charts/chart27.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19.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1.xml" ContentType="application/vnd.openxmlformats-officedocument.drawingml.chart+xml"/>
  <Override PartName="/ppt/diagrams/drawing6.xml" ContentType="application/vnd.ms-office.drawingml.diagramDrawing+xml"/>
  <Override PartName="/ppt/diagrams/layout6.xml" ContentType="application/vnd.openxmlformats-officedocument.drawingml.diagramLayout+xml"/>
  <Override PartName="/ppt/charts/chart10.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3.xml" ContentType="application/vnd.openxmlformats-officedocument.drawingml.chart+xml"/>
  <Override PartName="/ppt/diagrams/drawing5.xml" ContentType="application/vnd.ms-office.drawingml.diagramDrawing+xml"/>
  <Override PartName="/ppt/charts/chart32.xml" ContentType="application/vnd.openxmlformats-officedocument.drawingml.chart+xml"/>
  <Override PartName="/ppt/charts/chart31.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rts/style38.xml" ContentType="application/vnd.ms-office.chartstyle+xml"/>
  <Override PartName="/ppt/charts/style11.xml" ContentType="application/vnd.ms-office.chartstyle+xml"/>
  <Override PartName="/ppt/charts/colors11.xml" ContentType="application/vnd.ms-office.chartcolorstyle+xml"/>
  <Override PartName="/ppt/charts/colors12.xml" ContentType="application/vnd.ms-office.chartcolorstyle+xml"/>
  <Override PartName="/ppt/charts/style12.xml" ContentType="application/vnd.ms-office.chartstyle+xml"/>
  <Override PartName="/ppt/charts/colors10.xml" ContentType="application/vnd.ms-office.chartcolorstyle+xml"/>
  <Override PartName="/ppt/charts/style9.xml" ContentType="application/vnd.ms-office.chartstyle+xml"/>
  <Override PartName="/ppt/charts/style10.xml" ContentType="application/vnd.ms-office.chartstyle+xml"/>
  <Override PartName="/ppt/charts/colors15.xml" ContentType="application/vnd.ms-office.chartcolorstyle+xml"/>
  <Override PartName="/ppt/charts/style13.xml" ContentType="application/vnd.ms-office.chartstyle+xml"/>
  <Override PartName="/ppt/charts/colors16.xml" ContentType="application/vnd.ms-office.chartcolorstyle+xml"/>
  <Override PartName="/ppt/charts/style15.xml" ContentType="application/vnd.ms-office.chartstyle+xml"/>
  <Override PartName="/ppt/charts/colors9.xml" ContentType="application/vnd.ms-office.chartcolorstyle+xml"/>
  <Override PartName="/ppt/charts/style14.xml" ContentType="application/vnd.ms-office.chartstyle+xml"/>
  <Override PartName="/ppt/charts/colors14.xml" ContentType="application/vnd.ms-office.chartcolorstyle+xml"/>
  <Override PartName="/ppt/charts/colors13.xml" ContentType="application/vnd.ms-office.chartcolorstyle+xml"/>
  <Override PartName="/ppt/charts/colors7.xml" ContentType="application/vnd.ms-office.chartcolorstyle+xml"/>
  <Override PartName="/ppt/charts/colors8.xml" ContentType="application/vnd.ms-office.chartcolorstyle+xml"/>
  <Override PartName="/ppt/charts/style3.xml" ContentType="application/vnd.ms-office.chartstyle+xml"/>
  <Override PartName="/ppt/charts/colors3.xml" ContentType="application/vnd.ms-office.chartcolorstyle+xml"/>
  <Override PartName="/ppt/charts/style2.xml" ContentType="application/vnd.ms-office.chartstyle+xml"/>
  <Override PartName="/ppt/charts/colors2.xml" ContentType="application/vnd.ms-office.chartcolorstyle+xml"/>
  <Override PartName="/ppt/charts/style1.xml" ContentType="application/vnd.ms-office.chartstyle+xml"/>
  <Override PartName="/ppt/charts/colors1.xml" ContentType="application/vnd.ms-office.chartcolor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7.xml" ContentType="application/vnd.ms-office.chartstyle+xml"/>
  <Override PartName="/ppt/charts/style16.xml" ContentType="application/vnd.ms-office.chartstyle+xml"/>
  <Override PartName="/ppt/charts/style6.xml" ContentType="application/vnd.ms-office.chartstyle+xml"/>
  <Override PartName="/ppt/charts/colors6.xml" ContentType="application/vnd.ms-office.chartcolorstyle+xml"/>
  <Override PartName="/ppt/charts/style5.xml" ContentType="application/vnd.ms-office.chartstyle+xml"/>
  <Override PartName="/ppt/charts/style8.xml" ContentType="application/vnd.ms-office.chartstyle+xml"/>
  <Override PartName="/ppt/charts/style17.xml" ContentType="application/vnd.ms-office.chartstyle+xml"/>
  <Override PartName="/ppt/charts/colors18.xml" ContentType="application/vnd.ms-office.chartcolorstyle+xml"/>
  <Override PartName="/ppt/charts/colors33.xml" ContentType="application/vnd.ms-office.chartcolorstyle+xml"/>
  <Override PartName="/ppt/charts/style32.xml" ContentType="application/vnd.ms-office.chartstyle+xml"/>
  <Override PartName="/ppt/charts/colors32.xml" ContentType="application/vnd.ms-office.chartcolorstyle+xml"/>
  <Override PartName="/ppt/charts/style31.xml" ContentType="application/vnd.ms-office.chartstyle+xml"/>
  <Override PartName="/ppt/charts/colors31.xml" ContentType="application/vnd.ms-office.chartcolorstyle+xml"/>
  <Override PartName="/ppt/charts/style30.xml" ContentType="application/vnd.ms-office.chartstyle+xml"/>
  <Override PartName="/ppt/charts/colors30.xml" ContentType="application/vnd.ms-office.chartcolorstyle+xml"/>
  <Override PartName="/ppt/charts/style33.xml" ContentType="application/vnd.ms-office.chartstyle+xml"/>
  <Override PartName="/ppt/charts/colors34.xml" ContentType="application/vnd.ms-office.chartcolorstyle+xml"/>
  <Override PartName="/ppt/charts/style34.xml" ContentType="application/vnd.ms-office.chartstyle+xml"/>
  <Override PartName="/ppt/charts/colors38.xml" ContentType="application/vnd.ms-office.chartcolorstyle+xml"/>
  <Override PartName="/ppt/charts/style37.xml" ContentType="application/vnd.ms-office.chartstyle+xml"/>
  <Override PartName="/ppt/charts/colors37.xml" ContentType="application/vnd.ms-office.chartcolorstyle+xml"/>
  <Override PartName="/ppt/charts/style36.xml" ContentType="application/vnd.ms-office.chartstyle+xml"/>
  <Override PartName="/ppt/charts/colors36.xml" ContentType="application/vnd.ms-office.chartcolorstyle+xml"/>
  <Override PartName="/ppt/charts/style35.xml" ContentType="application/vnd.ms-office.chartstyle+xml"/>
  <Override PartName="/ppt/charts/colors35.xml" ContentType="application/vnd.ms-office.chartcolorstyle+xml"/>
  <Override PartName="/ppt/charts/style29.xml" ContentType="application/vnd.ms-office.chartstyle+xml"/>
  <Override PartName="/ppt/charts/colors29.xml" ContentType="application/vnd.ms-office.chartcolorstyle+xml"/>
  <Override PartName="/ppt/charts/style28.xml" ContentType="application/vnd.ms-office.chartstyle+xml"/>
  <Override PartName="/ppt/charts/style21.xml" ContentType="application/vnd.ms-office.chartstyle+xml"/>
  <Override PartName="/ppt/charts/colors21.xml" ContentType="application/vnd.ms-office.chartcolorstyle+xml"/>
  <Override PartName="/ppt/charts/style20.xml" ContentType="application/vnd.ms-office.chartstyle+xml"/>
  <Override PartName="/ppt/charts/colors20.xml" ContentType="application/vnd.ms-office.chartcolorstyle+xml"/>
  <Override PartName="/ppt/charts/style19.xml" ContentType="application/vnd.ms-office.chartstyle+xml"/>
  <Override PartName="/ppt/charts/colors19.xml" ContentType="application/vnd.ms-office.chartcolorstyle+xml"/>
  <Override PartName="/ppt/charts/style18.xml" ContentType="application/vnd.ms-office.chartstyle+xml"/>
  <Override PartName="/ppt/charts/colors22.xml" ContentType="application/vnd.ms-office.chartcolorstyle+xml"/>
  <Override PartName="/ppt/charts/style22.xml" ContentType="application/vnd.ms-office.chartstyle+xml"/>
  <Override PartName="/ppt/charts/colors23.xml" ContentType="application/vnd.ms-office.chartcolorstyle+xml"/>
  <Override PartName="/ppt/charts/colors28.xml" ContentType="application/vnd.ms-office.chartcolorstyle+xml"/>
  <Override PartName="/ppt/charts/style25.xml" ContentType="application/vnd.ms-office.chartstyle+xml"/>
  <Override PartName="/ppt/charts/colors25.xml" ContentType="application/vnd.ms-office.chartcolorstyle+xml"/>
  <Override PartName="/ppt/charts/style24.xml" ContentType="application/vnd.ms-office.chartstyle+xml"/>
  <Override PartName="/ppt/charts/colors24.xml" ContentType="application/vnd.ms-office.chartcolorstyle+xml"/>
  <Override PartName="/ppt/charts/style23.xml" ContentType="application/vnd.ms-office.chartstyle+xml"/>
  <Override PartName="/ppt/charts/colors17.xml" ContentType="application/vnd.ms-office.chartcolorstyle+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2" r:id="rId3"/>
    <p:sldId id="263" r:id="rId4"/>
    <p:sldId id="264" r:id="rId5"/>
    <p:sldId id="286" r:id="rId6"/>
    <p:sldId id="292" r:id="rId7"/>
    <p:sldId id="257" r:id="rId8"/>
    <p:sldId id="258" r:id="rId9"/>
    <p:sldId id="259" r:id="rId10"/>
    <p:sldId id="260" r:id="rId11"/>
    <p:sldId id="267" r:id="rId12"/>
    <p:sldId id="268" r:id="rId13"/>
    <p:sldId id="261" r:id="rId14"/>
    <p:sldId id="269" r:id="rId15"/>
    <p:sldId id="270" r:id="rId16"/>
    <p:sldId id="271" r:id="rId17"/>
    <p:sldId id="272" r:id="rId18"/>
    <p:sldId id="273" r:id="rId19"/>
    <p:sldId id="274" r:id="rId20"/>
    <p:sldId id="276" r:id="rId21"/>
    <p:sldId id="277" r:id="rId22"/>
    <p:sldId id="278" r:id="rId23"/>
    <p:sldId id="279" r:id="rId24"/>
    <p:sldId id="275" r:id="rId25"/>
    <p:sldId id="280" r:id="rId26"/>
    <p:sldId id="281" r:id="rId27"/>
    <p:sldId id="282" r:id="rId28"/>
    <p:sldId id="294" r:id="rId29"/>
    <p:sldId id="284" r:id="rId30"/>
    <p:sldId id="285" r:id="rId31"/>
    <p:sldId id="287" r:id="rId32"/>
    <p:sldId id="288" r:id="rId33"/>
    <p:sldId id="293" r:id="rId34"/>
    <p:sldId id="290" r:id="rId35"/>
    <p:sldId id="291"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2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1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_____Microsoft_Excel10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_____Microsoft_Excel11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_____Microsoft_Excel12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_____Microsoft_Excel1313.xlsx"/></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_____Microsoft_Excel1414.xlsx"/></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_____Microsoft_Excel1515.xlsx"/></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_____Microsoft_Excel1616.xlsx"/></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_____Microsoft_Excel1717.xlsx"/></Relationships>
</file>

<file path=ppt/charts/_rels/chart18.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package" Target="../embeddings/_____Microsoft_Excel1818.xlsx"/></Relationships>
</file>

<file path=ppt/charts/_rels/chart19.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package" Target="../embeddings/_____Microsoft_Excel1919.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Microsoft_Excel22.xlsx"/></Relationships>
</file>

<file path=ppt/charts/_rels/chart20.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package" Target="../embeddings/_____Microsoft_Excel2020.xlsx"/></Relationships>
</file>

<file path=ppt/charts/_rels/chart21.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package" Target="../embeddings/_____Microsoft_Excel2121.xlsx"/></Relationships>
</file>

<file path=ppt/charts/_rels/chart22.xml.rels><?xml version="1.0" encoding="UTF-8" standalone="yes"?>
<Relationships xmlns="http://schemas.openxmlformats.org/package/2006/relationships"><Relationship Id="rId3" Type="http://schemas.microsoft.com/office/2011/relationships/chartStyle" Target="style22.xml"/><Relationship Id="rId2" Type="http://schemas.microsoft.com/office/2011/relationships/chartColorStyle" Target="colors22.xml"/><Relationship Id="rId1" Type="http://schemas.openxmlformats.org/officeDocument/2006/relationships/package" Target="../embeddings/_____Microsoft_Excel2222.xlsx"/></Relationships>
</file>

<file path=ppt/charts/_rels/chart23.xml.rels><?xml version="1.0" encoding="UTF-8" standalone="yes"?>
<Relationships xmlns="http://schemas.openxmlformats.org/package/2006/relationships"><Relationship Id="rId3" Type="http://schemas.microsoft.com/office/2011/relationships/chartStyle" Target="style23.xml"/><Relationship Id="rId2" Type="http://schemas.microsoft.com/office/2011/relationships/chartColorStyle" Target="colors23.xml"/><Relationship Id="rId1" Type="http://schemas.openxmlformats.org/officeDocument/2006/relationships/package" Target="../embeddings/_____Microsoft_Excel2323.xlsx"/></Relationships>
</file>

<file path=ppt/charts/_rels/chart24.xml.rels><?xml version="1.0" encoding="UTF-8" standalone="yes"?>
<Relationships xmlns="http://schemas.openxmlformats.org/package/2006/relationships"><Relationship Id="rId3" Type="http://schemas.microsoft.com/office/2011/relationships/chartStyle" Target="style24.xml"/><Relationship Id="rId2" Type="http://schemas.microsoft.com/office/2011/relationships/chartColorStyle" Target="colors24.xml"/><Relationship Id="rId1" Type="http://schemas.openxmlformats.org/officeDocument/2006/relationships/package" Target="../embeddings/_____Microsoft_Excel2424.xlsx"/></Relationships>
</file>

<file path=ppt/charts/_rels/chart25.xml.rels><?xml version="1.0" encoding="UTF-8" standalone="yes"?>
<Relationships xmlns="http://schemas.openxmlformats.org/package/2006/relationships"><Relationship Id="rId3" Type="http://schemas.microsoft.com/office/2011/relationships/chartStyle" Target="style25.xml"/><Relationship Id="rId2" Type="http://schemas.microsoft.com/office/2011/relationships/chartColorStyle" Target="colors25.xml"/><Relationship Id="rId1" Type="http://schemas.openxmlformats.org/officeDocument/2006/relationships/package" Target="../embeddings/_____Microsoft_Excel2525.xlsx"/></Relationships>
</file>

<file path=ppt/charts/_rels/chart26.xml.rels><?xml version="1.0" encoding="UTF-8" standalone="yes"?>
<Relationships xmlns="http://schemas.openxmlformats.org/package/2006/relationships"><Relationship Id="rId3" Type="http://schemas.microsoft.com/office/2011/relationships/chartStyle" Target="style28.xml"/><Relationship Id="rId2" Type="http://schemas.microsoft.com/office/2011/relationships/chartColorStyle" Target="colors28.xml"/><Relationship Id="rId1" Type="http://schemas.openxmlformats.org/officeDocument/2006/relationships/package" Target="../embeddings/_____Microsoft_Excel2826.xlsx"/></Relationships>
</file>

<file path=ppt/charts/_rels/chart27.xml.rels><?xml version="1.0" encoding="UTF-8" standalone="yes"?>
<Relationships xmlns="http://schemas.openxmlformats.org/package/2006/relationships"><Relationship Id="rId3" Type="http://schemas.microsoft.com/office/2011/relationships/chartStyle" Target="style29.xml"/><Relationship Id="rId2" Type="http://schemas.microsoft.com/office/2011/relationships/chartColorStyle" Target="colors29.xml"/><Relationship Id="rId1" Type="http://schemas.openxmlformats.org/officeDocument/2006/relationships/package" Target="../embeddings/_____Microsoft_Excel2927.xlsx"/></Relationships>
</file>

<file path=ppt/charts/_rels/chart28.xml.rels><?xml version="1.0" encoding="UTF-8" standalone="yes"?>
<Relationships xmlns="http://schemas.openxmlformats.org/package/2006/relationships"><Relationship Id="rId3" Type="http://schemas.microsoft.com/office/2011/relationships/chartStyle" Target="style30.xml"/><Relationship Id="rId2" Type="http://schemas.microsoft.com/office/2011/relationships/chartColorStyle" Target="colors30.xml"/><Relationship Id="rId1" Type="http://schemas.openxmlformats.org/officeDocument/2006/relationships/package" Target="../embeddings/_____Microsoft_Excel3028.xlsx"/></Relationships>
</file>

<file path=ppt/charts/_rels/chart29.xml.rels><?xml version="1.0" encoding="UTF-8" standalone="yes"?>
<Relationships xmlns="http://schemas.openxmlformats.org/package/2006/relationships"><Relationship Id="rId3" Type="http://schemas.microsoft.com/office/2011/relationships/chartStyle" Target="style31.xml"/><Relationship Id="rId2" Type="http://schemas.microsoft.com/office/2011/relationships/chartColorStyle" Target="colors31.xml"/><Relationship Id="rId1" Type="http://schemas.openxmlformats.org/officeDocument/2006/relationships/package" Target="../embeddings/_____Microsoft_Excel3129.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_____Microsoft_Excel33.xlsx"/></Relationships>
</file>

<file path=ppt/charts/_rels/chart30.xml.rels><?xml version="1.0" encoding="UTF-8" standalone="yes"?>
<Relationships xmlns="http://schemas.openxmlformats.org/package/2006/relationships"><Relationship Id="rId3" Type="http://schemas.microsoft.com/office/2011/relationships/chartStyle" Target="style32.xml"/><Relationship Id="rId2" Type="http://schemas.microsoft.com/office/2011/relationships/chartColorStyle" Target="colors32.xml"/><Relationship Id="rId1" Type="http://schemas.openxmlformats.org/officeDocument/2006/relationships/package" Target="../embeddings/_____Microsoft_Excel3230.xlsx"/></Relationships>
</file>

<file path=ppt/charts/_rels/chart31.xml.rels><?xml version="1.0" encoding="UTF-8" standalone="yes"?>
<Relationships xmlns="http://schemas.openxmlformats.org/package/2006/relationships"><Relationship Id="rId3" Type="http://schemas.microsoft.com/office/2011/relationships/chartStyle" Target="style33.xml"/><Relationship Id="rId2" Type="http://schemas.microsoft.com/office/2011/relationships/chartColorStyle" Target="colors33.xml"/><Relationship Id="rId1" Type="http://schemas.openxmlformats.org/officeDocument/2006/relationships/package" Target="../embeddings/_____Microsoft_Excel3331.xlsx"/></Relationships>
</file>

<file path=ppt/charts/_rels/chart32.xml.rels><?xml version="1.0" encoding="UTF-8" standalone="yes"?>
<Relationships xmlns="http://schemas.openxmlformats.org/package/2006/relationships"><Relationship Id="rId3" Type="http://schemas.microsoft.com/office/2011/relationships/chartStyle" Target="style34.xml"/><Relationship Id="rId2" Type="http://schemas.microsoft.com/office/2011/relationships/chartColorStyle" Target="colors34.xml"/><Relationship Id="rId1" Type="http://schemas.openxmlformats.org/officeDocument/2006/relationships/package" Target="../embeddings/_____Microsoft_Excel3432.xlsx"/></Relationships>
</file>

<file path=ppt/charts/_rels/chart33.xml.rels><?xml version="1.0" encoding="UTF-8" standalone="yes"?>
<Relationships xmlns="http://schemas.openxmlformats.org/package/2006/relationships"><Relationship Id="rId3" Type="http://schemas.microsoft.com/office/2011/relationships/chartStyle" Target="style35.xml"/><Relationship Id="rId2" Type="http://schemas.microsoft.com/office/2011/relationships/chartColorStyle" Target="colors35.xml"/><Relationship Id="rId1" Type="http://schemas.openxmlformats.org/officeDocument/2006/relationships/package" Target="../embeddings/_____Microsoft_Excel3533.xlsx"/></Relationships>
</file>

<file path=ppt/charts/_rels/chart34.xml.rels><?xml version="1.0" encoding="UTF-8" standalone="yes"?>
<Relationships xmlns="http://schemas.openxmlformats.org/package/2006/relationships"><Relationship Id="rId3" Type="http://schemas.microsoft.com/office/2011/relationships/chartStyle" Target="style36.xml"/><Relationship Id="rId2" Type="http://schemas.microsoft.com/office/2011/relationships/chartColorStyle" Target="colors36.xml"/><Relationship Id="rId1" Type="http://schemas.openxmlformats.org/officeDocument/2006/relationships/package" Target="../embeddings/_____Microsoft_Excel3634.xlsx"/></Relationships>
</file>

<file path=ppt/charts/_rels/chart35.xml.rels><?xml version="1.0" encoding="UTF-8" standalone="yes"?>
<Relationships xmlns="http://schemas.openxmlformats.org/package/2006/relationships"><Relationship Id="rId3" Type="http://schemas.microsoft.com/office/2011/relationships/chartStyle" Target="style37.xml"/><Relationship Id="rId2" Type="http://schemas.microsoft.com/office/2011/relationships/chartColorStyle" Target="colors37.xml"/><Relationship Id="rId1" Type="http://schemas.openxmlformats.org/officeDocument/2006/relationships/package" Target="../embeddings/_____Microsoft_Excel3735.xlsx"/></Relationships>
</file>

<file path=ppt/charts/_rels/chart36.xml.rels><?xml version="1.0" encoding="UTF-8" standalone="yes"?>
<Relationships xmlns="http://schemas.openxmlformats.org/package/2006/relationships"><Relationship Id="rId3" Type="http://schemas.microsoft.com/office/2011/relationships/chartStyle" Target="style38.xml"/><Relationship Id="rId2" Type="http://schemas.microsoft.com/office/2011/relationships/chartColorStyle" Target="colors38.xml"/><Relationship Id="rId1" Type="http://schemas.openxmlformats.org/officeDocument/2006/relationships/package" Target="../embeddings/_____Microsoft_Excel3836.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_____Microsoft_Excel4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_____Microsoft_Excel5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_____Microsoft_Excel6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_____Microsoft_Excel7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_____Microsoft_Excel8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_____Microsoft_Excel9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ru-RU" sz="2800" dirty="0">
                <a:solidFill>
                  <a:schemeClr val="tx1"/>
                </a:solidFill>
                <a:latin typeface="Times New Roman" panose="02020603050405020304" pitchFamily="18" charset="0"/>
                <a:cs typeface="Times New Roman" panose="02020603050405020304" pitchFamily="18" charset="0"/>
              </a:rPr>
              <a:t>Состав воспитанников,</a:t>
            </a:r>
          </a:p>
          <a:p>
            <a:pPr>
              <a:defRPr sz="2128" b="1" i="0" u="none" strike="noStrike" kern="1200" spc="0" normalizeH="0" baseline="0">
                <a:solidFill>
                  <a:schemeClr val="dk1">
                    <a:lumMod val="50000"/>
                    <a:lumOff val="50000"/>
                  </a:schemeClr>
                </a:solidFill>
                <a:latin typeface="+mj-lt"/>
                <a:ea typeface="+mj-ea"/>
                <a:cs typeface="+mj-cs"/>
              </a:defRPr>
            </a:pPr>
            <a:r>
              <a:rPr lang="ru-RU" sz="2800" dirty="0">
                <a:solidFill>
                  <a:schemeClr val="tx1"/>
                </a:solidFill>
                <a:latin typeface="Times New Roman" panose="02020603050405020304" pitchFamily="18" charset="0"/>
                <a:cs typeface="Times New Roman" panose="02020603050405020304" pitchFamily="18" charset="0"/>
              </a:rPr>
              <a:t> посещающих </a:t>
            </a:r>
            <a:r>
              <a:rPr lang="ru-RU" sz="2800" dirty="0" smtClean="0">
                <a:solidFill>
                  <a:schemeClr val="tx1"/>
                </a:solidFill>
                <a:latin typeface="Times New Roman" panose="02020603050405020304" pitchFamily="18" charset="0"/>
                <a:cs typeface="Times New Roman" panose="02020603050405020304" pitchFamily="18" charset="0"/>
              </a:rPr>
              <a:t>лагерь</a:t>
            </a:r>
            <a:r>
              <a:rPr lang="ru-RU" sz="2800" baseline="0" dirty="0" smtClean="0">
                <a:solidFill>
                  <a:schemeClr val="tx1"/>
                </a:solidFill>
                <a:latin typeface="Times New Roman" panose="02020603050405020304" pitchFamily="18" charset="0"/>
                <a:cs typeface="Times New Roman" panose="02020603050405020304" pitchFamily="18" charset="0"/>
              </a:rPr>
              <a:t> в</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a:solidFill>
                  <a:schemeClr val="tx1"/>
                </a:solidFill>
                <a:latin typeface="Times New Roman" panose="02020603050405020304" pitchFamily="18" charset="0"/>
                <a:cs typeface="Times New Roman" panose="02020603050405020304" pitchFamily="18" charset="0"/>
              </a:rPr>
              <a:t>%</a:t>
            </a:r>
          </a:p>
        </c:rich>
      </c:tx>
      <c:layout/>
      <c:overlay val="0"/>
      <c:spPr>
        <a:noFill/>
        <a:ln>
          <a:noFill/>
        </a:ln>
        <a:effectLst/>
      </c:sp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Состав воспитанников, посещающих лагерь</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dPt>
          <c:cat>
            <c:strRef>
              <c:f>Лист1!$A$2:$A$5</c:f>
              <c:strCache>
                <c:ptCount val="4"/>
                <c:pt idx="0">
                  <c:v>Закончили 1 класс, 35%</c:v>
                </c:pt>
                <c:pt idx="1">
                  <c:v>Закончили 2 класс, 22%</c:v>
                </c:pt>
                <c:pt idx="2">
                  <c:v>Закончили 3 класс, 23%</c:v>
                </c:pt>
                <c:pt idx="3">
                  <c:v>Закончили 4 класс, 19%</c:v>
                </c:pt>
              </c:strCache>
            </c:strRef>
          </c:cat>
          <c:val>
            <c:numRef>
              <c:f>Лист1!$B$2:$B$5</c:f>
              <c:numCache>
                <c:formatCode>0%</c:formatCode>
                <c:ptCount val="4"/>
                <c:pt idx="0">
                  <c:v>0.35</c:v>
                </c:pt>
                <c:pt idx="1">
                  <c:v>0.22</c:v>
                </c:pt>
                <c:pt idx="2">
                  <c:v>0.23</c:v>
                </c:pt>
                <c:pt idx="3">
                  <c:v>0.19</c:v>
                </c:pt>
              </c:numCache>
            </c:numRef>
          </c:val>
        </c:ser>
        <c:dLbls>
          <c:showLegendKey val="0"/>
          <c:showVal val="0"/>
          <c:showCatName val="0"/>
          <c:showSerName val="0"/>
          <c:showPercent val="0"/>
          <c:showBubbleSize val="0"/>
          <c:showLeaderLines val="1"/>
        </c:dLbls>
      </c:pie3D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scene3d>
      <a:camera prst="orthographicFront"/>
      <a:lightRig rig="threePt" dir="t"/>
    </a:scene3d>
    <a:sp3d>
      <a:bevelT prst="relaxedInset"/>
    </a:sp3d>
  </c:spPr>
  <c:txPr>
    <a:bodyPr/>
    <a:lstStyle/>
    <a:p>
      <a:pPr>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7139712"/>
        <c:axId val="137311744"/>
      </c:barChart>
      <c:catAx>
        <c:axId val="13713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7311744"/>
        <c:crosses val="autoZero"/>
        <c:auto val="1"/>
        <c:lblAlgn val="ctr"/>
        <c:lblOffset val="100"/>
        <c:noMultiLvlLbl val="0"/>
      </c:catAx>
      <c:valAx>
        <c:axId val="13731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7139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8413952"/>
        <c:axId val="138517888"/>
      </c:barChart>
      <c:catAx>
        <c:axId val="13841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8517888"/>
        <c:crosses val="autoZero"/>
        <c:auto val="1"/>
        <c:lblAlgn val="ctr"/>
        <c:lblOffset val="100"/>
        <c:noMultiLvlLbl val="0"/>
      </c:catAx>
      <c:valAx>
        <c:axId val="138517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8413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9164672"/>
        <c:axId val="139196288"/>
      </c:barChart>
      <c:catAx>
        <c:axId val="13916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196288"/>
        <c:crosses val="autoZero"/>
        <c:auto val="1"/>
        <c:lblAlgn val="ctr"/>
        <c:lblOffset val="100"/>
        <c:noMultiLvlLbl val="0"/>
      </c:catAx>
      <c:valAx>
        <c:axId val="139196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164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9305728"/>
        <c:axId val="139307264"/>
      </c:barChart>
      <c:catAx>
        <c:axId val="13930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307264"/>
        <c:crosses val="autoZero"/>
        <c:auto val="1"/>
        <c:lblAlgn val="ctr"/>
        <c:lblOffset val="100"/>
        <c:noMultiLvlLbl val="0"/>
      </c:catAx>
      <c:valAx>
        <c:axId val="13930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305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9612544"/>
        <c:axId val="139614080"/>
      </c:barChart>
      <c:catAx>
        <c:axId val="13961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614080"/>
        <c:crosses val="autoZero"/>
        <c:auto val="1"/>
        <c:lblAlgn val="ctr"/>
        <c:lblOffset val="100"/>
        <c:noMultiLvlLbl val="0"/>
      </c:catAx>
      <c:valAx>
        <c:axId val="13961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612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9710848"/>
        <c:axId val="139712384"/>
      </c:barChart>
      <c:catAx>
        <c:axId val="13971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712384"/>
        <c:crosses val="autoZero"/>
        <c:auto val="1"/>
        <c:lblAlgn val="ctr"/>
        <c:lblOffset val="100"/>
        <c:noMultiLvlLbl val="0"/>
      </c:catAx>
      <c:valAx>
        <c:axId val="13971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710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67789184"/>
        <c:axId val="67790720"/>
      </c:barChart>
      <c:catAx>
        <c:axId val="6778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7790720"/>
        <c:crosses val="autoZero"/>
        <c:auto val="1"/>
        <c:lblAlgn val="ctr"/>
        <c:lblOffset val="100"/>
        <c:noMultiLvlLbl val="0"/>
      </c:catAx>
      <c:valAx>
        <c:axId val="67790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77891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67855488"/>
        <c:axId val="67857024"/>
      </c:barChart>
      <c:catAx>
        <c:axId val="6785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7857024"/>
        <c:crosses val="autoZero"/>
        <c:auto val="1"/>
        <c:lblAlgn val="ctr"/>
        <c:lblOffset val="100"/>
        <c:noMultiLvlLbl val="0"/>
      </c:catAx>
      <c:valAx>
        <c:axId val="67857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7855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89269760"/>
        <c:axId val="89271296"/>
      </c:barChart>
      <c:catAx>
        <c:axId val="8926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9271296"/>
        <c:crosses val="autoZero"/>
        <c:auto val="1"/>
        <c:lblAlgn val="ctr"/>
        <c:lblOffset val="100"/>
        <c:noMultiLvlLbl val="0"/>
      </c:catAx>
      <c:valAx>
        <c:axId val="8927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92697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93280128"/>
        <c:axId val="93281664"/>
      </c:barChart>
      <c:catAx>
        <c:axId val="9328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3281664"/>
        <c:crosses val="autoZero"/>
        <c:auto val="1"/>
        <c:lblAlgn val="ctr"/>
        <c:lblOffset val="100"/>
        <c:noMultiLvlLbl val="0"/>
      </c:catAx>
      <c:valAx>
        <c:axId val="93281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3280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8388480"/>
        <c:axId val="128394368"/>
      </c:barChart>
      <c:catAx>
        <c:axId val="12838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394368"/>
        <c:crosses val="autoZero"/>
        <c:auto val="1"/>
        <c:lblAlgn val="ctr"/>
        <c:lblOffset val="100"/>
        <c:noMultiLvlLbl val="0"/>
      </c:catAx>
      <c:valAx>
        <c:axId val="128394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388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3808000"/>
        <c:axId val="123822080"/>
      </c:barChart>
      <c:catAx>
        <c:axId val="12380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3822080"/>
        <c:crosses val="autoZero"/>
        <c:auto val="1"/>
        <c:lblAlgn val="ctr"/>
        <c:lblOffset val="100"/>
        <c:noMultiLvlLbl val="0"/>
      </c:catAx>
      <c:valAx>
        <c:axId val="123822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3808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3877632"/>
        <c:axId val="123879424"/>
      </c:barChart>
      <c:catAx>
        <c:axId val="12387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3879424"/>
        <c:crosses val="autoZero"/>
        <c:auto val="1"/>
        <c:lblAlgn val="ctr"/>
        <c:lblOffset val="100"/>
        <c:noMultiLvlLbl val="0"/>
      </c:catAx>
      <c:valAx>
        <c:axId val="123879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3877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4008704"/>
        <c:axId val="124022784"/>
      </c:barChart>
      <c:catAx>
        <c:axId val="12400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4022784"/>
        <c:crosses val="autoZero"/>
        <c:auto val="1"/>
        <c:lblAlgn val="ctr"/>
        <c:lblOffset val="100"/>
        <c:noMultiLvlLbl val="0"/>
      </c:catAx>
      <c:valAx>
        <c:axId val="124022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4008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4099200"/>
        <c:axId val="124105088"/>
      </c:barChart>
      <c:catAx>
        <c:axId val="12409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4105088"/>
        <c:crosses val="autoZero"/>
        <c:auto val="1"/>
        <c:lblAlgn val="ctr"/>
        <c:lblOffset val="100"/>
        <c:noMultiLvlLbl val="0"/>
      </c:catAx>
      <c:valAx>
        <c:axId val="12410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4099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3911552"/>
        <c:axId val="124150912"/>
      </c:barChart>
      <c:catAx>
        <c:axId val="12391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4150912"/>
        <c:crosses val="autoZero"/>
        <c:auto val="1"/>
        <c:lblAlgn val="ctr"/>
        <c:lblOffset val="100"/>
        <c:noMultiLvlLbl val="0"/>
      </c:catAx>
      <c:valAx>
        <c:axId val="124150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3911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Рейтинг лагерных мероприятий, %</c:v>
                </c:pt>
              </c:strCache>
            </c:strRef>
          </c:tx>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Pt>
            <c:idx val="4"/>
            <c:bubble3D val="0"/>
            <c:spPr>
              <a:solidFill>
                <a:schemeClr val="accent5"/>
              </a:solidFill>
              <a:ln>
                <a:noFill/>
              </a:ln>
              <a:effectLst>
                <a:outerShdw blurRad="254000" sx="102000" sy="102000" algn="ctr" rotWithShape="0">
                  <a:prstClr val="black">
                    <a:alpha val="20000"/>
                  </a:prstClr>
                </a:outerShdw>
              </a:effectLst>
              <a:sp3d/>
            </c:spPr>
          </c:dPt>
          <c:dPt>
            <c:idx val="5"/>
            <c:bubble3D val="0"/>
            <c:spPr>
              <a:solidFill>
                <a:schemeClr val="accent6"/>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Лист1!$A$2:$A$7</c:f>
              <c:strCache>
                <c:ptCount val="6"/>
                <c:pt idx="0">
                  <c:v>Спортивные 32 %</c:v>
                </c:pt>
                <c:pt idx="1">
                  <c:v>Игровые 25%</c:v>
                </c:pt>
                <c:pt idx="2">
                  <c:v>Экскурсии 5%</c:v>
                </c:pt>
                <c:pt idx="3">
                  <c:v>Творческие 28%</c:v>
                </c:pt>
                <c:pt idx="4">
                  <c:v>Профилактические 4%</c:v>
                </c:pt>
                <c:pt idx="5">
                  <c:v>Познавательные 6 %</c:v>
                </c:pt>
              </c:strCache>
            </c:strRef>
          </c:cat>
          <c:val>
            <c:numRef>
              <c:f>Лист1!$B$2:$B$7</c:f>
              <c:numCache>
                <c:formatCode>0%</c:formatCode>
                <c:ptCount val="6"/>
                <c:pt idx="0">
                  <c:v>0.32</c:v>
                </c:pt>
                <c:pt idx="1">
                  <c:v>0.25</c:v>
                </c:pt>
                <c:pt idx="2">
                  <c:v>0.05</c:v>
                </c:pt>
                <c:pt idx="3">
                  <c:v>0.28000000000000003</c:v>
                </c:pt>
                <c:pt idx="4">
                  <c:v>0.04</c:v>
                </c:pt>
                <c:pt idx="5">
                  <c:v>0.06</c:v>
                </c:pt>
              </c:numCache>
            </c:numRef>
          </c:val>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93164288"/>
        <c:axId val="93165824"/>
      </c:barChart>
      <c:catAx>
        <c:axId val="9316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3165824"/>
        <c:crosses val="autoZero"/>
        <c:auto val="1"/>
        <c:lblAlgn val="ctr"/>
        <c:lblOffset val="100"/>
        <c:noMultiLvlLbl val="0"/>
      </c:catAx>
      <c:valAx>
        <c:axId val="93165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3164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728477874165532E-2"/>
          <c:y val="2.4152434537866967E-2"/>
          <c:w val="0.96562499999999996"/>
          <c:h val="0.72955009045582608"/>
        </c:manualLayout>
      </c:layout>
      <c:barChart>
        <c:barDir val="col"/>
        <c:grouping val="clustered"/>
        <c:varyColors val="0"/>
        <c:ser>
          <c:idx val="0"/>
          <c:order val="0"/>
          <c:tx>
            <c:strRef>
              <c:f>Лист1!$B$1</c:f>
              <c:strCache>
                <c:ptCount val="1"/>
                <c:pt idx="0">
                  <c:v>Многодетная семья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Лист1!$B$2:$B$5</c:f>
              <c:numCache>
                <c:formatCode>General</c:formatCode>
                <c:ptCount val="4"/>
                <c:pt idx="0" formatCode="0%">
                  <c:v>0.12</c:v>
                </c:pt>
              </c:numCache>
            </c:numRef>
          </c:val>
        </c:ser>
        <c:ser>
          <c:idx val="1"/>
          <c:order val="1"/>
          <c:tx>
            <c:strRef>
              <c:f>Лист1!$C$1</c:f>
              <c:strCache>
                <c:ptCount val="1"/>
                <c:pt idx="0">
                  <c:v>Опекаемая семья</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Лист1!$C$2:$C$5</c:f>
              <c:numCache>
                <c:formatCode>General</c:formatCode>
                <c:ptCount val="4"/>
                <c:pt idx="0" formatCode="0%">
                  <c:v>0.02</c:v>
                </c:pt>
              </c:numCache>
            </c:numRef>
          </c:val>
        </c:ser>
        <c:ser>
          <c:idx val="2"/>
          <c:order val="2"/>
          <c:tx>
            <c:strRef>
              <c:f>Лист1!$D$1</c:f>
              <c:strCache>
                <c:ptCount val="1"/>
                <c:pt idx="0">
                  <c:v>Малообеспеченная семья</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Лист1!$D$2:$D$5</c:f>
              <c:numCache>
                <c:formatCode>General</c:formatCode>
                <c:ptCount val="4"/>
                <c:pt idx="0" formatCode="0%">
                  <c:v>0.04</c:v>
                </c:pt>
              </c:numCache>
            </c:numRef>
          </c:val>
        </c:ser>
        <c:ser>
          <c:idx val="3"/>
          <c:order val="3"/>
          <c:tx>
            <c:strRef>
              <c:f>Лист1!$E$1</c:f>
              <c:strCache>
                <c:ptCount val="1"/>
                <c:pt idx="0">
                  <c:v>Неполная семья</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Лист1!$E$2:$E$5</c:f>
              <c:numCache>
                <c:formatCode>General</c:formatCode>
                <c:ptCount val="4"/>
                <c:pt idx="0" formatCode="0%">
                  <c:v>0.05</c:v>
                </c:pt>
              </c:numCache>
            </c:numRef>
          </c:val>
        </c:ser>
        <c:ser>
          <c:idx val="5"/>
          <c:order val="4"/>
          <c:tx>
            <c:strRef>
              <c:f>Лист1!$G$1</c:f>
              <c:strCache>
                <c:ptCount val="1"/>
                <c:pt idx="0">
                  <c:v>По потере кормильца</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Лист1!$G$2:$G$5</c:f>
              <c:numCache>
                <c:formatCode>General</c:formatCode>
                <c:ptCount val="4"/>
                <c:pt idx="0" formatCode="0%">
                  <c:v>0.03</c:v>
                </c:pt>
              </c:numCache>
            </c:numRef>
          </c:val>
        </c:ser>
        <c:ser>
          <c:idx val="6"/>
          <c:order val="5"/>
          <c:tx>
            <c:strRef>
              <c:f>Лист1!$H$1</c:f>
              <c:strCache>
                <c:ptCount val="1"/>
                <c:pt idx="0">
                  <c:v>Развод родителей</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Лист1!$H$2:$H$5</c:f>
              <c:numCache>
                <c:formatCode>General</c:formatCode>
                <c:ptCount val="4"/>
                <c:pt idx="0" formatCode="0%">
                  <c:v>0.09</c:v>
                </c:pt>
              </c:numCache>
            </c:numRef>
          </c:val>
        </c:ser>
        <c:ser>
          <c:idx val="7"/>
          <c:order val="6"/>
          <c:tx>
            <c:strRef>
              <c:f>Лист1!$I$1</c:f>
              <c:strCache>
                <c:ptCount val="1"/>
                <c:pt idx="0">
                  <c:v>Матери одиночки</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Лист1!$I$2:$I$5</c:f>
              <c:numCache>
                <c:formatCode>General</c:formatCode>
                <c:ptCount val="4"/>
                <c:pt idx="0" formatCode="0%">
                  <c:v>0.04</c:v>
                </c:pt>
              </c:numCache>
            </c:numRef>
          </c:val>
        </c:ser>
        <c:ser>
          <c:idx val="8"/>
          <c:order val="7"/>
          <c:tx>
            <c:strRef>
              <c:f>Лист1!$J$1</c:f>
              <c:strCache>
                <c:ptCount val="1"/>
                <c:pt idx="0">
                  <c:v>На внутришкольном учете</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Лист1!$A$2:$A$5</c:f>
              <c:strCache>
                <c:ptCount val="1"/>
                <c:pt idx="0">
                  <c:v>Семьи "группы риска"</c:v>
                </c:pt>
              </c:strCache>
            </c:strRef>
          </c:cat>
          <c:val>
            <c:numRef>
              <c:f>Лист1!$J$2:$J$5</c:f>
              <c:numCache>
                <c:formatCode>General</c:formatCode>
                <c:ptCount val="4"/>
                <c:pt idx="0" formatCode="0%">
                  <c:v>0.01</c:v>
                </c:pt>
              </c:numCache>
            </c:numRef>
          </c:val>
        </c:ser>
        <c:dLbls>
          <c:showLegendKey val="0"/>
          <c:showVal val="0"/>
          <c:showCatName val="0"/>
          <c:showSerName val="0"/>
          <c:showPercent val="0"/>
          <c:showBubbleSize val="0"/>
        </c:dLbls>
        <c:gapWidth val="100"/>
        <c:overlap val="-24"/>
        <c:axId val="93245440"/>
        <c:axId val="93246976"/>
      </c:barChart>
      <c:catAx>
        <c:axId val="93245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crossAx val="93246976"/>
        <c:crosses val="autoZero"/>
        <c:auto val="1"/>
        <c:lblAlgn val="ctr"/>
        <c:lblOffset val="100"/>
        <c:noMultiLvlLbl val="0"/>
      </c:catAx>
      <c:valAx>
        <c:axId val="93246976"/>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crossAx val="93245440"/>
        <c:crosses val="autoZero"/>
        <c:crossBetween val="between"/>
      </c:valAx>
      <c:spPr>
        <a:noFill/>
        <a:ln>
          <a:noFill/>
        </a:ln>
        <a:effectLst/>
      </c:spPr>
    </c:plotArea>
    <c:legend>
      <c:legendPos val="b"/>
      <c:layout>
        <c:manualLayout>
          <c:xMode val="edge"/>
          <c:yMode val="edge"/>
          <c:x val="6.5589075356170687E-2"/>
          <c:y val="0.82843787964826032"/>
          <c:w val="0.8688218492876586"/>
          <c:h val="0.164530870784272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4866560"/>
        <c:axId val="124868096"/>
      </c:barChart>
      <c:catAx>
        <c:axId val="12486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4868096"/>
        <c:crosses val="autoZero"/>
        <c:auto val="1"/>
        <c:lblAlgn val="ctr"/>
        <c:lblOffset val="100"/>
        <c:noMultiLvlLbl val="0"/>
      </c:catAx>
      <c:valAx>
        <c:axId val="12486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4866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7656960"/>
        <c:axId val="137658752"/>
      </c:barChart>
      <c:catAx>
        <c:axId val="13765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7658752"/>
        <c:crosses val="autoZero"/>
        <c:auto val="1"/>
        <c:lblAlgn val="ctr"/>
        <c:lblOffset val="100"/>
        <c:noMultiLvlLbl val="0"/>
      </c:catAx>
      <c:valAx>
        <c:axId val="137658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7656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Понравилось</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Твои первые впечатления от лагеря?</c:v>
                </c:pt>
              </c:strCache>
            </c:strRef>
          </c:cat>
          <c:val>
            <c:numRef>
              <c:f>Лист1!$B$2:$B$5</c:f>
              <c:numCache>
                <c:formatCode>General</c:formatCode>
                <c:ptCount val="4"/>
                <c:pt idx="0">
                  <c:v>25</c:v>
                </c:pt>
              </c:numCache>
            </c:numRef>
          </c:val>
        </c:ser>
        <c:ser>
          <c:idx val="1"/>
          <c:order val="1"/>
          <c:tx>
            <c:strRef>
              <c:f>Лист1!$C$1</c:f>
              <c:strCache>
                <c:ptCount val="1"/>
                <c:pt idx="0">
                  <c:v>Очень много новых ребят и добрые вожатые</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Твои первые впечатления от лагеря?</c:v>
                </c:pt>
              </c:strCache>
            </c:strRef>
          </c:cat>
          <c:val>
            <c:numRef>
              <c:f>Лист1!$C$2:$C$5</c:f>
              <c:numCache>
                <c:formatCode>General</c:formatCode>
                <c:ptCount val="4"/>
                <c:pt idx="0">
                  <c:v>27</c:v>
                </c:pt>
              </c:numCache>
            </c:numRef>
          </c:val>
        </c:ser>
        <c:ser>
          <c:idx val="2"/>
          <c:order val="2"/>
          <c:tx>
            <c:strRef>
              <c:f>Лист1!$D$1</c:f>
              <c:strCache>
                <c:ptCount val="1"/>
                <c:pt idx="0">
                  <c:v>Радость и весель</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Твои первые впечатления от лагеря?</c:v>
                </c:pt>
              </c:strCache>
            </c:strRef>
          </c:cat>
          <c:val>
            <c:numRef>
              <c:f>Лист1!$D$2:$D$5</c:f>
              <c:numCache>
                <c:formatCode>General</c:formatCode>
                <c:ptCount val="4"/>
                <c:pt idx="0">
                  <c:v>17</c:v>
                </c:pt>
              </c:numCache>
            </c:numRef>
          </c:val>
        </c:ser>
        <c:ser>
          <c:idx val="3"/>
          <c:order val="3"/>
          <c:tx>
            <c:strRef>
              <c:f>Лист1!$E$1</c:f>
              <c:strCache>
                <c:ptCount val="1"/>
                <c:pt idx="0">
                  <c:v>Пока еще не понял</c:v>
                </c:pt>
              </c:strCache>
            </c:strRef>
          </c:tx>
          <c:spPr>
            <a:solidFill>
              <a:schemeClr val="accent6">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Твои первые впечатления от лагеря?</c:v>
                </c:pt>
              </c:strCache>
            </c:strRef>
          </c:cat>
          <c:val>
            <c:numRef>
              <c:f>Лист1!$E$2:$E$5</c:f>
              <c:numCache>
                <c:formatCode>General</c:formatCode>
                <c:ptCount val="4"/>
                <c:pt idx="0">
                  <c:v>8</c:v>
                </c:pt>
              </c:numCache>
            </c:numRef>
          </c:val>
        </c:ser>
        <c:dLbls>
          <c:dLblPos val="inEnd"/>
          <c:showLegendKey val="0"/>
          <c:showVal val="1"/>
          <c:showCatName val="0"/>
          <c:showSerName val="0"/>
          <c:showPercent val="0"/>
          <c:showBubbleSize val="0"/>
        </c:dLbls>
        <c:gapWidth val="65"/>
        <c:axId val="128443520"/>
        <c:axId val="128445056"/>
      </c:barChart>
      <c:catAx>
        <c:axId val="1284435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1"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crossAx val="128445056"/>
        <c:crosses val="autoZero"/>
        <c:auto val="1"/>
        <c:lblAlgn val="ctr"/>
        <c:lblOffset val="100"/>
        <c:noMultiLvlLbl val="0"/>
      </c:catAx>
      <c:valAx>
        <c:axId val="1284450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2844352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131813915724736E-2"/>
          <c:y val="1.7121184970399547E-2"/>
          <c:w val="0.76728664317885142"/>
          <c:h val="0.70580845805804271"/>
        </c:manualLayout>
      </c:layout>
      <c:bar3DChart>
        <c:barDir val="col"/>
        <c:grouping val="standard"/>
        <c:varyColors val="0"/>
        <c:ser>
          <c:idx val="0"/>
          <c:order val="0"/>
          <c:tx>
            <c:strRef>
              <c:f>Лист1!$B$1</c:f>
              <c:strCache>
                <c:ptCount val="1"/>
                <c:pt idx="0">
                  <c:v>Все</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Лист1!$A$2:$A$5</c:f>
              <c:strCache>
                <c:ptCount val="1"/>
                <c:pt idx="0">
                  <c:v>Что тебе понравилось в лагере?</c:v>
                </c:pt>
              </c:strCache>
            </c:strRef>
          </c:cat>
          <c:val>
            <c:numRef>
              <c:f>Лист1!$B$2:$B$5</c:f>
              <c:numCache>
                <c:formatCode>General</c:formatCode>
                <c:ptCount val="4"/>
                <c:pt idx="0">
                  <c:v>45</c:v>
                </c:pt>
              </c:numCache>
            </c:numRef>
          </c:val>
        </c:ser>
        <c:ser>
          <c:idx val="1"/>
          <c:order val="1"/>
          <c:tx>
            <c:strRef>
              <c:f>Лист1!$C$1</c:f>
              <c:strCache>
                <c:ptCount val="1"/>
                <c:pt idx="0">
                  <c:v>Игры, конкурсы</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Лист1!$A$2:$A$5</c:f>
              <c:strCache>
                <c:ptCount val="1"/>
                <c:pt idx="0">
                  <c:v>Что тебе понравилось в лагере?</c:v>
                </c:pt>
              </c:strCache>
            </c:strRef>
          </c:cat>
          <c:val>
            <c:numRef>
              <c:f>Лист1!$C$2:$C$5</c:f>
              <c:numCache>
                <c:formatCode>General</c:formatCode>
                <c:ptCount val="4"/>
                <c:pt idx="0">
                  <c:v>12</c:v>
                </c:pt>
              </c:numCache>
            </c:numRef>
          </c:val>
        </c:ser>
        <c:ser>
          <c:idx val="2"/>
          <c:order val="2"/>
          <c:tx>
            <c:strRef>
              <c:f>Лист1!$D$1</c:f>
              <c:strCache>
                <c:ptCount val="1"/>
                <c:pt idx="0">
                  <c:v>Столовая</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Лист1!$A$2:$A$5</c:f>
              <c:strCache>
                <c:ptCount val="1"/>
                <c:pt idx="0">
                  <c:v>Что тебе понравилось в лагере?</c:v>
                </c:pt>
              </c:strCache>
            </c:strRef>
          </c:cat>
          <c:val>
            <c:numRef>
              <c:f>Лист1!$D$2:$D$5</c:f>
              <c:numCache>
                <c:formatCode>General</c:formatCode>
                <c:ptCount val="4"/>
                <c:pt idx="0">
                  <c:v>3</c:v>
                </c:pt>
              </c:numCache>
            </c:numRef>
          </c:val>
        </c:ser>
        <c:ser>
          <c:idx val="3"/>
          <c:order val="3"/>
          <c:tx>
            <c:strRef>
              <c:f>Лист1!$E$1</c:f>
              <c:strCache>
                <c:ptCount val="1"/>
                <c:pt idx="0">
                  <c:v>Маршрутные игры</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Лист1!$A$2:$A$5</c:f>
              <c:strCache>
                <c:ptCount val="1"/>
                <c:pt idx="0">
                  <c:v>Что тебе понравилось в лагере?</c:v>
                </c:pt>
              </c:strCache>
            </c:strRef>
          </c:cat>
          <c:val>
            <c:numRef>
              <c:f>Лист1!$E$2:$E$5</c:f>
              <c:numCache>
                <c:formatCode>General</c:formatCode>
                <c:ptCount val="4"/>
                <c:pt idx="0">
                  <c:v>10</c:v>
                </c:pt>
              </c:numCache>
            </c:numRef>
          </c:val>
        </c:ser>
        <c:ser>
          <c:idx val="4"/>
          <c:order val="4"/>
          <c:tx>
            <c:strRef>
              <c:f>Лист1!$F$1</c:f>
              <c:strCache>
                <c:ptCount val="1"/>
                <c:pt idx="0">
                  <c:v>Друзья</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Лист1!$A$2:$A$5</c:f>
              <c:strCache>
                <c:ptCount val="1"/>
                <c:pt idx="0">
                  <c:v>Что тебе понравилось в лагере?</c:v>
                </c:pt>
              </c:strCache>
            </c:strRef>
          </c:cat>
          <c:val>
            <c:numRef>
              <c:f>Лист1!$F$2:$F$5</c:f>
              <c:numCache>
                <c:formatCode>General</c:formatCode>
                <c:ptCount val="4"/>
                <c:pt idx="0">
                  <c:v>7</c:v>
                </c:pt>
              </c:numCache>
            </c:numRef>
          </c:val>
        </c:ser>
        <c:dLbls>
          <c:showLegendKey val="0"/>
          <c:showVal val="0"/>
          <c:showCatName val="0"/>
          <c:showSerName val="0"/>
          <c:showPercent val="0"/>
          <c:showBubbleSize val="0"/>
        </c:dLbls>
        <c:gapWidth val="150"/>
        <c:shape val="box"/>
        <c:axId val="125071360"/>
        <c:axId val="125072896"/>
        <c:axId val="137662464"/>
      </c:bar3DChart>
      <c:catAx>
        <c:axId val="1250713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crossAx val="125072896"/>
        <c:crosses val="autoZero"/>
        <c:auto val="1"/>
        <c:lblAlgn val="ctr"/>
        <c:lblOffset val="100"/>
        <c:noMultiLvlLbl val="0"/>
      </c:catAx>
      <c:valAx>
        <c:axId val="125072896"/>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crossAx val="125071360"/>
        <c:crosses val="autoZero"/>
        <c:crossBetween val="between"/>
      </c:valAx>
      <c:serAx>
        <c:axId val="13766246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crossAx val="125072896"/>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5568128"/>
        <c:axId val="125569664"/>
      </c:barChart>
      <c:catAx>
        <c:axId val="12556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5569664"/>
        <c:crosses val="autoZero"/>
        <c:auto val="1"/>
        <c:lblAlgn val="ctr"/>
        <c:lblOffset val="100"/>
        <c:noMultiLvlLbl val="0"/>
      </c:catAx>
      <c:valAx>
        <c:axId val="125569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5568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131813915724736E-2"/>
          <c:y val="1.7121184970399547E-2"/>
          <c:w val="0.76728664317885142"/>
          <c:h val="0.70580845805804271"/>
        </c:manualLayout>
      </c:layout>
      <c:bar3DChart>
        <c:barDir val="col"/>
        <c:grouping val="standard"/>
        <c:varyColors val="0"/>
        <c:ser>
          <c:idx val="0"/>
          <c:order val="0"/>
          <c:tx>
            <c:strRef>
              <c:f>Лист1!$B$1</c:f>
              <c:strCache>
                <c:ptCount val="1"/>
                <c:pt idx="0">
                  <c:v>Что, где, когда?</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Лист1!$B$2:$B$5</c:f>
              <c:numCache>
                <c:formatCode>General</c:formatCode>
                <c:ptCount val="4"/>
                <c:pt idx="0">
                  <c:v>2</c:v>
                </c:pt>
              </c:numCache>
            </c:numRef>
          </c:val>
        </c:ser>
        <c:ser>
          <c:idx val="1"/>
          <c:order val="1"/>
          <c:tx>
            <c:strRef>
              <c:f>Лист1!$C$1</c:f>
              <c:strCache>
                <c:ptCount val="1"/>
                <c:pt idx="0">
                  <c:v>Концерты</c:v>
                </c:pt>
              </c:strCache>
            </c:strRef>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Лист1!$C$2:$C$5</c:f>
              <c:numCache>
                <c:formatCode>General</c:formatCode>
                <c:ptCount val="4"/>
                <c:pt idx="0">
                  <c:v>5</c:v>
                </c:pt>
              </c:numCache>
            </c:numRef>
          </c:val>
        </c:ser>
        <c:ser>
          <c:idx val="2"/>
          <c:order val="2"/>
          <c:tx>
            <c:strRef>
              <c:f>Лист1!$D$1</c:f>
              <c:strCache>
                <c:ptCount val="1"/>
                <c:pt idx="0">
                  <c:v>Игры по станциям</c:v>
                </c:pt>
              </c:strCache>
            </c:strRef>
          </c:tx>
          <c:spPr>
            <a:solidFill>
              <a:schemeClr val="accent3">
                <a:alpha val="88000"/>
              </a:schemeClr>
            </a:solidFill>
            <a:ln>
              <a:solidFill>
                <a:schemeClr val="accent3">
                  <a:lumMod val="50000"/>
                </a:schemeClr>
              </a:solidFill>
            </a:ln>
            <a:effectLst/>
            <a:scene3d>
              <a:camera prst="orthographicFront"/>
              <a:lightRig rig="threePt" dir="t"/>
            </a:scene3d>
            <a:sp3d prstMaterial="flat">
              <a:contourClr>
                <a:schemeClr val="accent3">
                  <a:lumMod val="50000"/>
                </a:schemeClr>
              </a:contourClr>
            </a:sp3d>
          </c:spPr>
          <c:invertIfNegative val="0"/>
          <c:dLbls>
            <c:spPr>
              <a:solidFill>
                <a:schemeClr val="accent3">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Лист1!$D$2:$D$5</c:f>
              <c:numCache>
                <c:formatCode>General</c:formatCode>
                <c:ptCount val="4"/>
                <c:pt idx="0">
                  <c:v>4</c:v>
                </c:pt>
              </c:numCache>
            </c:numRef>
          </c:val>
        </c:ser>
        <c:ser>
          <c:idx val="3"/>
          <c:order val="3"/>
          <c:tx>
            <c:strRef>
              <c:f>Лист1!$E$1</c:f>
              <c:strCache>
                <c:ptCount val="1"/>
                <c:pt idx="0">
                  <c:v>Стартинейджер</c:v>
                </c:pt>
              </c:strCache>
            </c:strRef>
          </c:tx>
          <c:spPr>
            <a:solidFill>
              <a:schemeClr val="accent4">
                <a:alpha val="88000"/>
              </a:schemeClr>
            </a:solidFill>
            <a:ln>
              <a:solidFill>
                <a:schemeClr val="accent4">
                  <a:lumMod val="50000"/>
                </a:schemeClr>
              </a:solidFill>
            </a:ln>
            <a:effectLst/>
            <a:scene3d>
              <a:camera prst="orthographicFront"/>
              <a:lightRig rig="threePt" dir="t"/>
            </a:scene3d>
            <a:sp3d prstMaterial="flat">
              <a:contourClr>
                <a:schemeClr val="accent4">
                  <a:lumMod val="50000"/>
                </a:schemeClr>
              </a:contourClr>
            </a:sp3d>
          </c:spPr>
          <c:invertIfNegative val="0"/>
          <c:dLbls>
            <c:spPr>
              <a:solidFill>
                <a:schemeClr val="accent4">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Лист1!$E$2:$E$5</c:f>
              <c:numCache>
                <c:formatCode>General</c:formatCode>
                <c:ptCount val="4"/>
                <c:pt idx="0">
                  <c:v>18</c:v>
                </c:pt>
              </c:numCache>
            </c:numRef>
          </c:val>
        </c:ser>
        <c:ser>
          <c:idx val="4"/>
          <c:order val="4"/>
          <c:tx>
            <c:strRef>
              <c:f>Лист1!$F$1</c:f>
              <c:strCache>
                <c:ptCount val="1"/>
                <c:pt idx="0">
                  <c:v>Поиск клада</c:v>
                </c:pt>
              </c:strCache>
            </c:strRef>
          </c:tx>
          <c:spPr>
            <a:solidFill>
              <a:schemeClr val="accent5">
                <a:alpha val="88000"/>
              </a:schemeClr>
            </a:solidFill>
            <a:ln>
              <a:solidFill>
                <a:schemeClr val="accent5">
                  <a:lumMod val="50000"/>
                </a:schemeClr>
              </a:solidFill>
            </a:ln>
            <a:effectLst/>
            <a:scene3d>
              <a:camera prst="orthographicFront"/>
              <a:lightRig rig="threePt" dir="t"/>
            </a:scene3d>
            <a:sp3d prstMaterial="flat">
              <a:contourClr>
                <a:schemeClr val="accent5">
                  <a:lumMod val="50000"/>
                </a:schemeClr>
              </a:contourClr>
            </a:sp3d>
          </c:spPr>
          <c:invertIfNegative val="0"/>
          <c:dLbls>
            <c:spPr>
              <a:solidFill>
                <a:schemeClr val="accent5">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Лист1!$F$2:$F$5</c:f>
              <c:numCache>
                <c:formatCode>General</c:formatCode>
                <c:ptCount val="4"/>
                <c:pt idx="0">
                  <c:v>6</c:v>
                </c:pt>
              </c:numCache>
            </c:numRef>
          </c:val>
        </c:ser>
        <c:ser>
          <c:idx val="5"/>
          <c:order val="5"/>
          <c:tx>
            <c:strRef>
              <c:f>Лист1!$G$1</c:f>
              <c:strCache>
                <c:ptCount val="1"/>
                <c:pt idx="0">
                  <c:v>Музей</c:v>
                </c:pt>
              </c:strCache>
            </c:strRef>
          </c:tx>
          <c:spPr>
            <a:solidFill>
              <a:schemeClr val="accent6">
                <a:alpha val="88000"/>
              </a:schemeClr>
            </a:solidFill>
            <a:ln>
              <a:solidFill>
                <a:schemeClr val="accent6">
                  <a:lumMod val="50000"/>
                </a:schemeClr>
              </a:solidFill>
            </a:ln>
            <a:effectLst/>
            <a:scene3d>
              <a:camera prst="orthographicFront"/>
              <a:lightRig rig="threePt" dir="t"/>
            </a:scene3d>
            <a:sp3d prstMaterial="flat">
              <a:contourClr>
                <a:schemeClr val="accent6">
                  <a:lumMod val="50000"/>
                </a:schemeClr>
              </a:contourClr>
            </a:sp3d>
          </c:spPr>
          <c:invertIfNegative val="0"/>
          <c:dLbls>
            <c:spPr>
              <a:solidFill>
                <a:schemeClr val="accent6">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Лист1!$G$2:$G$5</c:f>
              <c:numCache>
                <c:formatCode>General</c:formatCode>
                <c:ptCount val="4"/>
                <c:pt idx="0">
                  <c:v>1</c:v>
                </c:pt>
              </c:numCache>
            </c:numRef>
          </c:val>
        </c:ser>
        <c:ser>
          <c:idx val="6"/>
          <c:order val="6"/>
          <c:tx>
            <c:strRef>
              <c:f>Лист1!$H$1</c:f>
              <c:strCache>
                <c:ptCount val="1"/>
                <c:pt idx="0">
                  <c:v>Веселые старты</c:v>
                </c:pt>
              </c:strCache>
            </c:strRef>
          </c:tx>
          <c:spPr>
            <a:solidFill>
              <a:schemeClr val="accent1">
                <a:lumMod val="60000"/>
                <a:alpha val="88000"/>
              </a:schemeClr>
            </a:solidFill>
            <a:ln>
              <a:solidFill>
                <a:schemeClr val="accent1">
                  <a:lumMod val="60000"/>
                  <a:lumMod val="50000"/>
                </a:schemeClr>
              </a:solidFill>
            </a:ln>
            <a:effectLst/>
            <a:scene3d>
              <a:camera prst="orthographicFront"/>
              <a:lightRig rig="threePt" dir="t"/>
            </a:scene3d>
            <a:sp3d prstMaterial="flat">
              <a:contourClr>
                <a:schemeClr val="accent1">
                  <a:lumMod val="60000"/>
                  <a:lumMod val="50000"/>
                </a:schemeClr>
              </a:contourClr>
            </a:sp3d>
          </c:spPr>
          <c:invertIfNegative val="0"/>
          <c:dLbls>
            <c:spPr>
              <a:solidFill>
                <a:schemeClr val="accent1">
                  <a:lumMod val="60000"/>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Лист1!$H$2:$H$5</c:f>
              <c:numCache>
                <c:formatCode>General</c:formatCode>
                <c:ptCount val="4"/>
                <c:pt idx="0">
                  <c:v>23</c:v>
                </c:pt>
              </c:numCache>
            </c:numRef>
          </c:val>
        </c:ser>
        <c:ser>
          <c:idx val="7"/>
          <c:order val="7"/>
          <c:tx>
            <c:strRef>
              <c:f>Лист1!$I$1</c:f>
              <c:strCache>
                <c:ptCount val="1"/>
                <c:pt idx="0">
                  <c:v>Инсценировка сказок</c:v>
                </c:pt>
              </c:strCache>
            </c:strRef>
          </c:tx>
          <c:spPr>
            <a:solidFill>
              <a:schemeClr val="accent2">
                <a:lumMod val="60000"/>
                <a:alpha val="88000"/>
              </a:schemeClr>
            </a:solidFill>
            <a:ln>
              <a:solidFill>
                <a:schemeClr val="accent2">
                  <a:lumMod val="60000"/>
                  <a:lumMod val="50000"/>
                </a:schemeClr>
              </a:solidFill>
            </a:ln>
            <a:effectLst/>
            <a:scene3d>
              <a:camera prst="orthographicFront"/>
              <a:lightRig rig="threePt" dir="t"/>
            </a:scene3d>
            <a:sp3d prstMaterial="flat">
              <a:contourClr>
                <a:schemeClr val="accent2">
                  <a:lumMod val="60000"/>
                  <a:lumMod val="50000"/>
                </a:schemeClr>
              </a:contourClr>
            </a:sp3d>
          </c:spPr>
          <c:invertIfNegative val="0"/>
          <c:dLbls>
            <c:spPr>
              <a:solidFill>
                <a:schemeClr val="accent2">
                  <a:lumMod val="60000"/>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Лист1!$A$2:$A$5</c:f>
              <c:strCache>
                <c:ptCount val="1"/>
                <c:pt idx="0">
                  <c:v>Какие из мероприятий лагеря тебе понравились больше всего?</c:v>
                </c:pt>
              </c:strCache>
            </c:strRef>
          </c:cat>
          <c:val>
            <c:numRef>
              <c:f>Лист1!$I$2:$I$5</c:f>
              <c:numCache>
                <c:formatCode>General</c:formatCode>
                <c:ptCount val="4"/>
                <c:pt idx="0">
                  <c:v>18</c:v>
                </c:pt>
              </c:numCache>
            </c:numRef>
          </c:val>
        </c:ser>
        <c:dLbls>
          <c:showLegendKey val="0"/>
          <c:showVal val="1"/>
          <c:showCatName val="0"/>
          <c:showSerName val="0"/>
          <c:showPercent val="0"/>
          <c:showBubbleSize val="0"/>
        </c:dLbls>
        <c:gapWidth val="84"/>
        <c:gapDepth val="53"/>
        <c:shape val="box"/>
        <c:axId val="137805824"/>
        <c:axId val="137807360"/>
        <c:axId val="137796224"/>
      </c:bar3DChart>
      <c:catAx>
        <c:axId val="137805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ru-RU"/>
          </a:p>
        </c:txPr>
        <c:crossAx val="137807360"/>
        <c:crosses val="autoZero"/>
        <c:auto val="1"/>
        <c:lblAlgn val="ctr"/>
        <c:lblOffset val="100"/>
        <c:noMultiLvlLbl val="0"/>
      </c:catAx>
      <c:valAx>
        <c:axId val="137807360"/>
        <c:scaling>
          <c:orientation val="minMax"/>
        </c:scaling>
        <c:delete val="1"/>
        <c:axPos val="l"/>
        <c:numFmt formatCode="General" sourceLinked="1"/>
        <c:majorTickMark val="out"/>
        <c:minorTickMark val="none"/>
        <c:tickLblPos val="nextTo"/>
        <c:crossAx val="137805824"/>
        <c:crosses val="autoZero"/>
        <c:crossBetween val="between"/>
      </c:valAx>
      <c:serAx>
        <c:axId val="13779622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ru-RU"/>
          </a:p>
        </c:txPr>
        <c:crossAx val="137807360"/>
        <c:crosses val="autoZero"/>
      </c:serAx>
      <c:spPr>
        <a:noFill/>
        <a:ln>
          <a:noFill/>
        </a:ln>
        <a:effectLst/>
      </c:spPr>
    </c:plotArea>
    <c:legend>
      <c:legendPos val="t"/>
      <c:legendEntry>
        <c:idx val="0"/>
        <c:txPr>
          <a:bodyPr rot="0" spcFirstLastPara="1" vertOverflow="ellipsis" vert="horz" wrap="square" anchor="ctr" anchorCtr="1"/>
          <a:lstStyle/>
          <a:p>
            <a:pPr>
              <a:defRPr sz="12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ru-RU"/>
          </a:p>
        </c:txPr>
      </c:legendEntry>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u-RU">
                <a:solidFill>
                  <a:schemeClr val="tx1"/>
                </a:solidFill>
                <a:latin typeface="Times New Roman" panose="02020603050405020304" pitchFamily="18" charset="0"/>
                <a:cs typeface="Times New Roman" panose="02020603050405020304" pitchFamily="18" charset="0"/>
              </a:rPr>
              <a:t>Степень удовлетворённости</a:t>
            </a:r>
          </a:p>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u-RU">
                <a:solidFill>
                  <a:schemeClr val="tx1"/>
                </a:solidFill>
                <a:latin typeface="Times New Roman" panose="02020603050405020304" pitchFamily="18" charset="0"/>
                <a:cs typeface="Times New Roman" panose="02020603050405020304" pitchFamily="18" charset="0"/>
              </a:rPr>
              <a:t> воспитанников лагеря, %</a:t>
            </a:r>
          </a:p>
        </c:rich>
      </c:tx>
      <c:layout/>
      <c:overlay val="0"/>
      <c:spPr>
        <a:noFill/>
        <a:ln>
          <a:noFill/>
        </a:ln>
        <a:effectLst/>
      </c:spPr>
    </c:title>
    <c:autoTitleDeleted val="0"/>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65390702128747E-2"/>
          <c:y val="0.19776801725659746"/>
          <c:w val="0.7213036608728175"/>
          <c:h val="0.76813404873364433"/>
        </c:manualLayout>
      </c:layout>
      <c:pie3DChart>
        <c:varyColors val="1"/>
        <c:ser>
          <c:idx val="0"/>
          <c:order val="0"/>
          <c:tx>
            <c:strRef>
              <c:f>Лист1!$B$1</c:f>
              <c:strCache>
                <c:ptCount val="1"/>
                <c:pt idx="0">
                  <c:v>Степень удовлетворённости воспитанников лагеря, %</c:v>
                </c:pt>
              </c:strCache>
            </c:strRef>
          </c:tx>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Pt>
            <c:idx val="4"/>
            <c:bubble3D val="0"/>
            <c:spPr>
              <a:solidFill>
                <a:schemeClr val="accent5"/>
              </a:solidFill>
              <a:ln>
                <a:noFill/>
              </a:ln>
              <a:effectLst>
                <a:outerShdw blurRad="254000" sx="102000" sy="102000" algn="ctr" rotWithShape="0">
                  <a:prstClr val="black">
                    <a:alpha val="20000"/>
                  </a:prstClr>
                </a:outerShdw>
              </a:effectLst>
              <a:sp3d/>
            </c:spPr>
          </c:dPt>
          <c:cat>
            <c:strRef>
              <c:f>Лист1!$A$2:$A$6</c:f>
              <c:strCache>
                <c:ptCount val="5"/>
                <c:pt idx="0">
                  <c:v>Совершенно согласен 43%</c:v>
                </c:pt>
                <c:pt idx="1">
                  <c:v>Согласен 52,75%</c:v>
                </c:pt>
                <c:pt idx="2">
                  <c:v>трудно сказать 4,25%</c:v>
                </c:pt>
                <c:pt idx="3">
                  <c:v>не согласен 0%</c:v>
                </c:pt>
                <c:pt idx="4">
                  <c:v>совершенно не согласен 0%</c:v>
                </c:pt>
              </c:strCache>
            </c:strRef>
          </c:cat>
          <c:val>
            <c:numRef>
              <c:f>Лист1!$B$2:$B$6</c:f>
              <c:numCache>
                <c:formatCode>General</c:formatCode>
                <c:ptCount val="5"/>
                <c:pt idx="0">
                  <c:v>43</c:v>
                </c:pt>
                <c:pt idx="1">
                  <c:v>52.75</c:v>
                </c:pt>
                <c:pt idx="2">
                  <c:v>4.25</c:v>
                </c:pt>
                <c:pt idx="3">
                  <c:v>0</c:v>
                </c:pt>
                <c:pt idx="4">
                  <c:v>0</c:v>
                </c:pt>
              </c:numCache>
            </c:numRef>
          </c:val>
        </c:ser>
        <c:dLbls>
          <c:showLegendKey val="0"/>
          <c:showVal val="0"/>
          <c:showCatName val="0"/>
          <c:showSerName val="0"/>
          <c:showPercent val="0"/>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8936704"/>
        <c:axId val="138938240"/>
      </c:barChart>
      <c:catAx>
        <c:axId val="13893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8938240"/>
        <c:crosses val="autoZero"/>
        <c:auto val="1"/>
        <c:lblAlgn val="ctr"/>
        <c:lblOffset val="100"/>
        <c:noMultiLvlLbl val="0"/>
      </c:catAx>
      <c:valAx>
        <c:axId val="138938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8936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Цветопись</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cat>
            <c:strRef>
              <c:f>Лист1!$A$2:$A$5</c:f>
              <c:strCache>
                <c:ptCount val="4"/>
                <c:pt idx="0">
                  <c:v>Отличное</c:v>
                </c:pt>
                <c:pt idx="1">
                  <c:v>Хорошее</c:v>
                </c:pt>
                <c:pt idx="2">
                  <c:v>Грустное</c:v>
                </c:pt>
                <c:pt idx="3">
                  <c:v>Плохое </c:v>
                </c:pt>
              </c:strCache>
            </c:strRef>
          </c:cat>
          <c:val>
            <c:numRef>
              <c:f>Лист1!$B$2:$B$5</c:f>
              <c:numCache>
                <c:formatCode>0%</c:formatCode>
                <c:ptCount val="4"/>
                <c:pt idx="0">
                  <c:v>0.41</c:v>
                </c:pt>
                <c:pt idx="1">
                  <c:v>0.56000000000000005</c:v>
                </c:pt>
                <c:pt idx="2">
                  <c:v>0.02</c:v>
                </c:pt>
                <c:pt idx="3">
                  <c:v>0.01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9040256"/>
        <c:axId val="139041792"/>
      </c:barChart>
      <c:catAx>
        <c:axId val="13904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041792"/>
        <c:crosses val="autoZero"/>
        <c:auto val="1"/>
        <c:lblAlgn val="ctr"/>
        <c:lblOffset val="100"/>
        <c:noMultiLvlLbl val="0"/>
      </c:catAx>
      <c:valAx>
        <c:axId val="13904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040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28464000"/>
        <c:axId val="128465536"/>
      </c:barChart>
      <c:catAx>
        <c:axId val="12846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465536"/>
        <c:crosses val="autoZero"/>
        <c:auto val="1"/>
        <c:lblAlgn val="ctr"/>
        <c:lblOffset val="100"/>
        <c:noMultiLvlLbl val="0"/>
      </c:catAx>
      <c:valAx>
        <c:axId val="128465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464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358935683913908E-2"/>
          <c:y val="0"/>
          <c:w val="0.9736410643160861"/>
          <c:h val="0.67613644503660408"/>
        </c:manualLayout>
      </c:layout>
      <c:barChart>
        <c:barDir val="col"/>
        <c:grouping val="clustered"/>
        <c:varyColors val="0"/>
        <c:ser>
          <c:idx val="0"/>
          <c:order val="0"/>
          <c:tx>
            <c:strRef>
              <c:f>Лист1!$B$1</c:f>
              <c:strCache>
                <c:ptCount val="1"/>
                <c:pt idx="0">
                  <c:v>Больше игр, конкурсов, соревнований.</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ты ждешь от лагеря?</c:v>
                </c:pt>
              </c:strCache>
            </c:strRef>
          </c:cat>
          <c:val>
            <c:numRef>
              <c:f>Лист1!$B$2:$B$5</c:f>
              <c:numCache>
                <c:formatCode>General</c:formatCode>
                <c:ptCount val="4"/>
                <c:pt idx="0">
                  <c:v>42</c:v>
                </c:pt>
              </c:numCache>
            </c:numRef>
          </c:val>
        </c:ser>
        <c:ser>
          <c:idx val="1"/>
          <c:order val="1"/>
          <c:tx>
            <c:strRef>
              <c:f>Лист1!$C$1</c:f>
              <c:strCache>
                <c:ptCount val="1"/>
                <c:pt idx="0">
                  <c:v>Чтобы больше ходили гулять!</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ты ждешь от лагеря?</c:v>
                </c:pt>
              </c:strCache>
            </c:strRef>
          </c:cat>
          <c:val>
            <c:numRef>
              <c:f>Лист1!$C$2:$C$5</c:f>
              <c:numCache>
                <c:formatCode>General</c:formatCode>
                <c:ptCount val="4"/>
                <c:pt idx="0">
                  <c:v>17</c:v>
                </c:pt>
              </c:numCache>
            </c:numRef>
          </c:val>
        </c:ser>
        <c:ser>
          <c:idx val="2"/>
          <c:order val="2"/>
          <c:tx>
            <c:strRef>
              <c:f>Лист1!$D$1</c:f>
              <c:strCache>
                <c:ptCount val="1"/>
                <c:pt idx="0">
                  <c:v>Найти много новых друзей.</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ты ждешь от лагеря?</c:v>
                </c:pt>
              </c:strCache>
            </c:strRef>
          </c:cat>
          <c:val>
            <c:numRef>
              <c:f>Лист1!$D$2:$D$5</c:f>
              <c:numCache>
                <c:formatCode>General</c:formatCode>
                <c:ptCount val="4"/>
                <c:pt idx="0">
                  <c:v>15</c:v>
                </c:pt>
              </c:numCache>
            </c:numRef>
          </c:val>
        </c:ser>
        <c:ser>
          <c:idx val="3"/>
          <c:order val="3"/>
          <c:tx>
            <c:strRef>
              <c:f>Лист1!$E$1</c:f>
              <c:strCache>
                <c:ptCount val="1"/>
                <c:pt idx="0">
                  <c:v>Научиться чему-нибудь</c:v>
                </c:pt>
              </c:strCache>
            </c:strRef>
          </c:tx>
          <c:spPr>
            <a:solidFill>
              <a:schemeClr val="accent6">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ты ждешь от лагеря?</c:v>
                </c:pt>
              </c:strCache>
            </c:strRef>
          </c:cat>
          <c:val>
            <c:numRef>
              <c:f>Лист1!$E$2:$E$5</c:f>
              <c:numCache>
                <c:formatCode>General</c:formatCode>
                <c:ptCount val="4"/>
                <c:pt idx="0">
                  <c:v>6</c:v>
                </c:pt>
              </c:numCache>
            </c:numRef>
          </c:val>
        </c:ser>
        <c:ser>
          <c:idx val="4"/>
          <c:order val="4"/>
          <c:tx>
            <c:strRef>
              <c:f>Лист1!$F$1</c:f>
              <c:strCache>
                <c:ptCount val="1"/>
                <c:pt idx="0">
                  <c:v>Справедливости</c:v>
                </c:pt>
              </c:strCache>
            </c:strRef>
          </c:tx>
          <c:spPr>
            <a:solidFill>
              <a:schemeClr val="accent5">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ты ждешь от лагеря?</c:v>
                </c:pt>
              </c:strCache>
            </c:strRef>
          </c:cat>
          <c:val>
            <c:numRef>
              <c:f>Лист1!$F$2:$F$5</c:f>
              <c:numCache>
                <c:formatCode>General</c:formatCode>
                <c:ptCount val="4"/>
                <c:pt idx="0">
                  <c:v>3</c:v>
                </c:pt>
              </c:numCache>
            </c:numRef>
          </c:val>
        </c:ser>
        <c:dLbls>
          <c:dLblPos val="inEnd"/>
          <c:showLegendKey val="0"/>
          <c:showVal val="1"/>
          <c:showCatName val="0"/>
          <c:showSerName val="0"/>
          <c:showPercent val="0"/>
          <c:showBubbleSize val="0"/>
        </c:dLbls>
        <c:gapWidth val="65"/>
        <c:axId val="136122368"/>
        <c:axId val="136123904"/>
      </c:barChart>
      <c:catAx>
        <c:axId val="136122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1"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crossAx val="136123904"/>
        <c:crosses val="autoZero"/>
        <c:auto val="1"/>
        <c:lblAlgn val="ctr"/>
        <c:lblOffset val="100"/>
        <c:noMultiLvlLbl val="0"/>
      </c:catAx>
      <c:valAx>
        <c:axId val="13612390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36122368"/>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6191360"/>
        <c:axId val="136201344"/>
      </c:barChart>
      <c:catAx>
        <c:axId val="13619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6201344"/>
        <c:crosses val="autoZero"/>
        <c:auto val="1"/>
        <c:lblAlgn val="ctr"/>
        <c:lblOffset val="100"/>
        <c:noMultiLvlLbl val="0"/>
      </c:catAx>
      <c:valAx>
        <c:axId val="13620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6191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149491203672213E-2"/>
          <c:y val="0"/>
          <c:w val="0.9736410643160861"/>
          <c:h val="0.67613644503660408"/>
        </c:manualLayout>
      </c:layout>
      <c:barChart>
        <c:barDir val="col"/>
        <c:grouping val="clustered"/>
        <c:varyColors val="0"/>
        <c:ser>
          <c:idx val="0"/>
          <c:order val="0"/>
          <c:tx>
            <c:strRef>
              <c:f>Лист1!$B$1</c:f>
              <c:strCache>
                <c:ptCount val="1"/>
                <c:pt idx="0">
                  <c:v>Танцевать</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В каких делах ты хочешь участвовать?</c:v>
                </c:pt>
              </c:strCache>
            </c:strRef>
          </c:cat>
          <c:val>
            <c:numRef>
              <c:f>Лист1!$B$2:$B$5</c:f>
              <c:numCache>
                <c:formatCode>General</c:formatCode>
                <c:ptCount val="4"/>
                <c:pt idx="0">
                  <c:v>6</c:v>
                </c:pt>
              </c:numCache>
            </c:numRef>
          </c:val>
        </c:ser>
        <c:ser>
          <c:idx val="1"/>
          <c:order val="1"/>
          <c:tx>
            <c:strRef>
              <c:f>Лист1!$C$1</c:f>
              <c:strCache>
                <c:ptCount val="1"/>
                <c:pt idx="0">
                  <c:v>Рисовать</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В каких делах ты хочешь участвовать?</c:v>
                </c:pt>
              </c:strCache>
            </c:strRef>
          </c:cat>
          <c:val>
            <c:numRef>
              <c:f>Лист1!$C$2:$C$5</c:f>
              <c:numCache>
                <c:formatCode>General</c:formatCode>
                <c:ptCount val="4"/>
                <c:pt idx="0">
                  <c:v>8</c:v>
                </c:pt>
              </c:numCache>
            </c:numRef>
          </c:val>
        </c:ser>
        <c:ser>
          <c:idx val="2"/>
          <c:order val="2"/>
          <c:tx>
            <c:strRef>
              <c:f>Лист1!$D$1</c:f>
              <c:strCache>
                <c:ptCount val="1"/>
                <c:pt idx="0">
                  <c:v>В спортивных играх</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В каких делах ты хочешь участвовать?</c:v>
                </c:pt>
              </c:strCache>
            </c:strRef>
          </c:cat>
          <c:val>
            <c:numRef>
              <c:f>Лист1!$D$2:$D$5</c:f>
              <c:numCache>
                <c:formatCode>General</c:formatCode>
                <c:ptCount val="4"/>
                <c:pt idx="0">
                  <c:v>35</c:v>
                </c:pt>
              </c:numCache>
            </c:numRef>
          </c:val>
        </c:ser>
        <c:ser>
          <c:idx val="3"/>
          <c:order val="3"/>
          <c:tx>
            <c:strRef>
              <c:f>Лист1!$E$1</c:f>
              <c:strCache>
                <c:ptCount val="1"/>
                <c:pt idx="0">
                  <c:v>В конкурсах</c:v>
                </c:pt>
              </c:strCache>
            </c:strRef>
          </c:tx>
          <c:spPr>
            <a:solidFill>
              <a:schemeClr val="accent6">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В каких делах ты хочешь участвовать?</c:v>
                </c:pt>
              </c:strCache>
            </c:strRef>
          </c:cat>
          <c:val>
            <c:numRef>
              <c:f>Лист1!$E$2:$E$5</c:f>
              <c:numCache>
                <c:formatCode>General</c:formatCode>
                <c:ptCount val="4"/>
                <c:pt idx="0">
                  <c:v>21</c:v>
                </c:pt>
              </c:numCache>
            </c:numRef>
          </c:val>
        </c:ser>
        <c:ser>
          <c:idx val="4"/>
          <c:order val="4"/>
          <c:tx>
            <c:strRef>
              <c:f>Лист1!$F$1</c:f>
              <c:strCache>
                <c:ptCount val="1"/>
                <c:pt idx="0">
                  <c:v>Выступать на сцене</c:v>
                </c:pt>
              </c:strCache>
            </c:strRef>
          </c:tx>
          <c:spPr>
            <a:solidFill>
              <a:schemeClr val="accent5">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В каких делах ты хочешь участвовать?</c:v>
                </c:pt>
              </c:strCache>
            </c:strRef>
          </c:cat>
          <c:val>
            <c:numRef>
              <c:f>Лист1!$F$2:$F$5</c:f>
              <c:numCache>
                <c:formatCode>General</c:formatCode>
                <c:ptCount val="4"/>
                <c:pt idx="0">
                  <c:v>7</c:v>
                </c:pt>
              </c:numCache>
            </c:numRef>
          </c:val>
        </c:ser>
        <c:dLbls>
          <c:dLblPos val="inEnd"/>
          <c:showLegendKey val="0"/>
          <c:showVal val="1"/>
          <c:showCatName val="0"/>
          <c:showSerName val="0"/>
          <c:showPercent val="0"/>
          <c:showBubbleSize val="0"/>
        </c:dLbls>
        <c:gapWidth val="65"/>
        <c:axId val="136259840"/>
        <c:axId val="136273920"/>
      </c:barChart>
      <c:catAx>
        <c:axId val="1362598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1"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crossAx val="136273920"/>
        <c:crosses val="autoZero"/>
        <c:auto val="1"/>
        <c:lblAlgn val="ctr"/>
        <c:lblOffset val="100"/>
        <c:noMultiLvlLbl val="0"/>
      </c:catAx>
      <c:valAx>
        <c:axId val="13627392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3625984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Твои первые впечатления от лагеря?</c:v>
                </c:pt>
              </c:strCache>
            </c:strRef>
          </c:tx>
          <c:spPr>
            <a:solidFill>
              <a:schemeClr val="accent1"/>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Лист1!$B$2:$B$5</c:f>
              <c:numCache>
                <c:formatCode>General</c:formatCode>
                <c:ptCount val="4"/>
                <c:pt idx="0">
                  <c:v>25</c:v>
                </c:pt>
                <c:pt idx="1">
                  <c:v>27</c:v>
                </c:pt>
                <c:pt idx="2">
                  <c:v>17</c:v>
                </c:pt>
                <c:pt idx="3">
                  <c:v>8</c:v>
                </c:pt>
              </c:numCache>
            </c:numRef>
          </c:val>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Мне очень понравился 1-ый день в лагере!</c:v>
                </c:pt>
                <c:pt idx="1">
                  <c:v>Мне очень понравились ребята</c:v>
                </c:pt>
                <c:pt idx="2">
                  <c:v>Мне очень понравились вожатые</c:v>
                </c:pt>
                <c:pt idx="3">
                  <c:v>Мне было весело и интересно!</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6312704"/>
        <c:axId val="136314240"/>
      </c:barChart>
      <c:catAx>
        <c:axId val="13631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6314240"/>
        <c:crosses val="autoZero"/>
        <c:auto val="1"/>
        <c:lblAlgn val="ctr"/>
        <c:lblOffset val="100"/>
        <c:noMultiLvlLbl val="0"/>
      </c:catAx>
      <c:valAx>
        <c:axId val="13631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6312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149491203672213E-2"/>
          <c:y val="0"/>
          <c:w val="0.9736410643160861"/>
          <c:h val="0.67613644503660408"/>
        </c:manualLayout>
      </c:layout>
      <c:barChart>
        <c:barDir val="col"/>
        <c:grouping val="clustered"/>
        <c:varyColors val="0"/>
        <c:ser>
          <c:idx val="0"/>
          <c:order val="0"/>
          <c:tx>
            <c:strRef>
              <c:f>Лист1!$B$1</c:f>
              <c:strCache>
                <c:ptCount val="1"/>
                <c:pt idx="0">
                  <c:v>Быстро бегать</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тебе нравится делать?</c:v>
                </c:pt>
              </c:strCache>
            </c:strRef>
          </c:cat>
          <c:val>
            <c:numRef>
              <c:f>Лист1!$B$2:$B$5</c:f>
              <c:numCache>
                <c:formatCode>General</c:formatCode>
                <c:ptCount val="4"/>
                <c:pt idx="0">
                  <c:v>10</c:v>
                </c:pt>
              </c:numCache>
            </c:numRef>
          </c:val>
        </c:ser>
        <c:ser>
          <c:idx val="1"/>
          <c:order val="1"/>
          <c:tx>
            <c:strRef>
              <c:f>Лист1!$C$1</c:f>
              <c:strCache>
                <c:ptCount val="1"/>
                <c:pt idx="0">
                  <c:v>Поделки</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тебе нравится делать?</c:v>
                </c:pt>
              </c:strCache>
            </c:strRef>
          </c:cat>
          <c:val>
            <c:numRef>
              <c:f>Лист1!$C$2:$C$5</c:f>
              <c:numCache>
                <c:formatCode>General</c:formatCode>
                <c:ptCount val="4"/>
                <c:pt idx="0">
                  <c:v>8</c:v>
                </c:pt>
              </c:numCache>
            </c:numRef>
          </c:val>
        </c:ser>
        <c:ser>
          <c:idx val="2"/>
          <c:order val="2"/>
          <c:tx>
            <c:strRef>
              <c:f>Лист1!$D$1</c:f>
              <c:strCache>
                <c:ptCount val="1"/>
                <c:pt idx="0">
                  <c:v>Выступать</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тебе нравится делать?</c:v>
                </c:pt>
              </c:strCache>
            </c:strRef>
          </c:cat>
          <c:val>
            <c:numRef>
              <c:f>Лист1!$D$2:$D$5</c:f>
              <c:numCache>
                <c:formatCode>General</c:formatCode>
                <c:ptCount val="4"/>
                <c:pt idx="0">
                  <c:v>9</c:v>
                </c:pt>
              </c:numCache>
            </c:numRef>
          </c:val>
        </c:ser>
        <c:ser>
          <c:idx val="3"/>
          <c:order val="3"/>
          <c:tx>
            <c:strRef>
              <c:f>Лист1!$E$1</c:f>
              <c:strCache>
                <c:ptCount val="1"/>
                <c:pt idx="0">
                  <c:v>Помогать другим</c:v>
                </c:pt>
              </c:strCache>
            </c:strRef>
          </c:tx>
          <c:spPr>
            <a:solidFill>
              <a:schemeClr val="accent6">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тебе нравится делать?</c:v>
                </c:pt>
              </c:strCache>
            </c:strRef>
          </c:cat>
          <c:val>
            <c:numRef>
              <c:f>Лист1!$E$2:$E$5</c:f>
              <c:numCache>
                <c:formatCode>General</c:formatCode>
                <c:ptCount val="4"/>
                <c:pt idx="0">
                  <c:v>4</c:v>
                </c:pt>
              </c:numCache>
            </c:numRef>
          </c:val>
        </c:ser>
        <c:ser>
          <c:idx val="4"/>
          <c:order val="4"/>
          <c:tx>
            <c:strRef>
              <c:f>Лист1!$F$1</c:f>
              <c:strCache>
                <c:ptCount val="1"/>
                <c:pt idx="0">
                  <c:v>Играть с вожатыми</c:v>
                </c:pt>
              </c:strCache>
            </c:strRef>
          </c:tx>
          <c:spPr>
            <a:solidFill>
              <a:schemeClr val="accent5">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тебе нравится делать?</c:v>
                </c:pt>
              </c:strCache>
            </c:strRef>
          </c:cat>
          <c:val>
            <c:numRef>
              <c:f>Лист1!$F$2:$F$5</c:f>
              <c:numCache>
                <c:formatCode>General</c:formatCode>
                <c:ptCount val="4"/>
                <c:pt idx="0">
                  <c:v>5</c:v>
                </c:pt>
              </c:numCache>
            </c:numRef>
          </c:val>
        </c:ser>
        <c:ser>
          <c:idx val="5"/>
          <c:order val="5"/>
          <c:tx>
            <c:strRef>
              <c:f>Лист1!$G$1</c:f>
              <c:strCache>
                <c:ptCount val="1"/>
                <c:pt idx="0">
                  <c:v>Играть по станциям</c:v>
                </c:pt>
              </c:strCache>
            </c:strRef>
          </c:tx>
          <c:spPr>
            <a:solidFill>
              <a:schemeClr val="accent4">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тебе нравится делать?</c:v>
                </c:pt>
              </c:strCache>
            </c:strRef>
          </c:cat>
          <c:val>
            <c:numRef>
              <c:f>Лист1!$G$2:$G$5</c:f>
              <c:numCache>
                <c:formatCode>General</c:formatCode>
                <c:ptCount val="4"/>
                <c:pt idx="0">
                  <c:v>18</c:v>
                </c:pt>
              </c:numCache>
            </c:numRef>
          </c:val>
        </c:ser>
        <c:ser>
          <c:idx val="6"/>
          <c:order val="6"/>
          <c:tx>
            <c:strRef>
              <c:f>Лист1!$H$1</c:f>
              <c:strCache>
                <c:ptCount val="1"/>
                <c:pt idx="0">
                  <c:v>Гулять</c:v>
                </c:pt>
              </c:strCache>
            </c:strRef>
          </c:tx>
          <c:spPr>
            <a:solidFill>
              <a:schemeClr val="accent6">
                <a:lumMod val="80000"/>
                <a:lumOff val="2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Лист1!$A$2:$A$5</c:f>
              <c:strCache>
                <c:ptCount val="1"/>
                <c:pt idx="0">
                  <c:v>Что тебе нравится делать?</c:v>
                </c:pt>
              </c:strCache>
            </c:strRef>
          </c:cat>
          <c:val>
            <c:numRef>
              <c:f>Лист1!$H$2:$H$5</c:f>
              <c:numCache>
                <c:formatCode>General</c:formatCode>
                <c:ptCount val="4"/>
                <c:pt idx="0">
                  <c:v>23</c:v>
                </c:pt>
              </c:numCache>
            </c:numRef>
          </c:val>
        </c:ser>
        <c:dLbls>
          <c:dLblPos val="inEnd"/>
          <c:showLegendKey val="0"/>
          <c:showVal val="1"/>
          <c:showCatName val="0"/>
          <c:showSerName val="0"/>
          <c:showPercent val="0"/>
          <c:showBubbleSize val="0"/>
        </c:dLbls>
        <c:gapWidth val="65"/>
        <c:axId val="135965696"/>
        <c:axId val="135983872"/>
      </c:barChart>
      <c:catAx>
        <c:axId val="1359656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1"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crossAx val="135983872"/>
        <c:crosses val="autoZero"/>
        <c:auto val="1"/>
        <c:lblAlgn val="ctr"/>
        <c:lblOffset val="100"/>
        <c:noMultiLvlLbl val="0"/>
      </c:catAx>
      <c:valAx>
        <c:axId val="1359838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3596569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FF53B-FD97-4DCD-B428-5AA3976A9AF9}" type="doc">
      <dgm:prSet loTypeId="urn:microsoft.com/office/officeart/2005/8/layout/vList6" loCatId="list" qsTypeId="urn:microsoft.com/office/officeart/2005/8/quickstyle/3d3" qsCatId="3D" csTypeId="urn:microsoft.com/office/officeart/2005/8/colors/accent6_3" csCatId="accent6" phldr="1"/>
      <dgm:spPr/>
      <dgm:t>
        <a:bodyPr/>
        <a:lstStyle/>
        <a:p>
          <a:endParaRPr lang="ru-RU"/>
        </a:p>
      </dgm:t>
    </dgm:pt>
    <dgm:pt modelId="{99247E17-FAB2-4537-B3BB-137D3DBFD087}">
      <dgm:prSet phldrT="[Текст]" custT="1"/>
      <dgm:spPr>
        <a:solidFill>
          <a:schemeClr val="accent6">
            <a:lumMod val="50000"/>
          </a:schemeClr>
        </a:solidFill>
      </dgm:spPr>
      <dgm:t>
        <a:bodyPr/>
        <a:lstStyle/>
        <a:p>
          <a:r>
            <a:rPr lang="ru-RU" sz="2800" dirty="0" smtClean="0">
              <a:latin typeface="Times New Roman" panose="02020603050405020304" pitchFamily="18" charset="0"/>
              <a:cs typeface="Times New Roman" panose="02020603050405020304" pitchFamily="18" charset="0"/>
            </a:rPr>
            <a:t>Цель программы:</a:t>
          </a:r>
          <a:endParaRPr lang="ru-RU" sz="2800" dirty="0">
            <a:latin typeface="Times New Roman" panose="02020603050405020304" pitchFamily="18" charset="0"/>
            <a:cs typeface="Times New Roman" panose="02020603050405020304" pitchFamily="18" charset="0"/>
          </a:endParaRPr>
        </a:p>
      </dgm:t>
    </dgm:pt>
    <dgm:pt modelId="{BBE9F70E-0B98-47FE-8050-B82559313EC5}" type="parTrans" cxnId="{31A6645B-1CE8-49D9-84B0-86A5B0D9A881}">
      <dgm:prSet/>
      <dgm:spPr/>
      <dgm:t>
        <a:bodyPr/>
        <a:lstStyle/>
        <a:p>
          <a:endParaRPr lang="ru-RU"/>
        </a:p>
      </dgm:t>
    </dgm:pt>
    <dgm:pt modelId="{6C4B41A6-6787-4CE7-A1D7-65DA24D240E6}" type="sibTrans" cxnId="{31A6645B-1CE8-49D9-84B0-86A5B0D9A881}">
      <dgm:prSet/>
      <dgm:spPr/>
      <dgm:t>
        <a:bodyPr/>
        <a:lstStyle/>
        <a:p>
          <a:endParaRPr lang="ru-RU"/>
        </a:p>
      </dgm:t>
    </dgm:pt>
    <dgm:pt modelId="{87F4A507-83C6-4D4B-9C0D-DC7F0AC9F184}">
      <dgm:prSet phldrT="[Текст]" custT="1"/>
      <dgm:spPr/>
      <dgm:t>
        <a:bodyPr/>
        <a:lstStyle/>
        <a:p>
          <a:pPr algn="ctr"/>
          <a:r>
            <a:rPr lang="ru-RU" sz="2000" dirty="0" smtClean="0">
              <a:latin typeface="Times New Roman" panose="02020603050405020304" pitchFamily="18" charset="0"/>
              <a:cs typeface="Times New Roman" panose="02020603050405020304" pitchFamily="18" charset="0"/>
            </a:rPr>
            <a:t>Создание оптимальных условий, обеспечивающих отдых детей, их оздоровление и творческое развитие, приобщение детей к различным видам киноискусства.</a:t>
          </a:r>
          <a:endParaRPr lang="ru-RU" sz="2000" dirty="0">
            <a:latin typeface="Times New Roman" panose="02020603050405020304" pitchFamily="18" charset="0"/>
            <a:cs typeface="Times New Roman" panose="02020603050405020304" pitchFamily="18" charset="0"/>
          </a:endParaRPr>
        </a:p>
      </dgm:t>
    </dgm:pt>
    <dgm:pt modelId="{461D7090-1014-4B91-BBA2-7441A1EC0F74}" type="parTrans" cxnId="{5677F422-DC86-41E2-A59B-3DA8D06EF1EE}">
      <dgm:prSet/>
      <dgm:spPr/>
      <dgm:t>
        <a:bodyPr/>
        <a:lstStyle/>
        <a:p>
          <a:endParaRPr lang="ru-RU"/>
        </a:p>
      </dgm:t>
    </dgm:pt>
    <dgm:pt modelId="{57545D5F-1519-4067-9BB5-7F6241E7EAE4}" type="sibTrans" cxnId="{5677F422-DC86-41E2-A59B-3DA8D06EF1EE}">
      <dgm:prSet/>
      <dgm:spPr/>
      <dgm:t>
        <a:bodyPr/>
        <a:lstStyle/>
        <a:p>
          <a:endParaRPr lang="ru-RU"/>
        </a:p>
      </dgm:t>
    </dgm:pt>
    <dgm:pt modelId="{D4CBFB81-5AF4-4EF7-8A5F-1D025956C82D}">
      <dgm:prSet phldrT="[Текст]" custT="1"/>
      <dgm:spPr>
        <a:solidFill>
          <a:schemeClr val="accent6">
            <a:lumMod val="75000"/>
          </a:schemeClr>
        </a:solidFill>
      </dgm:spPr>
      <dgm:t>
        <a:bodyPr/>
        <a:lstStyle/>
        <a:p>
          <a:r>
            <a:rPr lang="ru-RU" sz="2800" dirty="0" smtClean="0">
              <a:latin typeface="Times New Roman" panose="02020603050405020304" pitchFamily="18" charset="0"/>
              <a:cs typeface="Times New Roman" panose="02020603050405020304" pitchFamily="18" charset="0"/>
            </a:rPr>
            <a:t>Задачи:</a:t>
          </a:r>
          <a:endParaRPr lang="ru-RU" sz="2800" dirty="0">
            <a:latin typeface="Times New Roman" panose="02020603050405020304" pitchFamily="18" charset="0"/>
            <a:cs typeface="Times New Roman" panose="02020603050405020304" pitchFamily="18" charset="0"/>
          </a:endParaRPr>
        </a:p>
      </dgm:t>
    </dgm:pt>
    <dgm:pt modelId="{06A6CAE9-0972-40ED-8689-DE7C9D84B54B}" type="parTrans" cxnId="{FD9A458A-173A-4020-8977-DFEEF593B485}">
      <dgm:prSet/>
      <dgm:spPr/>
      <dgm:t>
        <a:bodyPr/>
        <a:lstStyle/>
        <a:p>
          <a:endParaRPr lang="ru-RU"/>
        </a:p>
      </dgm:t>
    </dgm:pt>
    <dgm:pt modelId="{15FAA0BF-EBBB-4A19-900B-7915A04677E7}" type="sibTrans" cxnId="{FD9A458A-173A-4020-8977-DFEEF593B485}">
      <dgm:prSet/>
      <dgm:spPr/>
      <dgm:t>
        <a:bodyPr/>
        <a:lstStyle/>
        <a:p>
          <a:endParaRPr lang="ru-RU"/>
        </a:p>
      </dgm:t>
    </dgm:pt>
    <dgm:pt modelId="{87F49598-E473-4D39-989A-E1694AD13248}">
      <dgm:prSet phldrT="[Текст]" custT="1"/>
      <dgm:spPr/>
      <dgm:t>
        <a:bodyPr/>
        <a:lstStyle/>
        <a:p>
          <a:r>
            <a:rPr lang="ru-RU" sz="2000" dirty="0" smtClean="0">
              <a:latin typeface="Times New Roman" panose="02020603050405020304" pitchFamily="18" charset="0"/>
              <a:cs typeface="Times New Roman" panose="02020603050405020304" pitchFamily="18" charset="0"/>
            </a:rPr>
            <a:t>Создать условия для раскрытия и развития творческого потенциала каждого ребенка.</a:t>
          </a:r>
          <a:endParaRPr lang="ru-RU" sz="2000" dirty="0">
            <a:latin typeface="Times New Roman" panose="02020603050405020304" pitchFamily="18" charset="0"/>
            <a:cs typeface="Times New Roman" panose="02020603050405020304" pitchFamily="18" charset="0"/>
          </a:endParaRPr>
        </a:p>
      </dgm:t>
    </dgm:pt>
    <dgm:pt modelId="{F2F73CE2-2312-4116-AB54-BA3083F86D67}" type="parTrans" cxnId="{BC632834-12FD-40E1-BA93-1EC44001007C}">
      <dgm:prSet/>
      <dgm:spPr/>
      <dgm:t>
        <a:bodyPr/>
        <a:lstStyle/>
        <a:p>
          <a:endParaRPr lang="ru-RU"/>
        </a:p>
      </dgm:t>
    </dgm:pt>
    <dgm:pt modelId="{94820D8A-3416-4186-83AD-AA68D2271A29}" type="sibTrans" cxnId="{BC632834-12FD-40E1-BA93-1EC44001007C}">
      <dgm:prSet/>
      <dgm:spPr/>
      <dgm:t>
        <a:bodyPr/>
        <a:lstStyle/>
        <a:p>
          <a:endParaRPr lang="ru-RU"/>
        </a:p>
      </dgm:t>
    </dgm:pt>
    <dgm:pt modelId="{13B3EF40-262C-4C9E-806F-A2B35BC55E4D}">
      <dgm:prSet phldrT="[Текст]" custT="1"/>
      <dgm:spPr/>
      <dgm:t>
        <a:bodyPr/>
        <a:lstStyle/>
        <a:p>
          <a:r>
            <a:rPr lang="ru-RU" sz="2000" dirty="0" smtClean="0">
              <a:latin typeface="Times New Roman" panose="02020603050405020304" pitchFamily="18" charset="0"/>
              <a:cs typeface="Times New Roman" panose="02020603050405020304" pitchFamily="18" charset="0"/>
            </a:rPr>
            <a:t>Заинтересовать детей отечественным кинематографом.</a:t>
          </a:r>
          <a:endParaRPr lang="ru-RU" sz="2000" dirty="0">
            <a:latin typeface="Times New Roman" panose="02020603050405020304" pitchFamily="18" charset="0"/>
            <a:cs typeface="Times New Roman" panose="02020603050405020304" pitchFamily="18" charset="0"/>
          </a:endParaRPr>
        </a:p>
      </dgm:t>
    </dgm:pt>
    <dgm:pt modelId="{2555A623-2302-4105-890F-E086E6272022}" type="parTrans" cxnId="{B24A3B4C-3F91-4466-BBB7-4C5C5F1BBC10}">
      <dgm:prSet/>
      <dgm:spPr/>
      <dgm:t>
        <a:bodyPr/>
        <a:lstStyle/>
        <a:p>
          <a:endParaRPr lang="ru-RU"/>
        </a:p>
      </dgm:t>
    </dgm:pt>
    <dgm:pt modelId="{46626DD5-7C12-4BE0-9DC6-A7153C4FD8BE}" type="sibTrans" cxnId="{B24A3B4C-3F91-4466-BBB7-4C5C5F1BBC10}">
      <dgm:prSet/>
      <dgm:spPr/>
      <dgm:t>
        <a:bodyPr/>
        <a:lstStyle/>
        <a:p>
          <a:endParaRPr lang="ru-RU"/>
        </a:p>
      </dgm:t>
    </dgm:pt>
    <dgm:pt modelId="{5D56F1ED-AC80-442C-AAEB-269D34D4B973}">
      <dgm:prSet phldrT="[Текст]" custT="1"/>
      <dgm:spPr/>
      <dgm:t>
        <a:bodyPr/>
        <a:lstStyle/>
        <a:p>
          <a:r>
            <a:rPr lang="ru-RU" sz="2000" dirty="0" smtClean="0">
              <a:latin typeface="Times New Roman" panose="02020603050405020304" pitchFamily="18" charset="0"/>
              <a:cs typeface="Times New Roman" panose="02020603050405020304" pitchFamily="18" charset="0"/>
            </a:rPr>
            <a:t>Духовно-физическое оздоровление и психологическая разгрузка участников смены.</a:t>
          </a:r>
          <a:endParaRPr lang="ru-RU" sz="2000" dirty="0">
            <a:latin typeface="Times New Roman" panose="02020603050405020304" pitchFamily="18" charset="0"/>
            <a:cs typeface="Times New Roman" panose="02020603050405020304" pitchFamily="18" charset="0"/>
          </a:endParaRPr>
        </a:p>
      </dgm:t>
    </dgm:pt>
    <dgm:pt modelId="{66FB05E8-A4BD-4A58-A3D0-2E6B8AD934E4}" type="parTrans" cxnId="{C1C1524C-B8E8-4C89-9EE8-D4E70530CC07}">
      <dgm:prSet/>
      <dgm:spPr/>
      <dgm:t>
        <a:bodyPr/>
        <a:lstStyle/>
        <a:p>
          <a:endParaRPr lang="ru-RU"/>
        </a:p>
      </dgm:t>
    </dgm:pt>
    <dgm:pt modelId="{DF0D22E4-7828-45F6-9EE9-BC76D02815AC}" type="sibTrans" cxnId="{C1C1524C-B8E8-4C89-9EE8-D4E70530CC07}">
      <dgm:prSet/>
      <dgm:spPr/>
      <dgm:t>
        <a:bodyPr/>
        <a:lstStyle/>
        <a:p>
          <a:endParaRPr lang="ru-RU"/>
        </a:p>
      </dgm:t>
    </dgm:pt>
    <dgm:pt modelId="{AC3F62D1-BCB3-419E-BA8E-D3400CB2B64F}">
      <dgm:prSet phldrT="[Текст]" custT="1"/>
      <dgm:spPr/>
      <dgm:t>
        <a:bodyPr/>
        <a:lstStyle/>
        <a:p>
          <a:r>
            <a:rPr lang="ru-RU" sz="2000" dirty="0" smtClean="0">
              <a:latin typeface="Times New Roman" panose="02020603050405020304" pitchFamily="18" charset="0"/>
              <a:cs typeface="Times New Roman" panose="02020603050405020304" pitchFamily="18" charset="0"/>
            </a:rPr>
            <a:t>Привить навыки здорового образа жизни.</a:t>
          </a:r>
          <a:endParaRPr lang="ru-RU" sz="2000" dirty="0">
            <a:latin typeface="Times New Roman" panose="02020603050405020304" pitchFamily="18" charset="0"/>
            <a:cs typeface="Times New Roman" panose="02020603050405020304" pitchFamily="18" charset="0"/>
          </a:endParaRPr>
        </a:p>
      </dgm:t>
    </dgm:pt>
    <dgm:pt modelId="{36603F59-530C-4F8C-B4D3-DC0222E88269}" type="parTrans" cxnId="{D4C9DCE5-C7AD-4AC4-A4E6-FA91D76AD20C}">
      <dgm:prSet/>
      <dgm:spPr/>
      <dgm:t>
        <a:bodyPr/>
        <a:lstStyle/>
        <a:p>
          <a:endParaRPr lang="ru-RU"/>
        </a:p>
      </dgm:t>
    </dgm:pt>
    <dgm:pt modelId="{DB25695E-94DD-4877-9EC9-C7C1FF220D8A}" type="sibTrans" cxnId="{D4C9DCE5-C7AD-4AC4-A4E6-FA91D76AD20C}">
      <dgm:prSet/>
      <dgm:spPr/>
      <dgm:t>
        <a:bodyPr/>
        <a:lstStyle/>
        <a:p>
          <a:endParaRPr lang="ru-RU"/>
        </a:p>
      </dgm:t>
    </dgm:pt>
    <dgm:pt modelId="{B67AC34E-1E7C-4E33-BD3A-DED87F376025}">
      <dgm:prSet phldrT="[Текст]" custT="1"/>
      <dgm:spPr/>
      <dgm:t>
        <a:bodyPr/>
        <a:lstStyle/>
        <a:p>
          <a:r>
            <a:rPr lang="ru-RU" sz="2000" dirty="0" smtClean="0">
              <a:latin typeface="Times New Roman" panose="02020603050405020304" pitchFamily="18" charset="0"/>
              <a:cs typeface="Times New Roman" panose="02020603050405020304" pitchFamily="18" charset="0"/>
            </a:rPr>
            <a:t>Развивать познавательную активность, расширять кругозор ребенка через игровой сюжет с учетом интереса, возрастных особенностей и интеллектуального уровня.</a:t>
          </a:r>
          <a:endParaRPr lang="ru-RU" sz="2000" dirty="0">
            <a:latin typeface="Times New Roman" panose="02020603050405020304" pitchFamily="18" charset="0"/>
            <a:cs typeface="Times New Roman" panose="02020603050405020304" pitchFamily="18" charset="0"/>
          </a:endParaRPr>
        </a:p>
      </dgm:t>
    </dgm:pt>
    <dgm:pt modelId="{A6AC3BCE-A835-4685-9B32-47E914B3D96E}" type="parTrans" cxnId="{A530708E-366D-46AC-9CC4-E3186B3DD1CB}">
      <dgm:prSet/>
      <dgm:spPr/>
      <dgm:t>
        <a:bodyPr/>
        <a:lstStyle/>
        <a:p>
          <a:endParaRPr lang="ru-RU"/>
        </a:p>
      </dgm:t>
    </dgm:pt>
    <dgm:pt modelId="{B965F7C7-3D13-423F-B850-7D50CE4F0B92}" type="sibTrans" cxnId="{A530708E-366D-46AC-9CC4-E3186B3DD1CB}">
      <dgm:prSet/>
      <dgm:spPr/>
      <dgm:t>
        <a:bodyPr/>
        <a:lstStyle/>
        <a:p>
          <a:endParaRPr lang="ru-RU"/>
        </a:p>
      </dgm:t>
    </dgm:pt>
    <dgm:pt modelId="{F6ACFB41-EA13-4FF4-A63E-5DADAF0C8607}">
      <dgm:prSet phldrT="[Текст]" custT="1"/>
      <dgm:spPr/>
      <dgm:t>
        <a:bodyPr/>
        <a:lstStyle/>
        <a:p>
          <a:r>
            <a:rPr lang="ru-RU" sz="2000" dirty="0" smtClean="0">
              <a:latin typeface="Times New Roman" panose="02020603050405020304" pitchFamily="18" charset="0"/>
              <a:cs typeface="Times New Roman" panose="02020603050405020304" pitchFamily="18" charset="0"/>
            </a:rPr>
            <a:t>Формировать самостоятельность и ответственность за свою деятельность.</a:t>
          </a:r>
          <a:endParaRPr lang="ru-RU" sz="2000" dirty="0">
            <a:latin typeface="Times New Roman" panose="02020603050405020304" pitchFamily="18" charset="0"/>
            <a:cs typeface="Times New Roman" panose="02020603050405020304" pitchFamily="18" charset="0"/>
          </a:endParaRPr>
        </a:p>
      </dgm:t>
    </dgm:pt>
    <dgm:pt modelId="{59BF46D7-11F6-4EBF-B9A4-A3F79880D117}" type="parTrans" cxnId="{8E51C161-8D0A-45EA-8EC8-E38EC06B72C0}">
      <dgm:prSet/>
      <dgm:spPr/>
      <dgm:t>
        <a:bodyPr/>
        <a:lstStyle/>
        <a:p>
          <a:endParaRPr lang="ru-RU"/>
        </a:p>
      </dgm:t>
    </dgm:pt>
    <dgm:pt modelId="{E027806A-6377-4244-819B-CDADFAD5201F}" type="sibTrans" cxnId="{8E51C161-8D0A-45EA-8EC8-E38EC06B72C0}">
      <dgm:prSet/>
      <dgm:spPr/>
      <dgm:t>
        <a:bodyPr/>
        <a:lstStyle/>
        <a:p>
          <a:endParaRPr lang="ru-RU"/>
        </a:p>
      </dgm:t>
    </dgm:pt>
    <dgm:pt modelId="{7EA9F4AC-9578-40EA-956E-948651E4B71E}" type="pres">
      <dgm:prSet presAssocID="{115FF53B-FD97-4DCD-B428-5AA3976A9AF9}" presName="Name0" presStyleCnt="0">
        <dgm:presLayoutVars>
          <dgm:dir/>
          <dgm:animLvl val="lvl"/>
          <dgm:resizeHandles/>
        </dgm:presLayoutVars>
      </dgm:prSet>
      <dgm:spPr/>
      <dgm:t>
        <a:bodyPr/>
        <a:lstStyle/>
        <a:p>
          <a:endParaRPr lang="ru-RU"/>
        </a:p>
      </dgm:t>
    </dgm:pt>
    <dgm:pt modelId="{95929C46-EB69-485B-81E5-6029905DB74B}" type="pres">
      <dgm:prSet presAssocID="{99247E17-FAB2-4537-B3BB-137D3DBFD087}" presName="linNode" presStyleCnt="0"/>
      <dgm:spPr/>
    </dgm:pt>
    <dgm:pt modelId="{C3FD69F6-C008-4D81-BE27-0BF45FC79B7C}" type="pres">
      <dgm:prSet presAssocID="{99247E17-FAB2-4537-B3BB-137D3DBFD087}" presName="parentShp" presStyleLbl="node1" presStyleIdx="0" presStyleCnt="2" custScaleX="76555" custScaleY="49369" custLinFactNeighborX="-219" custLinFactNeighborY="0">
        <dgm:presLayoutVars>
          <dgm:bulletEnabled val="1"/>
        </dgm:presLayoutVars>
      </dgm:prSet>
      <dgm:spPr/>
      <dgm:t>
        <a:bodyPr/>
        <a:lstStyle/>
        <a:p>
          <a:endParaRPr lang="ru-RU"/>
        </a:p>
      </dgm:t>
    </dgm:pt>
    <dgm:pt modelId="{7B279E59-E93F-406C-A442-F94E52805464}" type="pres">
      <dgm:prSet presAssocID="{99247E17-FAB2-4537-B3BB-137D3DBFD087}" presName="childShp" presStyleLbl="bgAccFollowNode1" presStyleIdx="0" presStyleCnt="2" custScaleX="114640" custScaleY="74029">
        <dgm:presLayoutVars>
          <dgm:bulletEnabled val="1"/>
        </dgm:presLayoutVars>
      </dgm:prSet>
      <dgm:spPr/>
      <dgm:t>
        <a:bodyPr/>
        <a:lstStyle/>
        <a:p>
          <a:endParaRPr lang="ru-RU"/>
        </a:p>
      </dgm:t>
    </dgm:pt>
    <dgm:pt modelId="{52E62D25-F6A1-408F-9882-4369F776D3F3}" type="pres">
      <dgm:prSet presAssocID="{6C4B41A6-6787-4CE7-A1D7-65DA24D240E6}" presName="spacing" presStyleCnt="0"/>
      <dgm:spPr/>
    </dgm:pt>
    <dgm:pt modelId="{79D0880C-9660-41A3-AF6D-4C42AB6E2238}" type="pres">
      <dgm:prSet presAssocID="{D4CBFB81-5AF4-4EF7-8A5F-1D025956C82D}" presName="linNode" presStyleCnt="0"/>
      <dgm:spPr/>
    </dgm:pt>
    <dgm:pt modelId="{B411FD34-3BBA-4224-B82E-7AC44EE461E3}" type="pres">
      <dgm:prSet presAssocID="{D4CBFB81-5AF4-4EF7-8A5F-1D025956C82D}" presName="parentShp" presStyleLbl="node1" presStyleIdx="1" presStyleCnt="2" custScaleX="44354" custScaleY="76386" custLinFactNeighborX="249" custLinFactNeighborY="-95463">
        <dgm:presLayoutVars>
          <dgm:bulletEnabled val="1"/>
        </dgm:presLayoutVars>
      </dgm:prSet>
      <dgm:spPr/>
      <dgm:t>
        <a:bodyPr/>
        <a:lstStyle/>
        <a:p>
          <a:endParaRPr lang="ru-RU"/>
        </a:p>
      </dgm:t>
    </dgm:pt>
    <dgm:pt modelId="{F6C07542-74AA-4E0D-8F8F-3E41BE654A40}" type="pres">
      <dgm:prSet presAssocID="{D4CBFB81-5AF4-4EF7-8A5F-1D025956C82D}" presName="childShp" presStyleLbl="bgAccFollowNode1" presStyleIdx="1" presStyleCnt="2" custScaleX="137694" custScaleY="287325" custLinFactNeighborY="-24283">
        <dgm:presLayoutVars>
          <dgm:bulletEnabled val="1"/>
        </dgm:presLayoutVars>
      </dgm:prSet>
      <dgm:spPr/>
      <dgm:t>
        <a:bodyPr/>
        <a:lstStyle/>
        <a:p>
          <a:endParaRPr lang="ru-RU"/>
        </a:p>
      </dgm:t>
    </dgm:pt>
  </dgm:ptLst>
  <dgm:cxnLst>
    <dgm:cxn modelId="{C1C1524C-B8E8-4C89-9EE8-D4E70530CC07}" srcId="{D4CBFB81-5AF4-4EF7-8A5F-1D025956C82D}" destId="{5D56F1ED-AC80-442C-AAEB-269D34D4B973}" srcOrd="2" destOrd="0" parTransId="{66FB05E8-A4BD-4A58-A3D0-2E6B8AD934E4}" sibTransId="{DF0D22E4-7828-45F6-9EE9-BC76D02815AC}"/>
    <dgm:cxn modelId="{96B4DE6F-5AB2-4A5B-ACFE-AF5FA323B881}" type="presOf" srcId="{87F4A507-83C6-4D4B-9C0D-DC7F0AC9F184}" destId="{7B279E59-E93F-406C-A442-F94E52805464}" srcOrd="0" destOrd="0" presId="urn:microsoft.com/office/officeart/2005/8/layout/vList6"/>
    <dgm:cxn modelId="{B774344F-C2CC-4CD6-8CB1-92D4A800AB95}" type="presOf" srcId="{13B3EF40-262C-4C9E-806F-A2B35BC55E4D}" destId="{F6C07542-74AA-4E0D-8F8F-3E41BE654A40}" srcOrd="0" destOrd="1" presId="urn:microsoft.com/office/officeart/2005/8/layout/vList6"/>
    <dgm:cxn modelId="{FD9A458A-173A-4020-8977-DFEEF593B485}" srcId="{115FF53B-FD97-4DCD-B428-5AA3976A9AF9}" destId="{D4CBFB81-5AF4-4EF7-8A5F-1D025956C82D}" srcOrd="1" destOrd="0" parTransId="{06A6CAE9-0972-40ED-8689-DE7C9D84B54B}" sibTransId="{15FAA0BF-EBBB-4A19-900B-7915A04677E7}"/>
    <dgm:cxn modelId="{1501C83C-87DC-47EB-B9AD-46EA680AD98B}" type="presOf" srcId="{AC3F62D1-BCB3-419E-BA8E-D3400CB2B64F}" destId="{F6C07542-74AA-4E0D-8F8F-3E41BE654A40}" srcOrd="0" destOrd="3" presId="urn:microsoft.com/office/officeart/2005/8/layout/vList6"/>
    <dgm:cxn modelId="{BACF01F6-D4B6-4EC3-A628-E7240B649148}" type="presOf" srcId="{115FF53B-FD97-4DCD-B428-5AA3976A9AF9}" destId="{7EA9F4AC-9578-40EA-956E-948651E4B71E}" srcOrd="0" destOrd="0" presId="urn:microsoft.com/office/officeart/2005/8/layout/vList6"/>
    <dgm:cxn modelId="{D4C9DCE5-C7AD-4AC4-A4E6-FA91D76AD20C}" srcId="{D4CBFB81-5AF4-4EF7-8A5F-1D025956C82D}" destId="{AC3F62D1-BCB3-419E-BA8E-D3400CB2B64F}" srcOrd="3" destOrd="0" parTransId="{36603F59-530C-4F8C-B4D3-DC0222E88269}" sibTransId="{DB25695E-94DD-4877-9EC9-C7C1FF220D8A}"/>
    <dgm:cxn modelId="{8E51C161-8D0A-45EA-8EC8-E38EC06B72C0}" srcId="{D4CBFB81-5AF4-4EF7-8A5F-1D025956C82D}" destId="{F6ACFB41-EA13-4FF4-A63E-5DADAF0C8607}" srcOrd="5" destOrd="0" parTransId="{59BF46D7-11F6-4EBF-B9A4-A3F79880D117}" sibTransId="{E027806A-6377-4244-819B-CDADFAD5201F}"/>
    <dgm:cxn modelId="{26CE9A17-9570-4548-8966-4BDDC969A8D3}" type="presOf" srcId="{D4CBFB81-5AF4-4EF7-8A5F-1D025956C82D}" destId="{B411FD34-3BBA-4224-B82E-7AC44EE461E3}" srcOrd="0" destOrd="0" presId="urn:microsoft.com/office/officeart/2005/8/layout/vList6"/>
    <dgm:cxn modelId="{5677F422-DC86-41E2-A59B-3DA8D06EF1EE}" srcId="{99247E17-FAB2-4537-B3BB-137D3DBFD087}" destId="{87F4A507-83C6-4D4B-9C0D-DC7F0AC9F184}" srcOrd="0" destOrd="0" parTransId="{461D7090-1014-4B91-BBA2-7441A1EC0F74}" sibTransId="{57545D5F-1519-4067-9BB5-7F6241E7EAE4}"/>
    <dgm:cxn modelId="{0F177010-4DBF-44F3-B518-E18856E5D2F6}" type="presOf" srcId="{F6ACFB41-EA13-4FF4-A63E-5DADAF0C8607}" destId="{F6C07542-74AA-4E0D-8F8F-3E41BE654A40}" srcOrd="0" destOrd="5" presId="urn:microsoft.com/office/officeart/2005/8/layout/vList6"/>
    <dgm:cxn modelId="{BC632834-12FD-40E1-BA93-1EC44001007C}" srcId="{D4CBFB81-5AF4-4EF7-8A5F-1D025956C82D}" destId="{87F49598-E473-4D39-989A-E1694AD13248}" srcOrd="0" destOrd="0" parTransId="{F2F73CE2-2312-4116-AB54-BA3083F86D67}" sibTransId="{94820D8A-3416-4186-83AD-AA68D2271A29}"/>
    <dgm:cxn modelId="{F4CBE5D2-4932-46A9-9A16-D38C2482702E}" type="presOf" srcId="{B67AC34E-1E7C-4E33-BD3A-DED87F376025}" destId="{F6C07542-74AA-4E0D-8F8F-3E41BE654A40}" srcOrd="0" destOrd="4" presId="urn:microsoft.com/office/officeart/2005/8/layout/vList6"/>
    <dgm:cxn modelId="{A1E20222-5D5E-4A80-8A1E-9849AD89384B}" type="presOf" srcId="{5D56F1ED-AC80-442C-AAEB-269D34D4B973}" destId="{F6C07542-74AA-4E0D-8F8F-3E41BE654A40}" srcOrd="0" destOrd="2" presId="urn:microsoft.com/office/officeart/2005/8/layout/vList6"/>
    <dgm:cxn modelId="{B24A3B4C-3F91-4466-BBB7-4C5C5F1BBC10}" srcId="{D4CBFB81-5AF4-4EF7-8A5F-1D025956C82D}" destId="{13B3EF40-262C-4C9E-806F-A2B35BC55E4D}" srcOrd="1" destOrd="0" parTransId="{2555A623-2302-4105-890F-E086E6272022}" sibTransId="{46626DD5-7C12-4BE0-9DC6-A7153C4FD8BE}"/>
    <dgm:cxn modelId="{31A6645B-1CE8-49D9-84B0-86A5B0D9A881}" srcId="{115FF53B-FD97-4DCD-B428-5AA3976A9AF9}" destId="{99247E17-FAB2-4537-B3BB-137D3DBFD087}" srcOrd="0" destOrd="0" parTransId="{BBE9F70E-0B98-47FE-8050-B82559313EC5}" sibTransId="{6C4B41A6-6787-4CE7-A1D7-65DA24D240E6}"/>
    <dgm:cxn modelId="{555078CD-8616-45B4-B7C8-9D7B429C4594}" type="presOf" srcId="{87F49598-E473-4D39-989A-E1694AD13248}" destId="{F6C07542-74AA-4E0D-8F8F-3E41BE654A40}" srcOrd="0" destOrd="0" presId="urn:microsoft.com/office/officeart/2005/8/layout/vList6"/>
    <dgm:cxn modelId="{A530708E-366D-46AC-9CC4-E3186B3DD1CB}" srcId="{D4CBFB81-5AF4-4EF7-8A5F-1D025956C82D}" destId="{B67AC34E-1E7C-4E33-BD3A-DED87F376025}" srcOrd="4" destOrd="0" parTransId="{A6AC3BCE-A835-4685-9B32-47E914B3D96E}" sibTransId="{B965F7C7-3D13-423F-B850-7D50CE4F0B92}"/>
    <dgm:cxn modelId="{A8CB5EF6-0D8A-411C-983C-224F77DB41A7}" type="presOf" srcId="{99247E17-FAB2-4537-B3BB-137D3DBFD087}" destId="{C3FD69F6-C008-4D81-BE27-0BF45FC79B7C}" srcOrd="0" destOrd="0" presId="urn:microsoft.com/office/officeart/2005/8/layout/vList6"/>
    <dgm:cxn modelId="{2EB6BD94-9703-4035-A30C-3628ECDC6844}" type="presParOf" srcId="{7EA9F4AC-9578-40EA-956E-948651E4B71E}" destId="{95929C46-EB69-485B-81E5-6029905DB74B}" srcOrd="0" destOrd="0" presId="urn:microsoft.com/office/officeart/2005/8/layout/vList6"/>
    <dgm:cxn modelId="{8957DB92-5228-4F04-81D5-E89EA1D87DC6}" type="presParOf" srcId="{95929C46-EB69-485B-81E5-6029905DB74B}" destId="{C3FD69F6-C008-4D81-BE27-0BF45FC79B7C}" srcOrd="0" destOrd="0" presId="urn:microsoft.com/office/officeart/2005/8/layout/vList6"/>
    <dgm:cxn modelId="{353A6699-EDA0-4E39-A4B0-527CEC04CEEC}" type="presParOf" srcId="{95929C46-EB69-485B-81E5-6029905DB74B}" destId="{7B279E59-E93F-406C-A442-F94E52805464}" srcOrd="1" destOrd="0" presId="urn:microsoft.com/office/officeart/2005/8/layout/vList6"/>
    <dgm:cxn modelId="{DEA51CA8-01A0-4E78-BE10-C5CC1742D4BE}" type="presParOf" srcId="{7EA9F4AC-9578-40EA-956E-948651E4B71E}" destId="{52E62D25-F6A1-408F-9882-4369F776D3F3}" srcOrd="1" destOrd="0" presId="urn:microsoft.com/office/officeart/2005/8/layout/vList6"/>
    <dgm:cxn modelId="{02062EA3-86DA-4A79-BB8B-A9CFFDEE0173}" type="presParOf" srcId="{7EA9F4AC-9578-40EA-956E-948651E4B71E}" destId="{79D0880C-9660-41A3-AF6D-4C42AB6E2238}" srcOrd="2" destOrd="0" presId="urn:microsoft.com/office/officeart/2005/8/layout/vList6"/>
    <dgm:cxn modelId="{2F921FDC-C380-41D0-8D02-063250C8E42C}" type="presParOf" srcId="{79D0880C-9660-41A3-AF6D-4C42AB6E2238}" destId="{B411FD34-3BBA-4224-B82E-7AC44EE461E3}" srcOrd="0" destOrd="0" presId="urn:microsoft.com/office/officeart/2005/8/layout/vList6"/>
    <dgm:cxn modelId="{4866BCE4-7635-4C22-98D8-C642F66602D0}" type="presParOf" srcId="{79D0880C-9660-41A3-AF6D-4C42AB6E2238}" destId="{F6C07542-74AA-4E0D-8F8F-3E41BE654A4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4B80EB-2E6D-4B9D-9D71-1993DBF70B16}" type="doc">
      <dgm:prSet loTypeId="urn:microsoft.com/office/officeart/2005/8/layout/chevron2" loCatId="process" qsTypeId="urn:microsoft.com/office/officeart/2005/8/quickstyle/3d2" qsCatId="3D" csTypeId="urn:microsoft.com/office/officeart/2005/8/colors/colorful4" csCatId="colorful" phldr="1"/>
      <dgm:spPr/>
      <dgm:t>
        <a:bodyPr/>
        <a:lstStyle/>
        <a:p>
          <a:endParaRPr lang="ru-RU"/>
        </a:p>
      </dgm:t>
    </dgm:pt>
    <dgm:pt modelId="{025E8425-8046-4C35-9064-4BBA3329C348}">
      <dgm:prSet phldrT="[Текст]" custT="1"/>
      <dgm:spPr/>
      <dgm:t>
        <a:bodyPr/>
        <a:lstStyle/>
        <a:p>
          <a:r>
            <a:rPr lang="ru-RU" sz="4000" dirty="0" smtClean="0">
              <a:latin typeface="Times New Roman" panose="02020603050405020304" pitchFamily="18" charset="0"/>
              <a:cs typeface="Times New Roman" panose="02020603050405020304" pitchFamily="18" charset="0"/>
            </a:rPr>
            <a:t>Для детей</a:t>
          </a:r>
          <a:endParaRPr lang="ru-RU" sz="4000" dirty="0">
            <a:latin typeface="Times New Roman" panose="02020603050405020304" pitchFamily="18" charset="0"/>
            <a:cs typeface="Times New Roman" panose="02020603050405020304" pitchFamily="18" charset="0"/>
          </a:endParaRPr>
        </a:p>
      </dgm:t>
    </dgm:pt>
    <dgm:pt modelId="{679726E7-0833-44B5-83FB-448EC37AE308}" type="parTrans" cxnId="{70CA1D74-0DAA-46B2-BCD9-7BCEC4073035}">
      <dgm:prSet/>
      <dgm:spPr/>
      <dgm:t>
        <a:bodyPr/>
        <a:lstStyle/>
        <a:p>
          <a:endParaRPr lang="ru-RU"/>
        </a:p>
      </dgm:t>
    </dgm:pt>
    <dgm:pt modelId="{F155E275-0697-40F8-91A5-C2174E5B2BA3}" type="sibTrans" cxnId="{70CA1D74-0DAA-46B2-BCD9-7BCEC4073035}">
      <dgm:prSet/>
      <dgm:spPr/>
      <dgm:t>
        <a:bodyPr/>
        <a:lstStyle/>
        <a:p>
          <a:endParaRPr lang="ru-RU"/>
        </a:p>
      </dgm:t>
    </dgm:pt>
    <dgm:pt modelId="{48542ABE-79C5-4B51-A2FF-329057D19137}">
      <dgm:prSet phldrT="[Текст]" custT="1"/>
      <dgm:spPr/>
      <dgm:t>
        <a:bodyPr/>
        <a:lstStyle/>
        <a:p>
          <a:r>
            <a:rPr lang="ru-RU" sz="1800" dirty="0" smtClean="0">
              <a:latin typeface="Times New Roman" panose="02020603050405020304" pitchFamily="18" charset="0"/>
              <a:cs typeface="Times New Roman" panose="02020603050405020304" pitchFamily="18" charset="0"/>
            </a:rPr>
            <a:t>Расширение представлений детей об истории российского кинематографа.</a:t>
          </a:r>
          <a:endParaRPr lang="ru-RU" sz="1800" dirty="0">
            <a:latin typeface="Times New Roman" panose="02020603050405020304" pitchFamily="18" charset="0"/>
            <a:cs typeface="Times New Roman" panose="02020603050405020304" pitchFamily="18" charset="0"/>
          </a:endParaRPr>
        </a:p>
      </dgm:t>
    </dgm:pt>
    <dgm:pt modelId="{AFD8A6D5-5DAD-4B84-8001-1C22F8CF1B5A}" type="parTrans" cxnId="{FC8C3FA4-DE8D-4EFF-B696-B06203D55098}">
      <dgm:prSet/>
      <dgm:spPr/>
      <dgm:t>
        <a:bodyPr/>
        <a:lstStyle/>
        <a:p>
          <a:endParaRPr lang="ru-RU"/>
        </a:p>
      </dgm:t>
    </dgm:pt>
    <dgm:pt modelId="{66EE1AF5-6081-4ACB-AFB5-CB0F0750A52B}" type="sibTrans" cxnId="{FC8C3FA4-DE8D-4EFF-B696-B06203D55098}">
      <dgm:prSet/>
      <dgm:spPr/>
      <dgm:t>
        <a:bodyPr/>
        <a:lstStyle/>
        <a:p>
          <a:endParaRPr lang="ru-RU"/>
        </a:p>
      </dgm:t>
    </dgm:pt>
    <dgm:pt modelId="{B860FD9F-36FC-4EA4-83E9-0934E56F349B}">
      <dgm:prSet phldrT="[Текст]" custT="1"/>
      <dgm:spPr/>
      <dgm:t>
        <a:bodyPr/>
        <a:lstStyle/>
        <a:p>
          <a:r>
            <a:rPr lang="ru-RU" sz="1800" dirty="0" smtClean="0">
              <a:latin typeface="Times New Roman" panose="02020603050405020304" pitchFamily="18" charset="0"/>
              <a:cs typeface="Times New Roman" panose="02020603050405020304" pitchFamily="18" charset="0"/>
            </a:rPr>
            <a:t>Физическое и психологическое оздоровление детей.</a:t>
          </a:r>
          <a:endParaRPr lang="ru-RU" sz="1800" dirty="0">
            <a:latin typeface="Times New Roman" panose="02020603050405020304" pitchFamily="18" charset="0"/>
            <a:cs typeface="Times New Roman" panose="02020603050405020304" pitchFamily="18" charset="0"/>
          </a:endParaRPr>
        </a:p>
      </dgm:t>
    </dgm:pt>
    <dgm:pt modelId="{8D0C2B7F-5AFF-4E11-82B5-5D268E44E498}" type="parTrans" cxnId="{67C10DB7-6E50-41CF-A738-5F68D1E35243}">
      <dgm:prSet/>
      <dgm:spPr/>
      <dgm:t>
        <a:bodyPr/>
        <a:lstStyle/>
        <a:p>
          <a:endParaRPr lang="ru-RU"/>
        </a:p>
      </dgm:t>
    </dgm:pt>
    <dgm:pt modelId="{A1EFF3C4-5EB4-4C27-ADA2-5F843724CF1A}" type="sibTrans" cxnId="{67C10DB7-6E50-41CF-A738-5F68D1E35243}">
      <dgm:prSet/>
      <dgm:spPr/>
      <dgm:t>
        <a:bodyPr/>
        <a:lstStyle/>
        <a:p>
          <a:endParaRPr lang="ru-RU"/>
        </a:p>
      </dgm:t>
    </dgm:pt>
    <dgm:pt modelId="{DA6A9C08-ADEC-407F-8158-3B3BB0E34F8F}">
      <dgm:prSet phldrT="[Текст]" custT="1"/>
      <dgm:spPr/>
      <dgm:t>
        <a:bodyPr/>
        <a:lstStyle/>
        <a:p>
          <a:r>
            <a:rPr lang="ru-RU" sz="3200" dirty="0" smtClean="0">
              <a:latin typeface="Times New Roman" panose="02020603050405020304" pitchFamily="18" charset="0"/>
              <a:cs typeface="Times New Roman" panose="02020603050405020304" pitchFamily="18" charset="0"/>
            </a:rPr>
            <a:t>Для педагогов</a:t>
          </a:r>
          <a:endParaRPr lang="ru-RU" sz="3200" dirty="0">
            <a:latin typeface="Times New Roman" panose="02020603050405020304" pitchFamily="18" charset="0"/>
            <a:cs typeface="Times New Roman" panose="02020603050405020304" pitchFamily="18" charset="0"/>
          </a:endParaRPr>
        </a:p>
      </dgm:t>
    </dgm:pt>
    <dgm:pt modelId="{6E99D7F8-3D9D-47D5-BE27-40057E528BA0}" type="parTrans" cxnId="{909745BB-F705-4B69-A33D-15D9B4366F01}">
      <dgm:prSet/>
      <dgm:spPr/>
      <dgm:t>
        <a:bodyPr/>
        <a:lstStyle/>
        <a:p>
          <a:endParaRPr lang="ru-RU"/>
        </a:p>
      </dgm:t>
    </dgm:pt>
    <dgm:pt modelId="{C99907C7-ECE9-460B-BBD9-F7B39E9E68CB}" type="sibTrans" cxnId="{909745BB-F705-4B69-A33D-15D9B4366F01}">
      <dgm:prSet/>
      <dgm:spPr/>
      <dgm:t>
        <a:bodyPr/>
        <a:lstStyle/>
        <a:p>
          <a:endParaRPr lang="ru-RU"/>
        </a:p>
      </dgm:t>
    </dgm:pt>
    <dgm:pt modelId="{2B54FD4F-5088-41DB-8D4A-323944348718}">
      <dgm:prSet phldrT="[Текст]" custT="1"/>
      <dgm:spPr/>
      <dgm:t>
        <a:bodyPr/>
        <a:lstStyle/>
        <a:p>
          <a:r>
            <a:rPr lang="ru-RU" sz="1800" dirty="0" smtClean="0">
              <a:latin typeface="Times New Roman" panose="02020603050405020304" pitchFamily="18" charset="0"/>
              <a:cs typeface="Times New Roman" panose="02020603050405020304" pitchFamily="18" charset="0"/>
            </a:rPr>
            <a:t>Активное участие детей в мероприятиях лагеря.</a:t>
          </a:r>
          <a:endParaRPr lang="ru-RU" sz="1800" dirty="0">
            <a:latin typeface="Times New Roman" panose="02020603050405020304" pitchFamily="18" charset="0"/>
            <a:cs typeface="Times New Roman" panose="02020603050405020304" pitchFamily="18" charset="0"/>
          </a:endParaRPr>
        </a:p>
      </dgm:t>
    </dgm:pt>
    <dgm:pt modelId="{70C89041-AA8E-4CB4-BA0C-115BF3849C0D}" type="parTrans" cxnId="{8DBE2564-13B8-45AE-8852-5656D0C2F9FA}">
      <dgm:prSet/>
      <dgm:spPr/>
      <dgm:t>
        <a:bodyPr/>
        <a:lstStyle/>
        <a:p>
          <a:endParaRPr lang="ru-RU"/>
        </a:p>
      </dgm:t>
    </dgm:pt>
    <dgm:pt modelId="{B7C0A0A4-8F91-4DFD-8312-CAAA3C6A1CAC}" type="sibTrans" cxnId="{8DBE2564-13B8-45AE-8852-5656D0C2F9FA}">
      <dgm:prSet/>
      <dgm:spPr/>
      <dgm:t>
        <a:bodyPr/>
        <a:lstStyle/>
        <a:p>
          <a:endParaRPr lang="ru-RU"/>
        </a:p>
      </dgm:t>
    </dgm:pt>
    <dgm:pt modelId="{C2795DCA-1DF2-4874-B8DE-C4020A1B78B7}">
      <dgm:prSet phldrT="[Текст]" custT="1"/>
      <dgm:spPr/>
      <dgm:t>
        <a:bodyPr/>
        <a:lstStyle/>
        <a:p>
          <a:r>
            <a:rPr lang="ru-RU" sz="1800" dirty="0" smtClean="0">
              <a:latin typeface="Times New Roman" panose="02020603050405020304" pitchFamily="18" charset="0"/>
              <a:cs typeface="Times New Roman" panose="02020603050405020304" pitchFamily="18" charset="0"/>
            </a:rPr>
            <a:t>Улучшение антропометрических данных.</a:t>
          </a:r>
          <a:endParaRPr lang="ru-RU" sz="1800" dirty="0">
            <a:latin typeface="Times New Roman" panose="02020603050405020304" pitchFamily="18" charset="0"/>
            <a:cs typeface="Times New Roman" panose="02020603050405020304" pitchFamily="18" charset="0"/>
          </a:endParaRPr>
        </a:p>
      </dgm:t>
    </dgm:pt>
    <dgm:pt modelId="{1B29E4FA-CA33-4BAD-AFB2-A7E9FFE8C52C}" type="parTrans" cxnId="{8359BE6D-DA51-4951-BD89-1B1A62F6C1C4}">
      <dgm:prSet/>
      <dgm:spPr/>
      <dgm:t>
        <a:bodyPr/>
        <a:lstStyle/>
        <a:p>
          <a:endParaRPr lang="ru-RU"/>
        </a:p>
      </dgm:t>
    </dgm:pt>
    <dgm:pt modelId="{EF4D9217-9EB3-4A75-9B1A-E2FA5A6E40F0}" type="sibTrans" cxnId="{8359BE6D-DA51-4951-BD89-1B1A62F6C1C4}">
      <dgm:prSet/>
      <dgm:spPr/>
      <dgm:t>
        <a:bodyPr/>
        <a:lstStyle/>
        <a:p>
          <a:endParaRPr lang="ru-RU"/>
        </a:p>
      </dgm:t>
    </dgm:pt>
    <dgm:pt modelId="{18A70C64-53F5-45CB-8DAD-5B78DB26ECC5}">
      <dgm:prSet phldrT="[Текст]" custT="1"/>
      <dgm:spPr/>
      <dgm:t>
        <a:bodyPr/>
        <a:lstStyle/>
        <a:p>
          <a:r>
            <a:rPr lang="ru-RU" sz="1800" dirty="0" smtClean="0">
              <a:latin typeface="Times New Roman" panose="02020603050405020304" pitchFamily="18" charset="0"/>
              <a:cs typeface="Times New Roman" panose="02020603050405020304" pitchFamily="18" charset="0"/>
            </a:rPr>
            <a:t>Самореализация в творческой и познавательной деятельности.</a:t>
          </a:r>
          <a:endParaRPr lang="ru-RU" sz="1800" dirty="0">
            <a:latin typeface="Times New Roman" panose="02020603050405020304" pitchFamily="18" charset="0"/>
            <a:cs typeface="Times New Roman" panose="02020603050405020304" pitchFamily="18" charset="0"/>
          </a:endParaRPr>
        </a:p>
      </dgm:t>
    </dgm:pt>
    <dgm:pt modelId="{24B9F795-F327-4D49-A08A-A711E55489A9}" type="parTrans" cxnId="{A3F1E3C0-39B1-4653-B891-D43DBAC44FFD}">
      <dgm:prSet/>
      <dgm:spPr/>
      <dgm:t>
        <a:bodyPr/>
        <a:lstStyle/>
        <a:p>
          <a:endParaRPr lang="ru-RU"/>
        </a:p>
      </dgm:t>
    </dgm:pt>
    <dgm:pt modelId="{703F745B-90C9-4C91-A5E8-E62EFA0551D9}" type="sibTrans" cxnId="{A3F1E3C0-39B1-4653-B891-D43DBAC44FFD}">
      <dgm:prSet/>
      <dgm:spPr/>
      <dgm:t>
        <a:bodyPr/>
        <a:lstStyle/>
        <a:p>
          <a:endParaRPr lang="ru-RU"/>
        </a:p>
      </dgm:t>
    </dgm:pt>
    <dgm:pt modelId="{2DB8A63B-AEB3-4233-BDEF-4B10A3AEDBD6}">
      <dgm:prSet phldrT="[Текст]" custT="1"/>
      <dgm:spPr/>
      <dgm:t>
        <a:bodyPr/>
        <a:lstStyle/>
        <a:p>
          <a:r>
            <a:rPr lang="ru-RU" sz="1800" dirty="0" smtClean="0">
              <a:latin typeface="Times New Roman" panose="02020603050405020304" pitchFamily="18" charset="0"/>
              <a:cs typeface="Times New Roman" panose="02020603050405020304" pitchFamily="18" charset="0"/>
            </a:rPr>
            <a:t>Развитие патриотической активности.</a:t>
          </a:r>
          <a:endParaRPr lang="ru-RU" sz="1800" dirty="0">
            <a:latin typeface="Times New Roman" panose="02020603050405020304" pitchFamily="18" charset="0"/>
            <a:cs typeface="Times New Roman" panose="02020603050405020304" pitchFamily="18" charset="0"/>
          </a:endParaRPr>
        </a:p>
      </dgm:t>
    </dgm:pt>
    <dgm:pt modelId="{71E8791D-BC6C-4D9A-BA32-1C8D275DA251}" type="parTrans" cxnId="{BF868CC2-F7F2-404C-82C1-FEFF24436440}">
      <dgm:prSet/>
      <dgm:spPr/>
      <dgm:t>
        <a:bodyPr/>
        <a:lstStyle/>
        <a:p>
          <a:endParaRPr lang="ru-RU"/>
        </a:p>
      </dgm:t>
    </dgm:pt>
    <dgm:pt modelId="{A1D33E40-D74B-45BC-893C-05556E5AF5B0}" type="sibTrans" cxnId="{BF868CC2-F7F2-404C-82C1-FEFF24436440}">
      <dgm:prSet/>
      <dgm:spPr/>
      <dgm:t>
        <a:bodyPr/>
        <a:lstStyle/>
        <a:p>
          <a:endParaRPr lang="ru-RU"/>
        </a:p>
      </dgm:t>
    </dgm:pt>
    <dgm:pt modelId="{B723A4EF-02F0-4C67-894F-DD95B4AA6B6D}">
      <dgm:prSet phldrT="[Текст]" custT="1"/>
      <dgm:spPr/>
      <dgm:t>
        <a:bodyPr/>
        <a:lstStyle/>
        <a:p>
          <a:r>
            <a:rPr lang="ru-RU" sz="1800" dirty="0" smtClean="0">
              <a:latin typeface="Times New Roman" panose="02020603050405020304" pitchFamily="18" charset="0"/>
              <a:cs typeface="Times New Roman" panose="02020603050405020304" pitchFamily="18" charset="0"/>
            </a:rPr>
            <a:t>Развитие лидерских качеств и умений.</a:t>
          </a:r>
          <a:endParaRPr lang="ru-RU" sz="1800" dirty="0">
            <a:latin typeface="Times New Roman" panose="02020603050405020304" pitchFamily="18" charset="0"/>
            <a:cs typeface="Times New Roman" panose="02020603050405020304" pitchFamily="18" charset="0"/>
          </a:endParaRPr>
        </a:p>
      </dgm:t>
    </dgm:pt>
    <dgm:pt modelId="{95943D4C-8AC2-450D-8E65-A454319535A5}" type="parTrans" cxnId="{366B2831-15E5-46AD-BCDD-3B38A864DE5D}">
      <dgm:prSet/>
      <dgm:spPr/>
      <dgm:t>
        <a:bodyPr/>
        <a:lstStyle/>
        <a:p>
          <a:endParaRPr lang="ru-RU"/>
        </a:p>
      </dgm:t>
    </dgm:pt>
    <dgm:pt modelId="{FD18ED3F-E3BF-4BD0-9D0E-F129284E011D}" type="sibTrans" cxnId="{366B2831-15E5-46AD-BCDD-3B38A864DE5D}">
      <dgm:prSet/>
      <dgm:spPr/>
      <dgm:t>
        <a:bodyPr/>
        <a:lstStyle/>
        <a:p>
          <a:endParaRPr lang="ru-RU"/>
        </a:p>
      </dgm:t>
    </dgm:pt>
    <dgm:pt modelId="{84519B97-5F1C-45D7-8EED-4534A6967F25}">
      <dgm:prSet phldrT="[Текст]" custT="1"/>
      <dgm:spPr/>
      <dgm:t>
        <a:bodyPr/>
        <a:lstStyle/>
        <a:p>
          <a:r>
            <a:rPr lang="ru-RU" sz="1800" dirty="0" smtClean="0">
              <a:latin typeface="Times New Roman" panose="02020603050405020304" pitchFamily="18" charset="0"/>
              <a:cs typeface="Times New Roman" panose="02020603050405020304" pitchFamily="18" charset="0"/>
            </a:rPr>
            <a:t>Приобретение детьми опыта общения со сверстниками.</a:t>
          </a:r>
          <a:endParaRPr lang="ru-RU" sz="1800" dirty="0">
            <a:latin typeface="Times New Roman" panose="02020603050405020304" pitchFamily="18" charset="0"/>
            <a:cs typeface="Times New Roman" panose="02020603050405020304" pitchFamily="18" charset="0"/>
          </a:endParaRPr>
        </a:p>
      </dgm:t>
    </dgm:pt>
    <dgm:pt modelId="{6D95C07B-E696-416B-8188-A6A0EF880DE1}" type="parTrans" cxnId="{9A41BF6F-80C4-4202-B9A1-2F3A788C0111}">
      <dgm:prSet/>
      <dgm:spPr/>
      <dgm:t>
        <a:bodyPr/>
        <a:lstStyle/>
        <a:p>
          <a:endParaRPr lang="ru-RU"/>
        </a:p>
      </dgm:t>
    </dgm:pt>
    <dgm:pt modelId="{5AD0ED68-6561-4646-B0C7-124A58F0E924}" type="sibTrans" cxnId="{9A41BF6F-80C4-4202-B9A1-2F3A788C0111}">
      <dgm:prSet/>
      <dgm:spPr/>
      <dgm:t>
        <a:bodyPr/>
        <a:lstStyle/>
        <a:p>
          <a:endParaRPr lang="ru-RU"/>
        </a:p>
      </dgm:t>
    </dgm:pt>
    <dgm:pt modelId="{553D7F4E-F475-4DFC-8434-77E9ABECBB97}">
      <dgm:prSet phldrT="[Текст]" custT="1"/>
      <dgm:spPr/>
      <dgm:t>
        <a:bodyPr/>
        <a:lstStyle/>
        <a:p>
          <a:r>
            <a:rPr lang="ru-RU" sz="1800" dirty="0" smtClean="0">
              <a:latin typeface="Times New Roman" panose="02020603050405020304" pitchFamily="18" charset="0"/>
              <a:cs typeface="Times New Roman" panose="02020603050405020304" pitchFamily="18" charset="0"/>
            </a:rPr>
            <a:t>Эмоциональное благополучие воспитанников.</a:t>
          </a:r>
          <a:endParaRPr lang="ru-RU" sz="1800" dirty="0">
            <a:latin typeface="Times New Roman" panose="02020603050405020304" pitchFamily="18" charset="0"/>
            <a:cs typeface="Times New Roman" panose="02020603050405020304" pitchFamily="18" charset="0"/>
          </a:endParaRPr>
        </a:p>
      </dgm:t>
    </dgm:pt>
    <dgm:pt modelId="{FBFE7B53-7570-4FA8-B6E1-27E008B11502}" type="parTrans" cxnId="{188F6B1F-7CD8-4C9C-9C8E-1BE898C8ED22}">
      <dgm:prSet/>
      <dgm:spPr/>
      <dgm:t>
        <a:bodyPr/>
        <a:lstStyle/>
        <a:p>
          <a:endParaRPr lang="ru-RU"/>
        </a:p>
      </dgm:t>
    </dgm:pt>
    <dgm:pt modelId="{F65A0544-C2E8-480E-BD85-1963FD425014}" type="sibTrans" cxnId="{188F6B1F-7CD8-4C9C-9C8E-1BE898C8ED22}">
      <dgm:prSet/>
      <dgm:spPr/>
      <dgm:t>
        <a:bodyPr/>
        <a:lstStyle/>
        <a:p>
          <a:endParaRPr lang="ru-RU"/>
        </a:p>
      </dgm:t>
    </dgm:pt>
    <dgm:pt modelId="{34075216-2B0F-44DD-BF59-3AE25F0B325E}">
      <dgm:prSet phldrT="[Текст]" custT="1"/>
      <dgm:spPr/>
      <dgm:t>
        <a:bodyPr/>
        <a:lstStyle/>
        <a:p>
          <a:r>
            <a:rPr lang="ru-RU" sz="1800" dirty="0" smtClean="0">
              <a:latin typeface="Times New Roman" panose="02020603050405020304" pitchFamily="18" charset="0"/>
              <a:cs typeface="Times New Roman" panose="02020603050405020304" pitchFamily="18" charset="0"/>
            </a:rPr>
            <a:t>Расширение знаний детей по истории кино, привлечение внимания к различным видам киноискусства.</a:t>
          </a:r>
          <a:endParaRPr lang="ru-RU" sz="1800" dirty="0">
            <a:latin typeface="Times New Roman" panose="02020603050405020304" pitchFamily="18" charset="0"/>
            <a:cs typeface="Times New Roman" panose="02020603050405020304" pitchFamily="18" charset="0"/>
          </a:endParaRPr>
        </a:p>
      </dgm:t>
    </dgm:pt>
    <dgm:pt modelId="{A38AFEB5-77BF-4566-8A06-100AE9F7F231}" type="parTrans" cxnId="{FF91CEC7-E26B-4DDF-9C05-C92AC2EDCBCB}">
      <dgm:prSet/>
      <dgm:spPr/>
      <dgm:t>
        <a:bodyPr/>
        <a:lstStyle/>
        <a:p>
          <a:endParaRPr lang="ru-RU"/>
        </a:p>
      </dgm:t>
    </dgm:pt>
    <dgm:pt modelId="{E3F56883-C82F-4EAA-9D8F-1D74336DA667}" type="sibTrans" cxnId="{FF91CEC7-E26B-4DDF-9C05-C92AC2EDCBCB}">
      <dgm:prSet/>
      <dgm:spPr/>
      <dgm:t>
        <a:bodyPr/>
        <a:lstStyle/>
        <a:p>
          <a:endParaRPr lang="ru-RU"/>
        </a:p>
      </dgm:t>
    </dgm:pt>
    <dgm:pt modelId="{C58EC0D5-9133-407A-9678-377A4F55F6EA}">
      <dgm:prSet phldrT="[Текст]" custT="1"/>
      <dgm:spPr/>
      <dgm:t>
        <a:bodyPr/>
        <a:lstStyle/>
        <a:p>
          <a:r>
            <a:rPr lang="ru-RU" sz="1800" dirty="0" smtClean="0">
              <a:latin typeface="Times New Roman" panose="02020603050405020304" pitchFamily="18" charset="0"/>
              <a:cs typeface="Times New Roman" panose="02020603050405020304" pitchFamily="18" charset="0"/>
            </a:rPr>
            <a:t>Умение ставить себя рядом с ребенком в деятельности.</a:t>
          </a:r>
          <a:endParaRPr lang="ru-RU" sz="1800" dirty="0">
            <a:latin typeface="Times New Roman" panose="02020603050405020304" pitchFamily="18" charset="0"/>
            <a:cs typeface="Times New Roman" panose="02020603050405020304" pitchFamily="18" charset="0"/>
          </a:endParaRPr>
        </a:p>
      </dgm:t>
    </dgm:pt>
    <dgm:pt modelId="{C7523E32-7788-4928-886F-D8208429B866}" type="parTrans" cxnId="{648737B7-7A71-4B18-B169-6E87CA543F70}">
      <dgm:prSet/>
      <dgm:spPr/>
      <dgm:t>
        <a:bodyPr/>
        <a:lstStyle/>
        <a:p>
          <a:endParaRPr lang="ru-RU"/>
        </a:p>
      </dgm:t>
    </dgm:pt>
    <dgm:pt modelId="{2759AB75-7703-4774-B958-14D69C62DC92}" type="sibTrans" cxnId="{648737B7-7A71-4B18-B169-6E87CA543F70}">
      <dgm:prSet/>
      <dgm:spPr/>
      <dgm:t>
        <a:bodyPr/>
        <a:lstStyle/>
        <a:p>
          <a:endParaRPr lang="ru-RU"/>
        </a:p>
      </dgm:t>
    </dgm:pt>
    <dgm:pt modelId="{B3A7CA41-D6BB-4EEE-97E0-604EDA8DE9D8}">
      <dgm:prSet phldrT="[Текст]" custT="1"/>
      <dgm:spPr/>
      <dgm:t>
        <a:bodyPr/>
        <a:lstStyle/>
        <a:p>
          <a:r>
            <a:rPr lang="ru-RU" sz="1800" dirty="0" smtClean="0">
              <a:latin typeface="Times New Roman" panose="02020603050405020304" pitchFamily="18" charset="0"/>
              <a:cs typeface="Times New Roman" panose="02020603050405020304" pitchFamily="18" charset="0"/>
            </a:rPr>
            <a:t>Приобретение опыта помощи ребенку, создание ситуации успеха.</a:t>
          </a:r>
          <a:endParaRPr lang="ru-RU" sz="1800" dirty="0">
            <a:latin typeface="Times New Roman" panose="02020603050405020304" pitchFamily="18" charset="0"/>
            <a:cs typeface="Times New Roman" panose="02020603050405020304" pitchFamily="18" charset="0"/>
          </a:endParaRPr>
        </a:p>
      </dgm:t>
    </dgm:pt>
    <dgm:pt modelId="{7ED0D9F5-D5CC-42D7-A503-E9767A2C8177}" type="parTrans" cxnId="{A40DC7B0-4ED6-48D8-B4C9-DAA09E3FA5A7}">
      <dgm:prSet/>
      <dgm:spPr/>
      <dgm:t>
        <a:bodyPr/>
        <a:lstStyle/>
        <a:p>
          <a:endParaRPr lang="ru-RU"/>
        </a:p>
      </dgm:t>
    </dgm:pt>
    <dgm:pt modelId="{E9596061-FDAC-4797-AE1E-5382807198B3}" type="sibTrans" cxnId="{A40DC7B0-4ED6-48D8-B4C9-DAA09E3FA5A7}">
      <dgm:prSet/>
      <dgm:spPr/>
      <dgm:t>
        <a:bodyPr/>
        <a:lstStyle/>
        <a:p>
          <a:endParaRPr lang="ru-RU"/>
        </a:p>
      </dgm:t>
    </dgm:pt>
    <dgm:pt modelId="{3D0E7257-1B88-4AA0-A4E7-C9716BECDE73}" type="pres">
      <dgm:prSet presAssocID="{ED4B80EB-2E6D-4B9D-9D71-1993DBF70B16}" presName="linearFlow" presStyleCnt="0">
        <dgm:presLayoutVars>
          <dgm:dir/>
          <dgm:animLvl val="lvl"/>
          <dgm:resizeHandles val="exact"/>
        </dgm:presLayoutVars>
      </dgm:prSet>
      <dgm:spPr/>
      <dgm:t>
        <a:bodyPr/>
        <a:lstStyle/>
        <a:p>
          <a:endParaRPr lang="ru-RU"/>
        </a:p>
      </dgm:t>
    </dgm:pt>
    <dgm:pt modelId="{F39B3188-CDC2-4EF2-A8F6-1BA55523D202}" type="pres">
      <dgm:prSet presAssocID="{025E8425-8046-4C35-9064-4BBA3329C348}" presName="composite" presStyleCnt="0"/>
      <dgm:spPr/>
    </dgm:pt>
    <dgm:pt modelId="{09B0B3BA-F0A9-4CC9-B550-3FE4E8A9DA42}" type="pres">
      <dgm:prSet presAssocID="{025E8425-8046-4C35-9064-4BBA3329C348}" presName="parentText" presStyleLbl="alignNode1" presStyleIdx="0" presStyleCnt="2">
        <dgm:presLayoutVars>
          <dgm:chMax val="1"/>
          <dgm:bulletEnabled val="1"/>
        </dgm:presLayoutVars>
      </dgm:prSet>
      <dgm:spPr/>
      <dgm:t>
        <a:bodyPr/>
        <a:lstStyle/>
        <a:p>
          <a:endParaRPr lang="ru-RU"/>
        </a:p>
      </dgm:t>
    </dgm:pt>
    <dgm:pt modelId="{5F471F41-3960-489A-82B6-9F6852961E01}" type="pres">
      <dgm:prSet presAssocID="{025E8425-8046-4C35-9064-4BBA3329C348}" presName="descendantText" presStyleLbl="alignAcc1" presStyleIdx="0" presStyleCnt="2" custLinFactNeighborX="588" custLinFactNeighborY="1990">
        <dgm:presLayoutVars>
          <dgm:bulletEnabled val="1"/>
        </dgm:presLayoutVars>
      </dgm:prSet>
      <dgm:spPr/>
      <dgm:t>
        <a:bodyPr/>
        <a:lstStyle/>
        <a:p>
          <a:endParaRPr lang="ru-RU"/>
        </a:p>
      </dgm:t>
    </dgm:pt>
    <dgm:pt modelId="{6F95F7A1-C28B-4D25-96F0-A59BDC20FCB4}" type="pres">
      <dgm:prSet presAssocID="{F155E275-0697-40F8-91A5-C2174E5B2BA3}" presName="sp" presStyleCnt="0"/>
      <dgm:spPr/>
    </dgm:pt>
    <dgm:pt modelId="{4108ECC5-28A2-49B1-BC74-ABA3FC13D190}" type="pres">
      <dgm:prSet presAssocID="{DA6A9C08-ADEC-407F-8158-3B3BB0E34F8F}" presName="composite" presStyleCnt="0"/>
      <dgm:spPr/>
    </dgm:pt>
    <dgm:pt modelId="{6E3528B6-D638-4E13-9CC1-7BD21E8BB616}" type="pres">
      <dgm:prSet presAssocID="{DA6A9C08-ADEC-407F-8158-3B3BB0E34F8F}" presName="parentText" presStyleLbl="alignNode1" presStyleIdx="1" presStyleCnt="2">
        <dgm:presLayoutVars>
          <dgm:chMax val="1"/>
          <dgm:bulletEnabled val="1"/>
        </dgm:presLayoutVars>
      </dgm:prSet>
      <dgm:spPr/>
      <dgm:t>
        <a:bodyPr/>
        <a:lstStyle/>
        <a:p>
          <a:endParaRPr lang="ru-RU"/>
        </a:p>
      </dgm:t>
    </dgm:pt>
    <dgm:pt modelId="{8D9C821A-ACFD-4238-9846-8AA663B40C40}" type="pres">
      <dgm:prSet presAssocID="{DA6A9C08-ADEC-407F-8158-3B3BB0E34F8F}" presName="descendantText" presStyleLbl="alignAcc1" presStyleIdx="1" presStyleCnt="2" custScaleY="122140">
        <dgm:presLayoutVars>
          <dgm:bulletEnabled val="1"/>
        </dgm:presLayoutVars>
      </dgm:prSet>
      <dgm:spPr/>
      <dgm:t>
        <a:bodyPr/>
        <a:lstStyle/>
        <a:p>
          <a:endParaRPr lang="ru-RU"/>
        </a:p>
      </dgm:t>
    </dgm:pt>
  </dgm:ptLst>
  <dgm:cxnLst>
    <dgm:cxn modelId="{E1088DF4-3727-4E36-A038-BAE167392B24}" type="presOf" srcId="{2B54FD4F-5088-41DB-8D4A-323944348718}" destId="{8D9C821A-ACFD-4238-9846-8AA663B40C40}" srcOrd="0" destOrd="0" presId="urn:microsoft.com/office/officeart/2005/8/layout/chevron2"/>
    <dgm:cxn modelId="{A3F1E3C0-39B1-4653-B891-D43DBAC44FFD}" srcId="{025E8425-8046-4C35-9064-4BBA3329C348}" destId="{18A70C64-53F5-45CB-8DAD-5B78DB26ECC5}" srcOrd="2" destOrd="0" parTransId="{24B9F795-F327-4D49-A08A-A711E55489A9}" sibTransId="{703F745B-90C9-4C91-A5E8-E62EFA0551D9}"/>
    <dgm:cxn modelId="{FC8C3FA4-DE8D-4EFF-B696-B06203D55098}" srcId="{025E8425-8046-4C35-9064-4BBA3329C348}" destId="{48542ABE-79C5-4B51-A2FF-329057D19137}" srcOrd="0" destOrd="0" parTransId="{AFD8A6D5-5DAD-4B84-8001-1C22F8CF1B5A}" sibTransId="{66EE1AF5-6081-4ACB-AFB5-CB0F0750A52B}"/>
    <dgm:cxn modelId="{84AC4043-DF69-4E99-8F25-9F7B2AB40D60}" type="presOf" srcId="{553D7F4E-F475-4DFC-8434-77E9ABECBB97}" destId="{8D9C821A-ACFD-4238-9846-8AA663B40C40}" srcOrd="0" destOrd="4" presId="urn:microsoft.com/office/officeart/2005/8/layout/chevron2"/>
    <dgm:cxn modelId="{8DBE2564-13B8-45AE-8852-5656D0C2F9FA}" srcId="{DA6A9C08-ADEC-407F-8158-3B3BB0E34F8F}" destId="{2B54FD4F-5088-41DB-8D4A-323944348718}" srcOrd="0" destOrd="0" parTransId="{70C89041-AA8E-4CB4-BA0C-115BF3849C0D}" sibTransId="{B7C0A0A4-8F91-4DFD-8312-CAAA3C6A1CAC}"/>
    <dgm:cxn modelId="{9A41BF6F-80C4-4202-B9A1-2F3A788C0111}" srcId="{025E8425-8046-4C35-9064-4BBA3329C348}" destId="{84519B97-5F1C-45D7-8EED-4534A6967F25}" srcOrd="5" destOrd="0" parTransId="{6D95C07B-E696-416B-8188-A6A0EF880DE1}" sibTransId="{5AD0ED68-6561-4646-B0C7-124A58F0E924}"/>
    <dgm:cxn modelId="{FF91CEC7-E26B-4DDF-9C05-C92AC2EDCBCB}" srcId="{DA6A9C08-ADEC-407F-8158-3B3BB0E34F8F}" destId="{34075216-2B0F-44DD-BF59-3AE25F0B325E}" srcOrd="5" destOrd="0" parTransId="{A38AFEB5-77BF-4566-8A06-100AE9F7F231}" sibTransId="{E3F56883-C82F-4EAA-9D8F-1D74336DA667}"/>
    <dgm:cxn modelId="{366B2831-15E5-46AD-BCDD-3B38A864DE5D}" srcId="{025E8425-8046-4C35-9064-4BBA3329C348}" destId="{B723A4EF-02F0-4C67-894F-DD95B4AA6B6D}" srcOrd="4" destOrd="0" parTransId="{95943D4C-8AC2-450D-8E65-A454319535A5}" sibTransId="{FD18ED3F-E3BF-4BD0-9D0E-F129284E011D}"/>
    <dgm:cxn modelId="{32415CCB-07D2-4080-8C78-D3F018BD99F5}" type="presOf" srcId="{2DB8A63B-AEB3-4233-BDEF-4B10A3AEDBD6}" destId="{5F471F41-3960-489A-82B6-9F6852961E01}" srcOrd="0" destOrd="3" presId="urn:microsoft.com/office/officeart/2005/8/layout/chevron2"/>
    <dgm:cxn modelId="{268B5FFB-9B43-4307-89F8-5CEFFFD54619}" type="presOf" srcId="{B723A4EF-02F0-4C67-894F-DD95B4AA6B6D}" destId="{5F471F41-3960-489A-82B6-9F6852961E01}" srcOrd="0" destOrd="4" presId="urn:microsoft.com/office/officeart/2005/8/layout/chevron2"/>
    <dgm:cxn modelId="{1E373305-B7CA-4A55-A6C1-FB502007F793}" type="presOf" srcId="{C2795DCA-1DF2-4874-B8DE-C4020A1B78B7}" destId="{8D9C821A-ACFD-4238-9846-8AA663B40C40}" srcOrd="0" destOrd="3" presId="urn:microsoft.com/office/officeart/2005/8/layout/chevron2"/>
    <dgm:cxn modelId="{70CA1D74-0DAA-46B2-BCD9-7BCEC4073035}" srcId="{ED4B80EB-2E6D-4B9D-9D71-1993DBF70B16}" destId="{025E8425-8046-4C35-9064-4BBA3329C348}" srcOrd="0" destOrd="0" parTransId="{679726E7-0833-44B5-83FB-448EC37AE308}" sibTransId="{F155E275-0697-40F8-91A5-C2174E5B2BA3}"/>
    <dgm:cxn modelId="{F87D3916-00EF-4784-AFF5-6A148E5F9552}" type="presOf" srcId="{B860FD9F-36FC-4EA4-83E9-0934E56F349B}" destId="{5F471F41-3960-489A-82B6-9F6852961E01}" srcOrd="0" destOrd="1" presId="urn:microsoft.com/office/officeart/2005/8/layout/chevron2"/>
    <dgm:cxn modelId="{909745BB-F705-4B69-A33D-15D9B4366F01}" srcId="{ED4B80EB-2E6D-4B9D-9D71-1993DBF70B16}" destId="{DA6A9C08-ADEC-407F-8158-3B3BB0E34F8F}" srcOrd="1" destOrd="0" parTransId="{6E99D7F8-3D9D-47D5-BE27-40057E528BA0}" sibTransId="{C99907C7-ECE9-460B-BBD9-F7B39E9E68CB}"/>
    <dgm:cxn modelId="{B8116577-CAEF-4AA7-9B02-B6A0815040F7}" type="presOf" srcId="{84519B97-5F1C-45D7-8EED-4534A6967F25}" destId="{5F471F41-3960-489A-82B6-9F6852961E01}" srcOrd="0" destOrd="5" presId="urn:microsoft.com/office/officeart/2005/8/layout/chevron2"/>
    <dgm:cxn modelId="{67C10DB7-6E50-41CF-A738-5F68D1E35243}" srcId="{025E8425-8046-4C35-9064-4BBA3329C348}" destId="{B860FD9F-36FC-4EA4-83E9-0934E56F349B}" srcOrd="1" destOrd="0" parTransId="{8D0C2B7F-5AFF-4E11-82B5-5D268E44E498}" sibTransId="{A1EFF3C4-5EB4-4C27-ADA2-5F843724CF1A}"/>
    <dgm:cxn modelId="{FF10A024-5924-443C-9448-DABD0035DAC9}" type="presOf" srcId="{ED4B80EB-2E6D-4B9D-9D71-1993DBF70B16}" destId="{3D0E7257-1B88-4AA0-A4E7-C9716BECDE73}" srcOrd="0" destOrd="0" presId="urn:microsoft.com/office/officeart/2005/8/layout/chevron2"/>
    <dgm:cxn modelId="{A40DC7B0-4ED6-48D8-B4C9-DAA09E3FA5A7}" srcId="{DA6A9C08-ADEC-407F-8158-3B3BB0E34F8F}" destId="{B3A7CA41-D6BB-4EEE-97E0-604EDA8DE9D8}" srcOrd="2" destOrd="0" parTransId="{7ED0D9F5-D5CC-42D7-A503-E9767A2C8177}" sibTransId="{E9596061-FDAC-4797-AE1E-5382807198B3}"/>
    <dgm:cxn modelId="{188F6B1F-7CD8-4C9C-9C8E-1BE898C8ED22}" srcId="{DA6A9C08-ADEC-407F-8158-3B3BB0E34F8F}" destId="{553D7F4E-F475-4DFC-8434-77E9ABECBB97}" srcOrd="4" destOrd="0" parTransId="{FBFE7B53-7570-4FA8-B6E1-27E008B11502}" sibTransId="{F65A0544-C2E8-480E-BD85-1963FD425014}"/>
    <dgm:cxn modelId="{8359BE6D-DA51-4951-BD89-1B1A62F6C1C4}" srcId="{DA6A9C08-ADEC-407F-8158-3B3BB0E34F8F}" destId="{C2795DCA-1DF2-4874-B8DE-C4020A1B78B7}" srcOrd="3" destOrd="0" parTransId="{1B29E4FA-CA33-4BAD-AFB2-A7E9FFE8C52C}" sibTransId="{EF4D9217-9EB3-4A75-9B1A-E2FA5A6E40F0}"/>
    <dgm:cxn modelId="{79276B6B-7A26-40F6-9806-AB929C1CDCC1}" type="presOf" srcId="{B3A7CA41-D6BB-4EEE-97E0-604EDA8DE9D8}" destId="{8D9C821A-ACFD-4238-9846-8AA663B40C40}" srcOrd="0" destOrd="2" presId="urn:microsoft.com/office/officeart/2005/8/layout/chevron2"/>
    <dgm:cxn modelId="{648737B7-7A71-4B18-B169-6E87CA543F70}" srcId="{DA6A9C08-ADEC-407F-8158-3B3BB0E34F8F}" destId="{C58EC0D5-9133-407A-9678-377A4F55F6EA}" srcOrd="1" destOrd="0" parTransId="{C7523E32-7788-4928-886F-D8208429B866}" sibTransId="{2759AB75-7703-4774-B958-14D69C62DC92}"/>
    <dgm:cxn modelId="{6233EDDE-AFB2-4455-A3AA-8F7084A4CFA5}" type="presOf" srcId="{18A70C64-53F5-45CB-8DAD-5B78DB26ECC5}" destId="{5F471F41-3960-489A-82B6-9F6852961E01}" srcOrd="0" destOrd="2" presId="urn:microsoft.com/office/officeart/2005/8/layout/chevron2"/>
    <dgm:cxn modelId="{80B434B5-37D7-4E8F-A409-F1296E927419}" type="presOf" srcId="{34075216-2B0F-44DD-BF59-3AE25F0B325E}" destId="{8D9C821A-ACFD-4238-9846-8AA663B40C40}" srcOrd="0" destOrd="5" presId="urn:microsoft.com/office/officeart/2005/8/layout/chevron2"/>
    <dgm:cxn modelId="{CB7D65EF-E3D5-42B5-8CB8-A8DB568B2167}" type="presOf" srcId="{DA6A9C08-ADEC-407F-8158-3B3BB0E34F8F}" destId="{6E3528B6-D638-4E13-9CC1-7BD21E8BB616}" srcOrd="0" destOrd="0" presId="urn:microsoft.com/office/officeart/2005/8/layout/chevron2"/>
    <dgm:cxn modelId="{A69745A5-0D6C-428C-9872-4E4238BA24DA}" type="presOf" srcId="{C58EC0D5-9133-407A-9678-377A4F55F6EA}" destId="{8D9C821A-ACFD-4238-9846-8AA663B40C40}" srcOrd="0" destOrd="1" presId="urn:microsoft.com/office/officeart/2005/8/layout/chevron2"/>
    <dgm:cxn modelId="{350232FD-1069-4048-9934-2877EDD9E129}" type="presOf" srcId="{025E8425-8046-4C35-9064-4BBA3329C348}" destId="{09B0B3BA-F0A9-4CC9-B550-3FE4E8A9DA42}" srcOrd="0" destOrd="0" presId="urn:microsoft.com/office/officeart/2005/8/layout/chevron2"/>
    <dgm:cxn modelId="{0CC86183-2D81-4B2C-81EF-E94D1180DBAC}" type="presOf" srcId="{48542ABE-79C5-4B51-A2FF-329057D19137}" destId="{5F471F41-3960-489A-82B6-9F6852961E01}" srcOrd="0" destOrd="0" presId="urn:microsoft.com/office/officeart/2005/8/layout/chevron2"/>
    <dgm:cxn modelId="{BF868CC2-F7F2-404C-82C1-FEFF24436440}" srcId="{025E8425-8046-4C35-9064-4BBA3329C348}" destId="{2DB8A63B-AEB3-4233-BDEF-4B10A3AEDBD6}" srcOrd="3" destOrd="0" parTransId="{71E8791D-BC6C-4D9A-BA32-1C8D275DA251}" sibTransId="{A1D33E40-D74B-45BC-893C-05556E5AF5B0}"/>
    <dgm:cxn modelId="{E8C0A6C5-F50B-4022-9AC1-CA618618055D}" type="presParOf" srcId="{3D0E7257-1B88-4AA0-A4E7-C9716BECDE73}" destId="{F39B3188-CDC2-4EF2-A8F6-1BA55523D202}" srcOrd="0" destOrd="0" presId="urn:microsoft.com/office/officeart/2005/8/layout/chevron2"/>
    <dgm:cxn modelId="{DF0CCB70-169E-4F03-B01C-5378FCFAAC0C}" type="presParOf" srcId="{F39B3188-CDC2-4EF2-A8F6-1BA55523D202}" destId="{09B0B3BA-F0A9-4CC9-B550-3FE4E8A9DA42}" srcOrd="0" destOrd="0" presId="urn:microsoft.com/office/officeart/2005/8/layout/chevron2"/>
    <dgm:cxn modelId="{F31E0D4B-0BCF-4A23-94FB-17471E7996A4}" type="presParOf" srcId="{F39B3188-CDC2-4EF2-A8F6-1BA55523D202}" destId="{5F471F41-3960-489A-82B6-9F6852961E01}" srcOrd="1" destOrd="0" presId="urn:microsoft.com/office/officeart/2005/8/layout/chevron2"/>
    <dgm:cxn modelId="{42996DE1-4124-426E-A048-D7AF80BAE023}" type="presParOf" srcId="{3D0E7257-1B88-4AA0-A4E7-C9716BECDE73}" destId="{6F95F7A1-C28B-4D25-96F0-A59BDC20FCB4}" srcOrd="1" destOrd="0" presId="urn:microsoft.com/office/officeart/2005/8/layout/chevron2"/>
    <dgm:cxn modelId="{969AEB7A-5BF3-4F53-A5F0-1301BB35CCCE}" type="presParOf" srcId="{3D0E7257-1B88-4AA0-A4E7-C9716BECDE73}" destId="{4108ECC5-28A2-49B1-BC74-ABA3FC13D190}" srcOrd="2" destOrd="0" presId="urn:microsoft.com/office/officeart/2005/8/layout/chevron2"/>
    <dgm:cxn modelId="{1C7C177F-B8B8-49E6-A0E8-F37EEB9C41A1}" type="presParOf" srcId="{4108ECC5-28A2-49B1-BC74-ABA3FC13D190}" destId="{6E3528B6-D638-4E13-9CC1-7BD21E8BB616}" srcOrd="0" destOrd="0" presId="urn:microsoft.com/office/officeart/2005/8/layout/chevron2"/>
    <dgm:cxn modelId="{6A954338-6BE0-4CC2-B76C-71BF0971AB6B}" type="presParOf" srcId="{4108ECC5-28A2-49B1-BC74-ABA3FC13D190}" destId="{8D9C821A-ACFD-4238-9846-8AA663B40C4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E6FD98-4AC3-40C8-BE26-99FCB9979D8D}" type="doc">
      <dgm:prSet loTypeId="urn:microsoft.com/office/officeart/2008/layout/AlternatingHexagons" loCatId="list" qsTypeId="urn:microsoft.com/office/officeart/2005/8/quickstyle/simple1" qsCatId="simple" csTypeId="urn:microsoft.com/office/officeart/2005/8/colors/accent1_2" csCatId="accent1" phldr="0"/>
      <dgm:spPr/>
      <dgm:t>
        <a:bodyPr/>
        <a:lstStyle/>
        <a:p>
          <a:endParaRPr lang="ru-RU"/>
        </a:p>
      </dgm:t>
    </dgm:pt>
    <dgm:pt modelId="{4CFCA2EA-2EA2-479B-840C-5A01D9C00519}">
      <dgm:prSet phldrT="[Текст]" phldr="1"/>
      <dgm:spPr/>
      <dgm:t>
        <a:bodyPr/>
        <a:lstStyle/>
        <a:p>
          <a:endParaRPr lang="ru-RU"/>
        </a:p>
      </dgm:t>
    </dgm:pt>
    <dgm:pt modelId="{1C47F2A8-9D62-4865-B525-FC8F8537EC62}" type="parTrans" cxnId="{BCC23223-C89E-46F9-91D2-0C756752C114}">
      <dgm:prSet/>
      <dgm:spPr/>
      <dgm:t>
        <a:bodyPr/>
        <a:lstStyle/>
        <a:p>
          <a:endParaRPr lang="ru-RU"/>
        </a:p>
      </dgm:t>
    </dgm:pt>
    <dgm:pt modelId="{79C6C76C-DCFE-498B-AD41-393B6E51FCDD}" type="sibTrans" cxnId="{BCC23223-C89E-46F9-91D2-0C756752C114}">
      <dgm:prSet/>
      <dgm:spPr/>
      <dgm:t>
        <a:bodyPr/>
        <a:lstStyle/>
        <a:p>
          <a:endParaRPr lang="ru-RU"/>
        </a:p>
      </dgm:t>
    </dgm:pt>
    <dgm:pt modelId="{08B1A813-E1E9-44AC-B9E9-B7573F27E3FD}">
      <dgm:prSet phldrT="[Текст]" phldr="1"/>
      <dgm:spPr/>
      <dgm:t>
        <a:bodyPr/>
        <a:lstStyle/>
        <a:p>
          <a:endParaRPr lang="ru-RU"/>
        </a:p>
      </dgm:t>
    </dgm:pt>
    <dgm:pt modelId="{8F6C27EC-881A-4256-9AF9-C7E12FB0B02A}" type="parTrans" cxnId="{9AC27A52-1233-44E2-93DC-090A7B909472}">
      <dgm:prSet/>
      <dgm:spPr/>
      <dgm:t>
        <a:bodyPr/>
        <a:lstStyle/>
        <a:p>
          <a:endParaRPr lang="ru-RU"/>
        </a:p>
      </dgm:t>
    </dgm:pt>
    <dgm:pt modelId="{B93406E6-BDC7-4F4D-8D8C-7579FBB97346}" type="sibTrans" cxnId="{9AC27A52-1233-44E2-93DC-090A7B909472}">
      <dgm:prSet/>
      <dgm:spPr/>
      <dgm:t>
        <a:bodyPr/>
        <a:lstStyle/>
        <a:p>
          <a:endParaRPr lang="ru-RU"/>
        </a:p>
      </dgm:t>
    </dgm:pt>
    <dgm:pt modelId="{A49D04BE-113A-4CD8-81CD-4AC739A5507E}">
      <dgm:prSet phldrT="[Текст]" phldr="1"/>
      <dgm:spPr/>
      <dgm:t>
        <a:bodyPr/>
        <a:lstStyle/>
        <a:p>
          <a:endParaRPr lang="ru-RU"/>
        </a:p>
      </dgm:t>
    </dgm:pt>
    <dgm:pt modelId="{A6ADA853-095B-4A5A-8866-521788CF4F31}" type="parTrans" cxnId="{8D7C1C7B-03A4-490A-85A5-D3B5DD8EC64F}">
      <dgm:prSet/>
      <dgm:spPr/>
      <dgm:t>
        <a:bodyPr/>
        <a:lstStyle/>
        <a:p>
          <a:endParaRPr lang="ru-RU"/>
        </a:p>
      </dgm:t>
    </dgm:pt>
    <dgm:pt modelId="{678ED8ED-C7E7-48AB-A5C3-8FC4C0433B80}" type="sibTrans" cxnId="{8D7C1C7B-03A4-490A-85A5-D3B5DD8EC64F}">
      <dgm:prSet/>
      <dgm:spPr/>
      <dgm:t>
        <a:bodyPr/>
        <a:lstStyle/>
        <a:p>
          <a:endParaRPr lang="ru-RU"/>
        </a:p>
      </dgm:t>
    </dgm:pt>
    <dgm:pt modelId="{9348F243-16D3-4E8D-835E-82EC7DC6CCD2}">
      <dgm:prSet phldrT="[Текст]" phldr="1"/>
      <dgm:spPr/>
      <dgm:t>
        <a:bodyPr/>
        <a:lstStyle/>
        <a:p>
          <a:endParaRPr lang="ru-RU"/>
        </a:p>
      </dgm:t>
    </dgm:pt>
    <dgm:pt modelId="{D54721CB-2442-4970-AC04-B4FEDBD8DDAF}" type="parTrans" cxnId="{46511642-35D8-4708-A853-58A0623C734C}">
      <dgm:prSet/>
      <dgm:spPr/>
      <dgm:t>
        <a:bodyPr/>
        <a:lstStyle/>
        <a:p>
          <a:endParaRPr lang="ru-RU"/>
        </a:p>
      </dgm:t>
    </dgm:pt>
    <dgm:pt modelId="{F335554B-9E89-45D5-AF21-81C87AAF226F}" type="sibTrans" cxnId="{46511642-35D8-4708-A853-58A0623C734C}">
      <dgm:prSet/>
      <dgm:spPr/>
      <dgm:t>
        <a:bodyPr/>
        <a:lstStyle/>
        <a:p>
          <a:endParaRPr lang="ru-RU"/>
        </a:p>
      </dgm:t>
    </dgm:pt>
    <dgm:pt modelId="{BEBB9914-82E8-423D-9338-FFCAE5934F03}">
      <dgm:prSet phldrT="[Текст]" phldr="1"/>
      <dgm:spPr/>
      <dgm:t>
        <a:bodyPr/>
        <a:lstStyle/>
        <a:p>
          <a:endParaRPr lang="ru-RU"/>
        </a:p>
      </dgm:t>
    </dgm:pt>
    <dgm:pt modelId="{23EEC9F6-9690-4A27-A9B9-3A7EBD1C8150}" type="parTrans" cxnId="{6681463E-3343-4D6B-B791-A01881D59E08}">
      <dgm:prSet/>
      <dgm:spPr/>
      <dgm:t>
        <a:bodyPr/>
        <a:lstStyle/>
        <a:p>
          <a:endParaRPr lang="ru-RU"/>
        </a:p>
      </dgm:t>
    </dgm:pt>
    <dgm:pt modelId="{3248E69E-099A-4B41-9E86-2D62ADC52258}" type="sibTrans" cxnId="{6681463E-3343-4D6B-B791-A01881D59E08}">
      <dgm:prSet/>
      <dgm:spPr/>
      <dgm:t>
        <a:bodyPr/>
        <a:lstStyle/>
        <a:p>
          <a:endParaRPr lang="ru-RU"/>
        </a:p>
      </dgm:t>
    </dgm:pt>
    <dgm:pt modelId="{27E4A12D-1E80-433E-8040-C30D1309C051}">
      <dgm:prSet phldrT="[Текст]" phldr="1"/>
      <dgm:spPr/>
      <dgm:t>
        <a:bodyPr/>
        <a:lstStyle/>
        <a:p>
          <a:endParaRPr lang="ru-RU"/>
        </a:p>
      </dgm:t>
    </dgm:pt>
    <dgm:pt modelId="{DEBFC3C7-F666-41B4-8DF0-CF281D39A35D}" type="parTrans" cxnId="{4CF0689E-26BD-4A9C-A151-742FA2106A90}">
      <dgm:prSet/>
      <dgm:spPr/>
      <dgm:t>
        <a:bodyPr/>
        <a:lstStyle/>
        <a:p>
          <a:endParaRPr lang="ru-RU"/>
        </a:p>
      </dgm:t>
    </dgm:pt>
    <dgm:pt modelId="{5D9B3D41-DBF1-47BF-927D-5FF8DE9E156A}" type="sibTrans" cxnId="{4CF0689E-26BD-4A9C-A151-742FA2106A90}">
      <dgm:prSet/>
      <dgm:spPr/>
      <dgm:t>
        <a:bodyPr/>
        <a:lstStyle/>
        <a:p>
          <a:endParaRPr lang="ru-RU"/>
        </a:p>
      </dgm:t>
    </dgm:pt>
    <dgm:pt modelId="{47CAA2AD-A283-406B-8DC7-A5FBFC6F89F5}" type="pres">
      <dgm:prSet presAssocID="{1FE6FD98-4AC3-40C8-BE26-99FCB9979D8D}" presName="Name0" presStyleCnt="0">
        <dgm:presLayoutVars>
          <dgm:chMax/>
          <dgm:chPref/>
          <dgm:dir/>
          <dgm:animLvl val="lvl"/>
        </dgm:presLayoutVars>
      </dgm:prSet>
      <dgm:spPr/>
      <dgm:t>
        <a:bodyPr/>
        <a:lstStyle/>
        <a:p>
          <a:endParaRPr lang="ru-RU"/>
        </a:p>
      </dgm:t>
    </dgm:pt>
    <dgm:pt modelId="{EA7D79FA-E236-486F-AC57-1599E3E31385}" type="pres">
      <dgm:prSet presAssocID="{4CFCA2EA-2EA2-479B-840C-5A01D9C00519}" presName="composite" presStyleCnt="0"/>
      <dgm:spPr/>
    </dgm:pt>
    <dgm:pt modelId="{955C6C63-3E5A-4DAD-8E1E-2DE50AEE3C2D}" type="pres">
      <dgm:prSet presAssocID="{4CFCA2EA-2EA2-479B-840C-5A01D9C00519}" presName="Parent1" presStyleLbl="node1" presStyleIdx="0" presStyleCnt="6">
        <dgm:presLayoutVars>
          <dgm:chMax val="1"/>
          <dgm:chPref val="1"/>
          <dgm:bulletEnabled val="1"/>
        </dgm:presLayoutVars>
      </dgm:prSet>
      <dgm:spPr/>
      <dgm:t>
        <a:bodyPr/>
        <a:lstStyle/>
        <a:p>
          <a:endParaRPr lang="ru-RU"/>
        </a:p>
      </dgm:t>
    </dgm:pt>
    <dgm:pt modelId="{8365D6E9-4350-4599-8F50-7BABC94D3B7B}" type="pres">
      <dgm:prSet presAssocID="{4CFCA2EA-2EA2-479B-840C-5A01D9C00519}" presName="Childtext1" presStyleLbl="revTx" presStyleIdx="0" presStyleCnt="3">
        <dgm:presLayoutVars>
          <dgm:chMax val="0"/>
          <dgm:chPref val="0"/>
          <dgm:bulletEnabled val="1"/>
        </dgm:presLayoutVars>
      </dgm:prSet>
      <dgm:spPr/>
      <dgm:t>
        <a:bodyPr/>
        <a:lstStyle/>
        <a:p>
          <a:endParaRPr lang="ru-RU"/>
        </a:p>
      </dgm:t>
    </dgm:pt>
    <dgm:pt modelId="{4B0C3A54-EF0A-49B9-B2B4-1122CF9866F5}" type="pres">
      <dgm:prSet presAssocID="{4CFCA2EA-2EA2-479B-840C-5A01D9C00519}" presName="BalanceSpacing" presStyleCnt="0"/>
      <dgm:spPr/>
    </dgm:pt>
    <dgm:pt modelId="{62082B43-7817-488F-831A-163F6F561DA6}" type="pres">
      <dgm:prSet presAssocID="{4CFCA2EA-2EA2-479B-840C-5A01D9C00519}" presName="BalanceSpacing1" presStyleCnt="0"/>
      <dgm:spPr/>
    </dgm:pt>
    <dgm:pt modelId="{8E35FFC7-5C84-4111-9F0A-35044640D0AC}" type="pres">
      <dgm:prSet presAssocID="{79C6C76C-DCFE-498B-AD41-393B6E51FCDD}" presName="Accent1Text" presStyleLbl="node1" presStyleIdx="1" presStyleCnt="6"/>
      <dgm:spPr/>
      <dgm:t>
        <a:bodyPr/>
        <a:lstStyle/>
        <a:p>
          <a:endParaRPr lang="ru-RU"/>
        </a:p>
      </dgm:t>
    </dgm:pt>
    <dgm:pt modelId="{02632089-FA0F-47D7-90BD-ED230D87E88C}" type="pres">
      <dgm:prSet presAssocID="{79C6C76C-DCFE-498B-AD41-393B6E51FCDD}" presName="spaceBetweenRectangles" presStyleCnt="0"/>
      <dgm:spPr/>
    </dgm:pt>
    <dgm:pt modelId="{64F05768-F68A-402B-B582-E0A3B28B8738}" type="pres">
      <dgm:prSet presAssocID="{A49D04BE-113A-4CD8-81CD-4AC739A5507E}" presName="composite" presStyleCnt="0"/>
      <dgm:spPr/>
    </dgm:pt>
    <dgm:pt modelId="{289037A9-D05A-471F-A783-B20A8DAEEF01}" type="pres">
      <dgm:prSet presAssocID="{A49D04BE-113A-4CD8-81CD-4AC739A5507E}" presName="Parent1" presStyleLbl="node1" presStyleIdx="2" presStyleCnt="6">
        <dgm:presLayoutVars>
          <dgm:chMax val="1"/>
          <dgm:chPref val="1"/>
          <dgm:bulletEnabled val="1"/>
        </dgm:presLayoutVars>
      </dgm:prSet>
      <dgm:spPr/>
      <dgm:t>
        <a:bodyPr/>
        <a:lstStyle/>
        <a:p>
          <a:endParaRPr lang="ru-RU"/>
        </a:p>
      </dgm:t>
    </dgm:pt>
    <dgm:pt modelId="{D7A577FE-FF00-4084-84C3-66DFA828C971}" type="pres">
      <dgm:prSet presAssocID="{A49D04BE-113A-4CD8-81CD-4AC739A5507E}" presName="Childtext1" presStyleLbl="revTx" presStyleIdx="1" presStyleCnt="3">
        <dgm:presLayoutVars>
          <dgm:chMax val="0"/>
          <dgm:chPref val="0"/>
          <dgm:bulletEnabled val="1"/>
        </dgm:presLayoutVars>
      </dgm:prSet>
      <dgm:spPr/>
      <dgm:t>
        <a:bodyPr/>
        <a:lstStyle/>
        <a:p>
          <a:endParaRPr lang="ru-RU"/>
        </a:p>
      </dgm:t>
    </dgm:pt>
    <dgm:pt modelId="{7C74B5C7-1F21-4863-A888-C000EF62A160}" type="pres">
      <dgm:prSet presAssocID="{A49D04BE-113A-4CD8-81CD-4AC739A5507E}" presName="BalanceSpacing" presStyleCnt="0"/>
      <dgm:spPr/>
    </dgm:pt>
    <dgm:pt modelId="{9D1DE64E-F5A7-4AF6-BE4B-1C73CD777F88}" type="pres">
      <dgm:prSet presAssocID="{A49D04BE-113A-4CD8-81CD-4AC739A5507E}" presName="BalanceSpacing1" presStyleCnt="0"/>
      <dgm:spPr/>
    </dgm:pt>
    <dgm:pt modelId="{D93CB329-B74D-46AA-8DA5-B17A250F32CD}" type="pres">
      <dgm:prSet presAssocID="{678ED8ED-C7E7-48AB-A5C3-8FC4C0433B80}" presName="Accent1Text" presStyleLbl="node1" presStyleIdx="3" presStyleCnt="6"/>
      <dgm:spPr/>
      <dgm:t>
        <a:bodyPr/>
        <a:lstStyle/>
        <a:p>
          <a:endParaRPr lang="ru-RU"/>
        </a:p>
      </dgm:t>
    </dgm:pt>
    <dgm:pt modelId="{D33F9745-3E4B-4771-BA3B-3A9D7CBE9E87}" type="pres">
      <dgm:prSet presAssocID="{678ED8ED-C7E7-48AB-A5C3-8FC4C0433B80}" presName="spaceBetweenRectangles" presStyleCnt="0"/>
      <dgm:spPr/>
    </dgm:pt>
    <dgm:pt modelId="{93B7F1B3-A0BC-4886-A3AA-00A6F12D6F3E}" type="pres">
      <dgm:prSet presAssocID="{BEBB9914-82E8-423D-9338-FFCAE5934F03}" presName="composite" presStyleCnt="0"/>
      <dgm:spPr/>
    </dgm:pt>
    <dgm:pt modelId="{2B9B2993-B3B0-471A-A7BF-BB5CFA1F079F}" type="pres">
      <dgm:prSet presAssocID="{BEBB9914-82E8-423D-9338-FFCAE5934F03}" presName="Parent1" presStyleLbl="node1" presStyleIdx="4" presStyleCnt="6">
        <dgm:presLayoutVars>
          <dgm:chMax val="1"/>
          <dgm:chPref val="1"/>
          <dgm:bulletEnabled val="1"/>
        </dgm:presLayoutVars>
      </dgm:prSet>
      <dgm:spPr/>
      <dgm:t>
        <a:bodyPr/>
        <a:lstStyle/>
        <a:p>
          <a:endParaRPr lang="ru-RU"/>
        </a:p>
      </dgm:t>
    </dgm:pt>
    <dgm:pt modelId="{7B0432BF-0224-4FF3-9106-ECF4239D19F7}" type="pres">
      <dgm:prSet presAssocID="{BEBB9914-82E8-423D-9338-FFCAE5934F03}" presName="Childtext1" presStyleLbl="revTx" presStyleIdx="2" presStyleCnt="3">
        <dgm:presLayoutVars>
          <dgm:chMax val="0"/>
          <dgm:chPref val="0"/>
          <dgm:bulletEnabled val="1"/>
        </dgm:presLayoutVars>
      </dgm:prSet>
      <dgm:spPr/>
      <dgm:t>
        <a:bodyPr/>
        <a:lstStyle/>
        <a:p>
          <a:endParaRPr lang="ru-RU"/>
        </a:p>
      </dgm:t>
    </dgm:pt>
    <dgm:pt modelId="{17FB7682-62B8-4638-991F-B06B572A9AAC}" type="pres">
      <dgm:prSet presAssocID="{BEBB9914-82E8-423D-9338-FFCAE5934F03}" presName="BalanceSpacing" presStyleCnt="0"/>
      <dgm:spPr/>
    </dgm:pt>
    <dgm:pt modelId="{7CF13DC8-0935-44D0-9A01-679C75FE7B28}" type="pres">
      <dgm:prSet presAssocID="{BEBB9914-82E8-423D-9338-FFCAE5934F03}" presName="BalanceSpacing1" presStyleCnt="0"/>
      <dgm:spPr/>
    </dgm:pt>
    <dgm:pt modelId="{9E548FC9-B50F-4D94-9811-A1F766FA846C}" type="pres">
      <dgm:prSet presAssocID="{3248E69E-099A-4B41-9E86-2D62ADC52258}" presName="Accent1Text" presStyleLbl="node1" presStyleIdx="5" presStyleCnt="6"/>
      <dgm:spPr/>
      <dgm:t>
        <a:bodyPr/>
        <a:lstStyle/>
        <a:p>
          <a:endParaRPr lang="ru-RU"/>
        </a:p>
      </dgm:t>
    </dgm:pt>
  </dgm:ptLst>
  <dgm:cxnLst>
    <dgm:cxn modelId="{46511642-35D8-4708-A853-58A0623C734C}" srcId="{A49D04BE-113A-4CD8-81CD-4AC739A5507E}" destId="{9348F243-16D3-4E8D-835E-82EC7DC6CCD2}" srcOrd="0" destOrd="0" parTransId="{D54721CB-2442-4970-AC04-B4FEDBD8DDAF}" sibTransId="{F335554B-9E89-45D5-AF21-81C87AAF226F}"/>
    <dgm:cxn modelId="{4CF0689E-26BD-4A9C-A151-742FA2106A90}" srcId="{BEBB9914-82E8-423D-9338-FFCAE5934F03}" destId="{27E4A12D-1E80-433E-8040-C30D1309C051}" srcOrd="0" destOrd="0" parTransId="{DEBFC3C7-F666-41B4-8DF0-CF281D39A35D}" sibTransId="{5D9B3D41-DBF1-47BF-927D-5FF8DE9E156A}"/>
    <dgm:cxn modelId="{2CC3DEEE-256C-427B-BDF2-BDBB85F02FD3}" type="presOf" srcId="{BEBB9914-82E8-423D-9338-FFCAE5934F03}" destId="{2B9B2993-B3B0-471A-A7BF-BB5CFA1F079F}" srcOrd="0" destOrd="0" presId="urn:microsoft.com/office/officeart/2008/layout/AlternatingHexagons"/>
    <dgm:cxn modelId="{6681463E-3343-4D6B-B791-A01881D59E08}" srcId="{1FE6FD98-4AC3-40C8-BE26-99FCB9979D8D}" destId="{BEBB9914-82E8-423D-9338-FFCAE5934F03}" srcOrd="2" destOrd="0" parTransId="{23EEC9F6-9690-4A27-A9B9-3A7EBD1C8150}" sibTransId="{3248E69E-099A-4B41-9E86-2D62ADC52258}"/>
    <dgm:cxn modelId="{28BA0AFC-566B-4DFA-90A9-10B340A3BF59}" type="presOf" srcId="{08B1A813-E1E9-44AC-B9E9-B7573F27E3FD}" destId="{8365D6E9-4350-4599-8F50-7BABC94D3B7B}" srcOrd="0" destOrd="0" presId="urn:microsoft.com/office/officeart/2008/layout/AlternatingHexagons"/>
    <dgm:cxn modelId="{B2FF6262-0612-4D64-B73F-7BFC49D185A2}" type="presOf" srcId="{678ED8ED-C7E7-48AB-A5C3-8FC4C0433B80}" destId="{D93CB329-B74D-46AA-8DA5-B17A250F32CD}" srcOrd="0" destOrd="0" presId="urn:microsoft.com/office/officeart/2008/layout/AlternatingHexagons"/>
    <dgm:cxn modelId="{BCC23223-C89E-46F9-91D2-0C756752C114}" srcId="{1FE6FD98-4AC3-40C8-BE26-99FCB9979D8D}" destId="{4CFCA2EA-2EA2-479B-840C-5A01D9C00519}" srcOrd="0" destOrd="0" parTransId="{1C47F2A8-9D62-4865-B525-FC8F8537EC62}" sibTransId="{79C6C76C-DCFE-498B-AD41-393B6E51FCDD}"/>
    <dgm:cxn modelId="{F1D60678-E697-43E8-A777-10308C54A600}" type="presOf" srcId="{27E4A12D-1E80-433E-8040-C30D1309C051}" destId="{7B0432BF-0224-4FF3-9106-ECF4239D19F7}" srcOrd="0" destOrd="0" presId="urn:microsoft.com/office/officeart/2008/layout/AlternatingHexagons"/>
    <dgm:cxn modelId="{1BBEE84A-272B-40B2-90CB-3F9893DFDF5A}" type="presOf" srcId="{9348F243-16D3-4E8D-835E-82EC7DC6CCD2}" destId="{D7A577FE-FF00-4084-84C3-66DFA828C971}" srcOrd="0" destOrd="0" presId="urn:microsoft.com/office/officeart/2008/layout/AlternatingHexagons"/>
    <dgm:cxn modelId="{4BF0F674-F415-44B9-9B9B-7CC993806144}" type="presOf" srcId="{79C6C76C-DCFE-498B-AD41-393B6E51FCDD}" destId="{8E35FFC7-5C84-4111-9F0A-35044640D0AC}" srcOrd="0" destOrd="0" presId="urn:microsoft.com/office/officeart/2008/layout/AlternatingHexagons"/>
    <dgm:cxn modelId="{9AC27A52-1233-44E2-93DC-090A7B909472}" srcId="{4CFCA2EA-2EA2-479B-840C-5A01D9C00519}" destId="{08B1A813-E1E9-44AC-B9E9-B7573F27E3FD}" srcOrd="0" destOrd="0" parTransId="{8F6C27EC-881A-4256-9AF9-C7E12FB0B02A}" sibTransId="{B93406E6-BDC7-4F4D-8D8C-7579FBB97346}"/>
    <dgm:cxn modelId="{CB26F816-A078-47EF-8736-C5F3903C90D9}" type="presOf" srcId="{A49D04BE-113A-4CD8-81CD-4AC739A5507E}" destId="{289037A9-D05A-471F-A783-B20A8DAEEF01}" srcOrd="0" destOrd="0" presId="urn:microsoft.com/office/officeart/2008/layout/AlternatingHexagons"/>
    <dgm:cxn modelId="{87241ED8-B53A-480D-BC80-85BC01E61F69}" type="presOf" srcId="{4CFCA2EA-2EA2-479B-840C-5A01D9C00519}" destId="{955C6C63-3E5A-4DAD-8E1E-2DE50AEE3C2D}" srcOrd="0" destOrd="0" presId="urn:microsoft.com/office/officeart/2008/layout/AlternatingHexagons"/>
    <dgm:cxn modelId="{8D7C1C7B-03A4-490A-85A5-D3B5DD8EC64F}" srcId="{1FE6FD98-4AC3-40C8-BE26-99FCB9979D8D}" destId="{A49D04BE-113A-4CD8-81CD-4AC739A5507E}" srcOrd="1" destOrd="0" parTransId="{A6ADA853-095B-4A5A-8866-521788CF4F31}" sibTransId="{678ED8ED-C7E7-48AB-A5C3-8FC4C0433B80}"/>
    <dgm:cxn modelId="{C1F2F116-CB64-4AED-961B-DD02405F8575}" type="presOf" srcId="{3248E69E-099A-4B41-9E86-2D62ADC52258}" destId="{9E548FC9-B50F-4D94-9811-A1F766FA846C}" srcOrd="0" destOrd="0" presId="urn:microsoft.com/office/officeart/2008/layout/AlternatingHexagons"/>
    <dgm:cxn modelId="{6C1D57BC-AFF5-4FCB-B2DE-D9D33BF1FA2C}" type="presOf" srcId="{1FE6FD98-4AC3-40C8-BE26-99FCB9979D8D}" destId="{47CAA2AD-A283-406B-8DC7-A5FBFC6F89F5}" srcOrd="0" destOrd="0" presId="urn:microsoft.com/office/officeart/2008/layout/AlternatingHexagons"/>
    <dgm:cxn modelId="{CF318B2D-7666-428A-B996-02F3573D0BFB}" type="presParOf" srcId="{47CAA2AD-A283-406B-8DC7-A5FBFC6F89F5}" destId="{EA7D79FA-E236-486F-AC57-1599E3E31385}" srcOrd="0" destOrd="0" presId="urn:microsoft.com/office/officeart/2008/layout/AlternatingHexagons"/>
    <dgm:cxn modelId="{C4B7804E-D451-443F-A57B-5D1EC8AB9BC9}" type="presParOf" srcId="{EA7D79FA-E236-486F-AC57-1599E3E31385}" destId="{955C6C63-3E5A-4DAD-8E1E-2DE50AEE3C2D}" srcOrd="0" destOrd="0" presId="urn:microsoft.com/office/officeart/2008/layout/AlternatingHexagons"/>
    <dgm:cxn modelId="{2910EF3B-EA91-4608-88CE-A36B31A4A33C}" type="presParOf" srcId="{EA7D79FA-E236-486F-AC57-1599E3E31385}" destId="{8365D6E9-4350-4599-8F50-7BABC94D3B7B}" srcOrd="1" destOrd="0" presId="urn:microsoft.com/office/officeart/2008/layout/AlternatingHexagons"/>
    <dgm:cxn modelId="{55880A42-3ED5-44C1-A5C0-E622BB3EEC27}" type="presParOf" srcId="{EA7D79FA-E236-486F-AC57-1599E3E31385}" destId="{4B0C3A54-EF0A-49B9-B2B4-1122CF9866F5}" srcOrd="2" destOrd="0" presId="urn:microsoft.com/office/officeart/2008/layout/AlternatingHexagons"/>
    <dgm:cxn modelId="{025AC07A-5B2E-434F-B17C-0E2A3BE5B967}" type="presParOf" srcId="{EA7D79FA-E236-486F-AC57-1599E3E31385}" destId="{62082B43-7817-488F-831A-163F6F561DA6}" srcOrd="3" destOrd="0" presId="urn:microsoft.com/office/officeart/2008/layout/AlternatingHexagons"/>
    <dgm:cxn modelId="{5CC3A491-B3A9-4417-9AF5-C6AC4306146B}" type="presParOf" srcId="{EA7D79FA-E236-486F-AC57-1599E3E31385}" destId="{8E35FFC7-5C84-4111-9F0A-35044640D0AC}" srcOrd="4" destOrd="0" presId="urn:microsoft.com/office/officeart/2008/layout/AlternatingHexagons"/>
    <dgm:cxn modelId="{BF468664-E46E-4DC9-A9D7-4572C53249F1}" type="presParOf" srcId="{47CAA2AD-A283-406B-8DC7-A5FBFC6F89F5}" destId="{02632089-FA0F-47D7-90BD-ED230D87E88C}" srcOrd="1" destOrd="0" presId="urn:microsoft.com/office/officeart/2008/layout/AlternatingHexagons"/>
    <dgm:cxn modelId="{2FA7567B-34D8-4686-92F5-6A328DB0532C}" type="presParOf" srcId="{47CAA2AD-A283-406B-8DC7-A5FBFC6F89F5}" destId="{64F05768-F68A-402B-B582-E0A3B28B8738}" srcOrd="2" destOrd="0" presId="urn:microsoft.com/office/officeart/2008/layout/AlternatingHexagons"/>
    <dgm:cxn modelId="{E1F12C9C-4A55-4637-845D-417C2FA2D85F}" type="presParOf" srcId="{64F05768-F68A-402B-B582-E0A3B28B8738}" destId="{289037A9-D05A-471F-A783-B20A8DAEEF01}" srcOrd="0" destOrd="0" presId="urn:microsoft.com/office/officeart/2008/layout/AlternatingHexagons"/>
    <dgm:cxn modelId="{7B592328-C26F-451B-967D-E4CDAEAC52B2}" type="presParOf" srcId="{64F05768-F68A-402B-B582-E0A3B28B8738}" destId="{D7A577FE-FF00-4084-84C3-66DFA828C971}" srcOrd="1" destOrd="0" presId="urn:microsoft.com/office/officeart/2008/layout/AlternatingHexagons"/>
    <dgm:cxn modelId="{93E7736D-F649-499C-84CE-BADA1CE3B59B}" type="presParOf" srcId="{64F05768-F68A-402B-B582-E0A3B28B8738}" destId="{7C74B5C7-1F21-4863-A888-C000EF62A160}" srcOrd="2" destOrd="0" presId="urn:microsoft.com/office/officeart/2008/layout/AlternatingHexagons"/>
    <dgm:cxn modelId="{0F2F27B3-1B5E-49AC-BD3A-8C3145C106B0}" type="presParOf" srcId="{64F05768-F68A-402B-B582-E0A3B28B8738}" destId="{9D1DE64E-F5A7-4AF6-BE4B-1C73CD777F88}" srcOrd="3" destOrd="0" presId="urn:microsoft.com/office/officeart/2008/layout/AlternatingHexagons"/>
    <dgm:cxn modelId="{FB94CFD0-0E7E-4AB8-A9FC-103F6C322AE9}" type="presParOf" srcId="{64F05768-F68A-402B-B582-E0A3B28B8738}" destId="{D93CB329-B74D-46AA-8DA5-B17A250F32CD}" srcOrd="4" destOrd="0" presId="urn:microsoft.com/office/officeart/2008/layout/AlternatingHexagons"/>
    <dgm:cxn modelId="{45C73480-46F5-48EB-8306-69AFE3C7ED53}" type="presParOf" srcId="{47CAA2AD-A283-406B-8DC7-A5FBFC6F89F5}" destId="{D33F9745-3E4B-4771-BA3B-3A9D7CBE9E87}" srcOrd="3" destOrd="0" presId="urn:microsoft.com/office/officeart/2008/layout/AlternatingHexagons"/>
    <dgm:cxn modelId="{8FF977E0-2CD6-46E8-A46D-95519F4B80B9}" type="presParOf" srcId="{47CAA2AD-A283-406B-8DC7-A5FBFC6F89F5}" destId="{93B7F1B3-A0BC-4886-A3AA-00A6F12D6F3E}" srcOrd="4" destOrd="0" presId="urn:microsoft.com/office/officeart/2008/layout/AlternatingHexagons"/>
    <dgm:cxn modelId="{A956C7AA-A204-479B-AFBE-B8742975F4DD}" type="presParOf" srcId="{93B7F1B3-A0BC-4886-A3AA-00A6F12D6F3E}" destId="{2B9B2993-B3B0-471A-A7BF-BB5CFA1F079F}" srcOrd="0" destOrd="0" presId="urn:microsoft.com/office/officeart/2008/layout/AlternatingHexagons"/>
    <dgm:cxn modelId="{CC3D9998-13A2-4DBB-8D74-3F4C08DA762E}" type="presParOf" srcId="{93B7F1B3-A0BC-4886-A3AA-00A6F12D6F3E}" destId="{7B0432BF-0224-4FF3-9106-ECF4239D19F7}" srcOrd="1" destOrd="0" presId="urn:microsoft.com/office/officeart/2008/layout/AlternatingHexagons"/>
    <dgm:cxn modelId="{7D240F95-25CA-4A32-A607-91FD56D10B89}" type="presParOf" srcId="{93B7F1B3-A0BC-4886-A3AA-00A6F12D6F3E}" destId="{17FB7682-62B8-4638-991F-B06B572A9AAC}" srcOrd="2" destOrd="0" presId="urn:microsoft.com/office/officeart/2008/layout/AlternatingHexagons"/>
    <dgm:cxn modelId="{DCBDA06E-431B-47C8-B369-0F05052D63E0}" type="presParOf" srcId="{93B7F1B3-A0BC-4886-A3AA-00A6F12D6F3E}" destId="{7CF13DC8-0935-44D0-9A01-679C75FE7B28}" srcOrd="3" destOrd="0" presId="urn:microsoft.com/office/officeart/2008/layout/AlternatingHexagons"/>
    <dgm:cxn modelId="{CC5B4B2F-C846-4012-9290-7748EE71868D}" type="presParOf" srcId="{93B7F1B3-A0BC-4886-A3AA-00A6F12D6F3E}" destId="{9E548FC9-B50F-4D94-9811-A1F766FA846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8F3DC0-89C8-46CF-B2FE-06696967B863}" type="doc">
      <dgm:prSet loTypeId="urn:microsoft.com/office/officeart/2005/8/layout/hList7" loCatId="list" qsTypeId="urn:microsoft.com/office/officeart/2005/8/quickstyle/3d1" qsCatId="3D" csTypeId="urn:microsoft.com/office/officeart/2005/8/colors/colorful5" csCatId="colorful" phldr="1"/>
      <dgm:spPr/>
    </dgm:pt>
    <dgm:pt modelId="{93629E94-5AB5-40C3-BE90-1668DA520EBF}">
      <dgm:prSet phldrT="[Текст]"/>
      <dgm:spPr/>
      <dgm:t>
        <a:bodyPr/>
        <a:lstStyle/>
        <a:p>
          <a:r>
            <a:rPr lang="ru-RU" dirty="0" smtClean="0">
              <a:latin typeface="Times New Roman" panose="02020603050405020304" pitchFamily="18" charset="0"/>
              <a:cs typeface="Times New Roman" panose="02020603050405020304" pitchFamily="18" charset="0"/>
            </a:rPr>
            <a:t>«Солнечные зайчики»</a:t>
          </a:r>
          <a:endParaRPr lang="ru-RU" dirty="0">
            <a:latin typeface="Times New Roman" panose="02020603050405020304" pitchFamily="18" charset="0"/>
            <a:cs typeface="Times New Roman" panose="02020603050405020304" pitchFamily="18" charset="0"/>
          </a:endParaRPr>
        </a:p>
      </dgm:t>
    </dgm:pt>
    <dgm:pt modelId="{AA6AEC36-1503-4505-801D-EF2A86B7315E}" type="parTrans" cxnId="{56A41B3E-2AEB-446B-95FE-EEE32D4CB43D}">
      <dgm:prSet/>
      <dgm:spPr/>
      <dgm:t>
        <a:bodyPr/>
        <a:lstStyle/>
        <a:p>
          <a:endParaRPr lang="ru-RU"/>
        </a:p>
      </dgm:t>
    </dgm:pt>
    <dgm:pt modelId="{EEF7A15E-D66B-44EB-9736-85E5562B767B}" type="sibTrans" cxnId="{56A41B3E-2AEB-446B-95FE-EEE32D4CB43D}">
      <dgm:prSet/>
      <dgm:spPr/>
      <dgm:t>
        <a:bodyPr/>
        <a:lstStyle/>
        <a:p>
          <a:endParaRPr lang="ru-RU"/>
        </a:p>
      </dgm:t>
    </dgm:pt>
    <dgm:pt modelId="{DC383202-0E05-49AF-9E1C-005966DB5350}">
      <dgm:prSet phldrT="[Текст]"/>
      <dgm:spPr/>
      <dgm:t>
        <a:bodyPr/>
        <a:lstStyle/>
        <a:p>
          <a:r>
            <a:rPr lang="ru-RU" dirty="0" smtClean="0">
              <a:latin typeface="Times New Roman" panose="02020603050405020304" pitchFamily="18" charset="0"/>
              <a:cs typeface="Times New Roman" panose="02020603050405020304" pitchFamily="18" charset="0"/>
            </a:rPr>
            <a:t>«В кадре»</a:t>
          </a:r>
          <a:endParaRPr lang="ru-RU" dirty="0">
            <a:latin typeface="Times New Roman" panose="02020603050405020304" pitchFamily="18" charset="0"/>
            <a:cs typeface="Times New Roman" panose="02020603050405020304" pitchFamily="18" charset="0"/>
          </a:endParaRPr>
        </a:p>
      </dgm:t>
    </dgm:pt>
    <dgm:pt modelId="{1D3622F9-B897-4686-A7A0-0A0525384026}" type="parTrans" cxnId="{0815B3F3-7AE8-406D-8A5A-5624FD71515E}">
      <dgm:prSet/>
      <dgm:spPr/>
      <dgm:t>
        <a:bodyPr/>
        <a:lstStyle/>
        <a:p>
          <a:endParaRPr lang="ru-RU"/>
        </a:p>
      </dgm:t>
    </dgm:pt>
    <dgm:pt modelId="{5A509C1A-C55F-46F9-A9BC-FEAF398D0748}" type="sibTrans" cxnId="{0815B3F3-7AE8-406D-8A5A-5624FD71515E}">
      <dgm:prSet/>
      <dgm:spPr/>
      <dgm:t>
        <a:bodyPr/>
        <a:lstStyle/>
        <a:p>
          <a:endParaRPr lang="ru-RU"/>
        </a:p>
      </dgm:t>
    </dgm:pt>
    <dgm:pt modelId="{0CE06719-B99B-4CB8-A2E4-674BE3AE058D}">
      <dgm:prSet phldrT="[Текст]"/>
      <dgm:spPr/>
      <dgm:t>
        <a:bodyPr/>
        <a:lstStyle/>
        <a:p>
          <a:r>
            <a:rPr lang="ru-RU" dirty="0" smtClean="0">
              <a:latin typeface="Times New Roman" panose="02020603050405020304" pitchFamily="18" charset="0"/>
              <a:cs typeface="Times New Roman" panose="02020603050405020304" pitchFamily="18" charset="0"/>
            </a:rPr>
            <a:t>«Великие капитаны»</a:t>
          </a:r>
          <a:endParaRPr lang="ru-RU" dirty="0">
            <a:latin typeface="Times New Roman" panose="02020603050405020304" pitchFamily="18" charset="0"/>
            <a:cs typeface="Times New Roman" panose="02020603050405020304" pitchFamily="18" charset="0"/>
          </a:endParaRPr>
        </a:p>
      </dgm:t>
    </dgm:pt>
    <dgm:pt modelId="{0E3EE333-B456-4519-8E23-16F157CD5393}" type="parTrans" cxnId="{AC1B1BD6-E169-49DB-8A38-327D5B8D4E1B}">
      <dgm:prSet/>
      <dgm:spPr/>
      <dgm:t>
        <a:bodyPr/>
        <a:lstStyle/>
        <a:p>
          <a:endParaRPr lang="ru-RU"/>
        </a:p>
      </dgm:t>
    </dgm:pt>
    <dgm:pt modelId="{AC7725C1-0100-49EF-AE6D-8DD6D8F82053}" type="sibTrans" cxnId="{AC1B1BD6-E169-49DB-8A38-327D5B8D4E1B}">
      <dgm:prSet/>
      <dgm:spPr/>
      <dgm:t>
        <a:bodyPr/>
        <a:lstStyle/>
        <a:p>
          <a:endParaRPr lang="ru-RU"/>
        </a:p>
      </dgm:t>
    </dgm:pt>
    <dgm:pt modelId="{14C9B777-45B5-4A88-A4B2-655127CFE551}" type="pres">
      <dgm:prSet presAssocID="{908F3DC0-89C8-46CF-B2FE-06696967B863}" presName="Name0" presStyleCnt="0">
        <dgm:presLayoutVars>
          <dgm:dir/>
          <dgm:resizeHandles val="exact"/>
        </dgm:presLayoutVars>
      </dgm:prSet>
      <dgm:spPr/>
    </dgm:pt>
    <dgm:pt modelId="{96738D90-414B-42E0-B57E-9FCF2AC1BE5E}" type="pres">
      <dgm:prSet presAssocID="{908F3DC0-89C8-46CF-B2FE-06696967B863}" presName="fgShape" presStyleLbl="fgShp" presStyleIdx="0" presStyleCnt="1"/>
      <dgm:spPr/>
    </dgm:pt>
    <dgm:pt modelId="{251ACD37-A197-4CA5-8392-20BCC4FACD48}" type="pres">
      <dgm:prSet presAssocID="{908F3DC0-89C8-46CF-B2FE-06696967B863}" presName="linComp" presStyleCnt="0"/>
      <dgm:spPr/>
    </dgm:pt>
    <dgm:pt modelId="{0BD65249-89A3-463D-BA69-203E446C830E}" type="pres">
      <dgm:prSet presAssocID="{93629E94-5AB5-40C3-BE90-1668DA520EBF}" presName="compNode" presStyleCnt="0"/>
      <dgm:spPr/>
    </dgm:pt>
    <dgm:pt modelId="{912F4AB2-A806-42B7-9466-00145B36B744}" type="pres">
      <dgm:prSet presAssocID="{93629E94-5AB5-40C3-BE90-1668DA520EBF}" presName="bkgdShape" presStyleLbl="node1" presStyleIdx="0" presStyleCnt="3"/>
      <dgm:spPr/>
      <dgm:t>
        <a:bodyPr/>
        <a:lstStyle/>
        <a:p>
          <a:endParaRPr lang="ru-RU"/>
        </a:p>
      </dgm:t>
    </dgm:pt>
    <dgm:pt modelId="{936EC1DE-7E47-4F67-A2C1-D187CBBB1EA6}" type="pres">
      <dgm:prSet presAssocID="{93629E94-5AB5-40C3-BE90-1668DA520EBF}" presName="nodeTx" presStyleLbl="node1" presStyleIdx="0" presStyleCnt="3">
        <dgm:presLayoutVars>
          <dgm:bulletEnabled val="1"/>
        </dgm:presLayoutVars>
      </dgm:prSet>
      <dgm:spPr/>
      <dgm:t>
        <a:bodyPr/>
        <a:lstStyle/>
        <a:p>
          <a:endParaRPr lang="ru-RU"/>
        </a:p>
      </dgm:t>
    </dgm:pt>
    <dgm:pt modelId="{3E6610A9-C102-46B8-9414-5876DB8C1F79}" type="pres">
      <dgm:prSet presAssocID="{93629E94-5AB5-40C3-BE90-1668DA520EBF}" presName="invisiNode" presStyleLbl="node1" presStyleIdx="0" presStyleCnt="3"/>
      <dgm:spPr/>
    </dgm:pt>
    <dgm:pt modelId="{40E94D59-29D4-4FA9-AC27-254BD827DC1B}" type="pres">
      <dgm:prSet presAssocID="{93629E94-5AB5-40C3-BE90-1668DA520EBF}" presName="imagNode" presStyleLbl="fgImgPlace1" presStyleIdx="0" presStyleCnt="3" custScaleX="127181" custScaleY="11625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C59106E6-C0C8-4F80-B875-36424B4DCB12}" type="pres">
      <dgm:prSet presAssocID="{EEF7A15E-D66B-44EB-9736-85E5562B767B}" presName="sibTrans" presStyleLbl="sibTrans2D1" presStyleIdx="0" presStyleCnt="0"/>
      <dgm:spPr/>
      <dgm:t>
        <a:bodyPr/>
        <a:lstStyle/>
        <a:p>
          <a:endParaRPr lang="ru-RU"/>
        </a:p>
      </dgm:t>
    </dgm:pt>
    <dgm:pt modelId="{94956714-5052-4ED9-847B-56F3FD4EF13F}" type="pres">
      <dgm:prSet presAssocID="{DC383202-0E05-49AF-9E1C-005966DB5350}" presName="compNode" presStyleCnt="0"/>
      <dgm:spPr/>
    </dgm:pt>
    <dgm:pt modelId="{7916D286-F906-4671-A9CE-546E1B002418}" type="pres">
      <dgm:prSet presAssocID="{DC383202-0E05-49AF-9E1C-005966DB5350}" presName="bkgdShape" presStyleLbl="node1" presStyleIdx="1" presStyleCnt="3"/>
      <dgm:spPr/>
      <dgm:t>
        <a:bodyPr/>
        <a:lstStyle/>
        <a:p>
          <a:endParaRPr lang="ru-RU"/>
        </a:p>
      </dgm:t>
    </dgm:pt>
    <dgm:pt modelId="{6F60EFBB-DFA6-428F-A73C-BF5826587A8F}" type="pres">
      <dgm:prSet presAssocID="{DC383202-0E05-49AF-9E1C-005966DB5350}" presName="nodeTx" presStyleLbl="node1" presStyleIdx="1" presStyleCnt="3">
        <dgm:presLayoutVars>
          <dgm:bulletEnabled val="1"/>
        </dgm:presLayoutVars>
      </dgm:prSet>
      <dgm:spPr/>
      <dgm:t>
        <a:bodyPr/>
        <a:lstStyle/>
        <a:p>
          <a:endParaRPr lang="ru-RU"/>
        </a:p>
      </dgm:t>
    </dgm:pt>
    <dgm:pt modelId="{1A2C50E9-8F08-4D6C-AB5A-C54FA3DE7816}" type="pres">
      <dgm:prSet presAssocID="{DC383202-0E05-49AF-9E1C-005966DB5350}" presName="invisiNode" presStyleLbl="node1" presStyleIdx="1" presStyleCnt="3"/>
      <dgm:spPr/>
    </dgm:pt>
    <dgm:pt modelId="{3757ABAA-7924-4038-A4AB-83C03589BC50}" type="pres">
      <dgm:prSet presAssocID="{DC383202-0E05-49AF-9E1C-005966DB5350}" presName="imagNode" presStyleLbl="fgImgPlace1" presStyleIdx="1" presStyleCnt="3" custScaleX="122244" custScaleY="11758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2D76C28A-4433-43D2-8E3E-2496CCD4F183}" type="pres">
      <dgm:prSet presAssocID="{5A509C1A-C55F-46F9-A9BC-FEAF398D0748}" presName="sibTrans" presStyleLbl="sibTrans2D1" presStyleIdx="0" presStyleCnt="0"/>
      <dgm:spPr/>
      <dgm:t>
        <a:bodyPr/>
        <a:lstStyle/>
        <a:p>
          <a:endParaRPr lang="ru-RU"/>
        </a:p>
      </dgm:t>
    </dgm:pt>
    <dgm:pt modelId="{44E065FA-CCB0-470A-8005-876912834A13}" type="pres">
      <dgm:prSet presAssocID="{0CE06719-B99B-4CB8-A2E4-674BE3AE058D}" presName="compNode" presStyleCnt="0"/>
      <dgm:spPr/>
    </dgm:pt>
    <dgm:pt modelId="{1871A6B4-9E88-4441-9022-B2A00710FAC3}" type="pres">
      <dgm:prSet presAssocID="{0CE06719-B99B-4CB8-A2E4-674BE3AE058D}" presName="bkgdShape" presStyleLbl="node1" presStyleIdx="2" presStyleCnt="3" custLinFactNeighborX="1359" custLinFactNeighborY="-513"/>
      <dgm:spPr/>
      <dgm:t>
        <a:bodyPr/>
        <a:lstStyle/>
        <a:p>
          <a:endParaRPr lang="ru-RU"/>
        </a:p>
      </dgm:t>
    </dgm:pt>
    <dgm:pt modelId="{0B22A4FB-E048-4813-9F09-86389C86F8B7}" type="pres">
      <dgm:prSet presAssocID="{0CE06719-B99B-4CB8-A2E4-674BE3AE058D}" presName="nodeTx" presStyleLbl="node1" presStyleIdx="2" presStyleCnt="3">
        <dgm:presLayoutVars>
          <dgm:bulletEnabled val="1"/>
        </dgm:presLayoutVars>
      </dgm:prSet>
      <dgm:spPr/>
      <dgm:t>
        <a:bodyPr/>
        <a:lstStyle/>
        <a:p>
          <a:endParaRPr lang="ru-RU"/>
        </a:p>
      </dgm:t>
    </dgm:pt>
    <dgm:pt modelId="{55E68725-6BA8-4D4F-BD79-D457D21245D8}" type="pres">
      <dgm:prSet presAssocID="{0CE06719-B99B-4CB8-A2E4-674BE3AE058D}" presName="invisiNode" presStyleLbl="node1" presStyleIdx="2" presStyleCnt="3"/>
      <dgm:spPr/>
    </dgm:pt>
    <dgm:pt modelId="{68DA55E7-EB17-4531-8F45-B288B7098C1A}" type="pres">
      <dgm:prSet presAssocID="{0CE06719-B99B-4CB8-A2E4-674BE3AE058D}" presName="imagNode" presStyleLbl="fgImgPlace1" presStyleIdx="2" presStyleCnt="3" custScaleX="121307" custScaleY="11758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Lst>
  <dgm:cxnLst>
    <dgm:cxn modelId="{AC1B1BD6-E169-49DB-8A38-327D5B8D4E1B}" srcId="{908F3DC0-89C8-46CF-B2FE-06696967B863}" destId="{0CE06719-B99B-4CB8-A2E4-674BE3AE058D}" srcOrd="2" destOrd="0" parTransId="{0E3EE333-B456-4519-8E23-16F157CD5393}" sibTransId="{AC7725C1-0100-49EF-AE6D-8DD6D8F82053}"/>
    <dgm:cxn modelId="{AE78D91B-FBBB-4670-BEB2-747E888FC07D}" type="presOf" srcId="{EEF7A15E-D66B-44EB-9736-85E5562B767B}" destId="{C59106E6-C0C8-4F80-B875-36424B4DCB12}" srcOrd="0" destOrd="0" presId="urn:microsoft.com/office/officeart/2005/8/layout/hList7"/>
    <dgm:cxn modelId="{56A41B3E-2AEB-446B-95FE-EEE32D4CB43D}" srcId="{908F3DC0-89C8-46CF-B2FE-06696967B863}" destId="{93629E94-5AB5-40C3-BE90-1668DA520EBF}" srcOrd="0" destOrd="0" parTransId="{AA6AEC36-1503-4505-801D-EF2A86B7315E}" sibTransId="{EEF7A15E-D66B-44EB-9736-85E5562B767B}"/>
    <dgm:cxn modelId="{A0681619-9E72-459D-8A51-77C885444B31}" type="presOf" srcId="{93629E94-5AB5-40C3-BE90-1668DA520EBF}" destId="{936EC1DE-7E47-4F67-A2C1-D187CBBB1EA6}" srcOrd="1" destOrd="0" presId="urn:microsoft.com/office/officeart/2005/8/layout/hList7"/>
    <dgm:cxn modelId="{6A2C4815-368E-4EE0-8BC3-9F5BB9419496}" type="presOf" srcId="{0CE06719-B99B-4CB8-A2E4-674BE3AE058D}" destId="{0B22A4FB-E048-4813-9F09-86389C86F8B7}" srcOrd="1" destOrd="0" presId="urn:microsoft.com/office/officeart/2005/8/layout/hList7"/>
    <dgm:cxn modelId="{72AA97AB-2BE6-4B18-BDBC-A452AC908FA0}" type="presOf" srcId="{908F3DC0-89C8-46CF-B2FE-06696967B863}" destId="{14C9B777-45B5-4A88-A4B2-655127CFE551}" srcOrd="0" destOrd="0" presId="urn:microsoft.com/office/officeart/2005/8/layout/hList7"/>
    <dgm:cxn modelId="{88F4EEB6-F4C1-4BBF-A3F5-DDC6E9D4137D}" type="presOf" srcId="{DC383202-0E05-49AF-9E1C-005966DB5350}" destId="{6F60EFBB-DFA6-428F-A73C-BF5826587A8F}" srcOrd="1" destOrd="0" presId="urn:microsoft.com/office/officeart/2005/8/layout/hList7"/>
    <dgm:cxn modelId="{BCF613C4-8B76-4421-913A-7FCC6CC20044}" type="presOf" srcId="{0CE06719-B99B-4CB8-A2E4-674BE3AE058D}" destId="{1871A6B4-9E88-4441-9022-B2A00710FAC3}" srcOrd="0" destOrd="0" presId="urn:microsoft.com/office/officeart/2005/8/layout/hList7"/>
    <dgm:cxn modelId="{D4517CE4-4B00-4C68-80C2-6B4C55419B59}" type="presOf" srcId="{93629E94-5AB5-40C3-BE90-1668DA520EBF}" destId="{912F4AB2-A806-42B7-9466-00145B36B744}" srcOrd="0" destOrd="0" presId="urn:microsoft.com/office/officeart/2005/8/layout/hList7"/>
    <dgm:cxn modelId="{0815B3F3-7AE8-406D-8A5A-5624FD71515E}" srcId="{908F3DC0-89C8-46CF-B2FE-06696967B863}" destId="{DC383202-0E05-49AF-9E1C-005966DB5350}" srcOrd="1" destOrd="0" parTransId="{1D3622F9-B897-4686-A7A0-0A0525384026}" sibTransId="{5A509C1A-C55F-46F9-A9BC-FEAF398D0748}"/>
    <dgm:cxn modelId="{22DF52B4-A29B-47E5-B422-F8076505084D}" type="presOf" srcId="{5A509C1A-C55F-46F9-A9BC-FEAF398D0748}" destId="{2D76C28A-4433-43D2-8E3E-2496CCD4F183}" srcOrd="0" destOrd="0" presId="urn:microsoft.com/office/officeart/2005/8/layout/hList7"/>
    <dgm:cxn modelId="{1847075A-5942-4211-8DE9-2AAB21B7D4D4}" type="presOf" srcId="{DC383202-0E05-49AF-9E1C-005966DB5350}" destId="{7916D286-F906-4671-A9CE-546E1B002418}" srcOrd="0" destOrd="0" presId="urn:microsoft.com/office/officeart/2005/8/layout/hList7"/>
    <dgm:cxn modelId="{CD54EF4D-439A-49F3-87BA-0A0CB465D998}" type="presParOf" srcId="{14C9B777-45B5-4A88-A4B2-655127CFE551}" destId="{96738D90-414B-42E0-B57E-9FCF2AC1BE5E}" srcOrd="0" destOrd="0" presId="urn:microsoft.com/office/officeart/2005/8/layout/hList7"/>
    <dgm:cxn modelId="{606EEABC-3A61-4143-8FD1-84FB2118F517}" type="presParOf" srcId="{14C9B777-45B5-4A88-A4B2-655127CFE551}" destId="{251ACD37-A197-4CA5-8392-20BCC4FACD48}" srcOrd="1" destOrd="0" presId="urn:microsoft.com/office/officeart/2005/8/layout/hList7"/>
    <dgm:cxn modelId="{EB0B1D10-1502-4C6C-8C5B-2A35D45A98FE}" type="presParOf" srcId="{251ACD37-A197-4CA5-8392-20BCC4FACD48}" destId="{0BD65249-89A3-463D-BA69-203E446C830E}" srcOrd="0" destOrd="0" presId="urn:microsoft.com/office/officeart/2005/8/layout/hList7"/>
    <dgm:cxn modelId="{412027E9-CF43-4578-81AC-56188277859F}" type="presParOf" srcId="{0BD65249-89A3-463D-BA69-203E446C830E}" destId="{912F4AB2-A806-42B7-9466-00145B36B744}" srcOrd="0" destOrd="0" presId="urn:microsoft.com/office/officeart/2005/8/layout/hList7"/>
    <dgm:cxn modelId="{E86B5256-7666-4339-8E0A-4C7A6024CC28}" type="presParOf" srcId="{0BD65249-89A3-463D-BA69-203E446C830E}" destId="{936EC1DE-7E47-4F67-A2C1-D187CBBB1EA6}" srcOrd="1" destOrd="0" presId="urn:microsoft.com/office/officeart/2005/8/layout/hList7"/>
    <dgm:cxn modelId="{C386E290-313F-44E3-9A5F-9191B1A6751B}" type="presParOf" srcId="{0BD65249-89A3-463D-BA69-203E446C830E}" destId="{3E6610A9-C102-46B8-9414-5876DB8C1F79}" srcOrd="2" destOrd="0" presId="urn:microsoft.com/office/officeart/2005/8/layout/hList7"/>
    <dgm:cxn modelId="{DF7967AB-660A-4168-AE83-13D9A6EB4A12}" type="presParOf" srcId="{0BD65249-89A3-463D-BA69-203E446C830E}" destId="{40E94D59-29D4-4FA9-AC27-254BD827DC1B}" srcOrd="3" destOrd="0" presId="urn:microsoft.com/office/officeart/2005/8/layout/hList7"/>
    <dgm:cxn modelId="{D170AC14-9B8D-4910-A181-CAEC76187032}" type="presParOf" srcId="{251ACD37-A197-4CA5-8392-20BCC4FACD48}" destId="{C59106E6-C0C8-4F80-B875-36424B4DCB12}" srcOrd="1" destOrd="0" presId="urn:microsoft.com/office/officeart/2005/8/layout/hList7"/>
    <dgm:cxn modelId="{15D07020-9E54-4684-AF0A-24B7D51B4175}" type="presParOf" srcId="{251ACD37-A197-4CA5-8392-20BCC4FACD48}" destId="{94956714-5052-4ED9-847B-56F3FD4EF13F}" srcOrd="2" destOrd="0" presId="urn:microsoft.com/office/officeart/2005/8/layout/hList7"/>
    <dgm:cxn modelId="{E82DB066-0E6E-401E-BB14-84F4CBA09573}" type="presParOf" srcId="{94956714-5052-4ED9-847B-56F3FD4EF13F}" destId="{7916D286-F906-4671-A9CE-546E1B002418}" srcOrd="0" destOrd="0" presId="urn:microsoft.com/office/officeart/2005/8/layout/hList7"/>
    <dgm:cxn modelId="{53AA2384-05CB-4B0A-AB79-585EE20380F9}" type="presParOf" srcId="{94956714-5052-4ED9-847B-56F3FD4EF13F}" destId="{6F60EFBB-DFA6-428F-A73C-BF5826587A8F}" srcOrd="1" destOrd="0" presId="urn:microsoft.com/office/officeart/2005/8/layout/hList7"/>
    <dgm:cxn modelId="{C246A9C7-EE7C-484F-B4D0-4678936096EF}" type="presParOf" srcId="{94956714-5052-4ED9-847B-56F3FD4EF13F}" destId="{1A2C50E9-8F08-4D6C-AB5A-C54FA3DE7816}" srcOrd="2" destOrd="0" presId="urn:microsoft.com/office/officeart/2005/8/layout/hList7"/>
    <dgm:cxn modelId="{B344EE13-1419-4A08-B069-D3A85EBF04C4}" type="presParOf" srcId="{94956714-5052-4ED9-847B-56F3FD4EF13F}" destId="{3757ABAA-7924-4038-A4AB-83C03589BC50}" srcOrd="3" destOrd="0" presId="urn:microsoft.com/office/officeart/2005/8/layout/hList7"/>
    <dgm:cxn modelId="{E5441087-34A5-441D-9B61-EABDB93C75F9}" type="presParOf" srcId="{251ACD37-A197-4CA5-8392-20BCC4FACD48}" destId="{2D76C28A-4433-43D2-8E3E-2496CCD4F183}" srcOrd="3" destOrd="0" presId="urn:microsoft.com/office/officeart/2005/8/layout/hList7"/>
    <dgm:cxn modelId="{43881356-93EF-47A9-A4F3-204DE1A1E6A4}" type="presParOf" srcId="{251ACD37-A197-4CA5-8392-20BCC4FACD48}" destId="{44E065FA-CCB0-470A-8005-876912834A13}" srcOrd="4" destOrd="0" presId="urn:microsoft.com/office/officeart/2005/8/layout/hList7"/>
    <dgm:cxn modelId="{1869C9D7-BCD1-4EEC-AA0F-061BE93F3E59}" type="presParOf" srcId="{44E065FA-CCB0-470A-8005-876912834A13}" destId="{1871A6B4-9E88-4441-9022-B2A00710FAC3}" srcOrd="0" destOrd="0" presId="urn:microsoft.com/office/officeart/2005/8/layout/hList7"/>
    <dgm:cxn modelId="{D48A9F98-682E-4623-AB64-A16E1039E560}" type="presParOf" srcId="{44E065FA-CCB0-470A-8005-876912834A13}" destId="{0B22A4FB-E048-4813-9F09-86389C86F8B7}" srcOrd="1" destOrd="0" presId="urn:microsoft.com/office/officeart/2005/8/layout/hList7"/>
    <dgm:cxn modelId="{911CD005-0AAA-441E-AB2F-EAE9C5BD23E3}" type="presParOf" srcId="{44E065FA-CCB0-470A-8005-876912834A13}" destId="{55E68725-6BA8-4D4F-BD79-D457D21245D8}" srcOrd="2" destOrd="0" presId="urn:microsoft.com/office/officeart/2005/8/layout/hList7"/>
    <dgm:cxn modelId="{98AF9B20-2D91-4125-88DA-9EE8AA22329D}" type="presParOf" srcId="{44E065FA-CCB0-470A-8005-876912834A13}" destId="{68DA55E7-EB17-4531-8F45-B288B7098C1A}"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E720EF-6154-45E6-B55C-A5680E28DD01}" type="doc">
      <dgm:prSet loTypeId="urn:microsoft.com/office/officeart/2005/8/layout/lProcess2" loCatId="list" qsTypeId="urn:microsoft.com/office/officeart/2005/8/quickstyle/3d1" qsCatId="3D" csTypeId="urn:microsoft.com/office/officeart/2005/8/colors/colorful5" csCatId="colorful" phldr="1"/>
      <dgm:spPr/>
      <dgm:t>
        <a:bodyPr/>
        <a:lstStyle/>
        <a:p>
          <a:endParaRPr lang="ru-RU"/>
        </a:p>
      </dgm:t>
    </dgm:pt>
    <dgm:pt modelId="{565F74DE-4883-4DC4-A0D4-809D1AB71128}">
      <dgm:prSet phldrT="[Текст]" custT="1"/>
      <dgm:spPr/>
      <dgm:t>
        <a:bodyPr/>
        <a:lstStyle/>
        <a:p>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Патриотическое воспитание</a:t>
          </a: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EE062D8C-8F20-4E7B-A1CE-F790FC0796A5}" type="parTrans" cxnId="{8487B6EA-A1D6-4EF0-8B32-94BD02F3C973}">
      <dgm:prSet/>
      <dgm:spPr/>
      <dgm:t>
        <a:bodyPr/>
        <a:lstStyle/>
        <a:p>
          <a:endParaRPr lang="ru-RU"/>
        </a:p>
      </dgm:t>
    </dgm:pt>
    <dgm:pt modelId="{6A1F4DDD-F05A-438D-B4A9-8984901DC5B4}" type="sibTrans" cxnId="{8487B6EA-A1D6-4EF0-8B32-94BD02F3C973}">
      <dgm:prSet/>
      <dgm:spPr/>
      <dgm:t>
        <a:bodyPr/>
        <a:lstStyle/>
        <a:p>
          <a:endParaRPr lang="ru-RU"/>
        </a:p>
      </dgm:t>
    </dgm:pt>
    <dgm:pt modelId="{C902103A-5E0F-46F9-B2E5-19FE98DAC2CF}">
      <dgm:prSet phldrT="[Текст]" custT="1"/>
      <dgm:spPr/>
      <dgm:t>
        <a:bodyPr/>
        <a:lstStyle/>
        <a:p>
          <a:r>
            <a:rPr lang="ru-RU" sz="1600" dirty="0" smtClean="0">
              <a:latin typeface="Times New Roman" panose="02020603050405020304" pitchFamily="18" charset="0"/>
              <a:cs typeface="Times New Roman" panose="02020603050405020304" pitchFamily="18" charset="0"/>
            </a:rPr>
            <a:t>«Страшное слово – Война» (встреча с ветеранами ВОВ)</a:t>
          </a:r>
          <a:endParaRPr lang="ru-RU" sz="1600" dirty="0">
            <a:latin typeface="Times New Roman" panose="02020603050405020304" pitchFamily="18" charset="0"/>
            <a:cs typeface="Times New Roman" panose="02020603050405020304" pitchFamily="18" charset="0"/>
          </a:endParaRPr>
        </a:p>
      </dgm:t>
    </dgm:pt>
    <dgm:pt modelId="{E6490C74-2518-45CD-8C33-29A098E81600}" type="parTrans" cxnId="{8387282B-EFA0-4014-B298-6F79F9427DD0}">
      <dgm:prSet/>
      <dgm:spPr/>
      <dgm:t>
        <a:bodyPr/>
        <a:lstStyle/>
        <a:p>
          <a:endParaRPr lang="ru-RU"/>
        </a:p>
      </dgm:t>
    </dgm:pt>
    <dgm:pt modelId="{E5F4BEAA-A7C0-40C9-B1AC-4E4672173D50}" type="sibTrans" cxnId="{8387282B-EFA0-4014-B298-6F79F9427DD0}">
      <dgm:prSet/>
      <dgm:spPr/>
      <dgm:t>
        <a:bodyPr/>
        <a:lstStyle/>
        <a:p>
          <a:endParaRPr lang="ru-RU"/>
        </a:p>
      </dgm:t>
    </dgm:pt>
    <dgm:pt modelId="{F73B9708-E66F-49F2-810A-5A87926B6CF6}">
      <dgm:prSet phldrT="[Текст]" custT="1"/>
      <dgm:spPr/>
      <dgm:t>
        <a:bodyPr/>
        <a:lstStyle/>
        <a:p>
          <a:r>
            <a:rPr lang="ru-RU" sz="1600" dirty="0" smtClean="0">
              <a:latin typeface="Times New Roman" panose="02020603050405020304" pitchFamily="18" charset="0"/>
              <a:cs typeface="Times New Roman" panose="02020603050405020304" pitchFamily="18" charset="0"/>
            </a:rPr>
            <a:t>Акция «Ветеран живет рядом!»</a:t>
          </a:r>
          <a:endParaRPr lang="ru-RU" sz="1600" dirty="0">
            <a:latin typeface="Times New Roman" panose="02020603050405020304" pitchFamily="18" charset="0"/>
            <a:cs typeface="Times New Roman" panose="02020603050405020304" pitchFamily="18" charset="0"/>
          </a:endParaRPr>
        </a:p>
      </dgm:t>
    </dgm:pt>
    <dgm:pt modelId="{324B2893-A3F2-4DB1-9380-AD92A6EA7C68}" type="parTrans" cxnId="{508ACD0B-6637-4B9A-84F2-B9F3F65612EF}">
      <dgm:prSet/>
      <dgm:spPr/>
      <dgm:t>
        <a:bodyPr/>
        <a:lstStyle/>
        <a:p>
          <a:endParaRPr lang="ru-RU"/>
        </a:p>
      </dgm:t>
    </dgm:pt>
    <dgm:pt modelId="{2C2C7080-F099-4EE5-8DE9-88D769FA8E19}" type="sibTrans" cxnId="{508ACD0B-6637-4B9A-84F2-B9F3F65612EF}">
      <dgm:prSet/>
      <dgm:spPr/>
      <dgm:t>
        <a:bodyPr/>
        <a:lstStyle/>
        <a:p>
          <a:endParaRPr lang="ru-RU"/>
        </a:p>
      </dgm:t>
    </dgm:pt>
    <dgm:pt modelId="{31E24CBB-FC64-4E44-BFF8-DC8DCA97B78C}">
      <dgm:prSet phldrT="[Текст]" custT="1"/>
      <dgm:spPr/>
      <dgm:t>
        <a:bodyPr/>
        <a:lstStyle/>
        <a:p>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Мероприятия по ПДД</a:t>
          </a: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F5DFDA61-BFD6-45EA-ABDD-D023C4025B62}" type="parTrans" cxnId="{C3EF60C6-EA75-4DA7-93F4-CA385F385372}">
      <dgm:prSet/>
      <dgm:spPr/>
      <dgm:t>
        <a:bodyPr/>
        <a:lstStyle/>
        <a:p>
          <a:endParaRPr lang="ru-RU"/>
        </a:p>
      </dgm:t>
    </dgm:pt>
    <dgm:pt modelId="{E508FC0C-DD3C-49C0-B6E8-1D05928C12A3}" type="sibTrans" cxnId="{C3EF60C6-EA75-4DA7-93F4-CA385F385372}">
      <dgm:prSet/>
      <dgm:spPr/>
      <dgm:t>
        <a:bodyPr/>
        <a:lstStyle/>
        <a:p>
          <a:endParaRPr lang="ru-RU"/>
        </a:p>
      </dgm:t>
    </dgm:pt>
    <dgm:pt modelId="{FAFA8E92-B813-4B06-A837-EB895E05907D}">
      <dgm:prSet phldrT="[Текст]" custT="1"/>
      <dgm:spPr/>
      <dgm:t>
        <a:bodyPr/>
        <a:lstStyle/>
        <a:p>
          <a:r>
            <a:rPr lang="ru-RU" sz="1600" dirty="0" smtClean="0">
              <a:latin typeface="Times New Roman" panose="02020603050405020304" pitchFamily="18" charset="0"/>
              <a:cs typeface="Times New Roman" panose="02020603050405020304" pitchFamily="18" charset="0"/>
            </a:rPr>
            <a:t>Викторина «Азбука безопасности»</a:t>
          </a:r>
          <a:endParaRPr lang="ru-RU" sz="1600" dirty="0">
            <a:latin typeface="Times New Roman" panose="02020603050405020304" pitchFamily="18" charset="0"/>
            <a:cs typeface="Times New Roman" panose="02020603050405020304" pitchFamily="18" charset="0"/>
          </a:endParaRPr>
        </a:p>
      </dgm:t>
    </dgm:pt>
    <dgm:pt modelId="{D29CD120-DF07-4B5A-A687-241002534825}" type="parTrans" cxnId="{C4A5159F-38F6-4C23-A8B6-829FB56261E0}">
      <dgm:prSet/>
      <dgm:spPr/>
      <dgm:t>
        <a:bodyPr/>
        <a:lstStyle/>
        <a:p>
          <a:endParaRPr lang="ru-RU"/>
        </a:p>
      </dgm:t>
    </dgm:pt>
    <dgm:pt modelId="{7C832B3B-499E-43B8-8CED-3476E1E1E28B}" type="sibTrans" cxnId="{C4A5159F-38F6-4C23-A8B6-829FB56261E0}">
      <dgm:prSet/>
      <dgm:spPr/>
      <dgm:t>
        <a:bodyPr/>
        <a:lstStyle/>
        <a:p>
          <a:endParaRPr lang="ru-RU"/>
        </a:p>
      </dgm:t>
    </dgm:pt>
    <dgm:pt modelId="{2CE9608D-8822-4EAA-AE3F-177685C704A7}">
      <dgm:prSet phldrT="[Текст]" custT="1"/>
      <dgm:spPr/>
      <dgm:t>
        <a:bodyPr/>
        <a:lstStyle/>
        <a:p>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Мероприятия по экологии, ЗОЖ</a:t>
          </a: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E7D39206-F184-412C-8DD2-28804D3FBEEE}" type="parTrans" cxnId="{4110096B-2DF1-4D6D-BE71-A1D2A2FCAAC7}">
      <dgm:prSet/>
      <dgm:spPr/>
      <dgm:t>
        <a:bodyPr/>
        <a:lstStyle/>
        <a:p>
          <a:endParaRPr lang="ru-RU"/>
        </a:p>
      </dgm:t>
    </dgm:pt>
    <dgm:pt modelId="{E00FC7E9-6A78-4D18-9F6C-077E17F23853}" type="sibTrans" cxnId="{4110096B-2DF1-4D6D-BE71-A1D2A2FCAAC7}">
      <dgm:prSet/>
      <dgm:spPr/>
      <dgm:t>
        <a:bodyPr/>
        <a:lstStyle/>
        <a:p>
          <a:endParaRPr lang="ru-RU"/>
        </a:p>
      </dgm:t>
    </dgm:pt>
    <dgm:pt modelId="{F219F0E1-5EA8-450B-9AEE-C7B5F0C59D10}">
      <dgm:prSet phldrT="[Текст]" custT="1"/>
      <dgm:spPr/>
      <dgm:t>
        <a:bodyPr/>
        <a:lstStyle/>
        <a:p>
          <a:r>
            <a:rPr lang="ru-RU" sz="1600" dirty="0" smtClean="0">
              <a:latin typeface="Times New Roman" panose="02020603050405020304" pitchFamily="18" charset="0"/>
              <a:cs typeface="Times New Roman" panose="02020603050405020304" pitchFamily="18" charset="0"/>
            </a:rPr>
            <a:t>«Мир природы». Интересные факты из жизни живой природы.</a:t>
          </a:r>
          <a:endParaRPr lang="ru-RU" sz="1600" dirty="0">
            <a:latin typeface="Times New Roman" panose="02020603050405020304" pitchFamily="18" charset="0"/>
            <a:cs typeface="Times New Roman" panose="02020603050405020304" pitchFamily="18" charset="0"/>
          </a:endParaRPr>
        </a:p>
      </dgm:t>
    </dgm:pt>
    <dgm:pt modelId="{89E43663-3C39-4237-AB0B-1F54B9FA97D8}" type="parTrans" cxnId="{81587C6A-568A-4685-9645-FC09E72C3810}">
      <dgm:prSet/>
      <dgm:spPr/>
      <dgm:t>
        <a:bodyPr/>
        <a:lstStyle/>
        <a:p>
          <a:endParaRPr lang="ru-RU"/>
        </a:p>
      </dgm:t>
    </dgm:pt>
    <dgm:pt modelId="{B0677DCE-D074-4123-B670-BE18CCBC4E1A}" type="sibTrans" cxnId="{81587C6A-568A-4685-9645-FC09E72C3810}">
      <dgm:prSet/>
      <dgm:spPr/>
      <dgm:t>
        <a:bodyPr/>
        <a:lstStyle/>
        <a:p>
          <a:endParaRPr lang="ru-RU"/>
        </a:p>
      </dgm:t>
    </dgm:pt>
    <dgm:pt modelId="{3704AE7E-76CD-4D8C-A64A-696708F301D6}">
      <dgm:prSet phldrT="[Текст]" custT="1"/>
      <dgm:spPr/>
      <dgm:t>
        <a:bodyPr/>
        <a:lstStyle/>
        <a:p>
          <a:r>
            <a:rPr lang="ru-RU" sz="1600" dirty="0" smtClean="0">
              <a:latin typeface="Times New Roman" panose="02020603050405020304" pitchFamily="18" charset="0"/>
              <a:cs typeface="Times New Roman" panose="02020603050405020304" pitchFamily="18" charset="0"/>
            </a:rPr>
            <a:t>Экскурсия в музей им Г.И. Невельского</a:t>
          </a:r>
          <a:endParaRPr lang="ru-RU" sz="1600" dirty="0">
            <a:latin typeface="Times New Roman" panose="02020603050405020304" pitchFamily="18" charset="0"/>
            <a:cs typeface="Times New Roman" panose="02020603050405020304" pitchFamily="18" charset="0"/>
          </a:endParaRPr>
        </a:p>
      </dgm:t>
    </dgm:pt>
    <dgm:pt modelId="{9E541173-8C18-497B-8655-F24F11BD55CA}" type="parTrans" cxnId="{8A22797D-E68C-4588-9AD8-689B23048C96}">
      <dgm:prSet/>
      <dgm:spPr/>
      <dgm:t>
        <a:bodyPr/>
        <a:lstStyle/>
        <a:p>
          <a:endParaRPr lang="ru-RU"/>
        </a:p>
      </dgm:t>
    </dgm:pt>
    <dgm:pt modelId="{10315B62-5812-4618-90E3-94BA8EBC0CB0}" type="sibTrans" cxnId="{8A22797D-E68C-4588-9AD8-689B23048C96}">
      <dgm:prSet/>
      <dgm:spPr/>
      <dgm:t>
        <a:bodyPr/>
        <a:lstStyle/>
        <a:p>
          <a:endParaRPr lang="ru-RU"/>
        </a:p>
      </dgm:t>
    </dgm:pt>
    <dgm:pt modelId="{D585A688-D54B-4AFF-8F9E-33CC1AC91DA6}">
      <dgm:prSet phldrT="[Текст]" custT="1"/>
      <dgm:spPr/>
      <dgm:t>
        <a:bodyPr/>
        <a:lstStyle/>
        <a:p>
          <a:r>
            <a:rPr lang="ru-RU" sz="1600" dirty="0" smtClean="0">
              <a:latin typeface="Times New Roman" panose="02020603050405020304" pitchFamily="18" charset="0"/>
              <a:cs typeface="Times New Roman" panose="02020603050405020304" pitchFamily="18" charset="0"/>
            </a:rPr>
            <a:t>Викторина</a:t>
          </a:r>
        </a:p>
        <a:p>
          <a:r>
            <a:rPr lang="ru-RU" sz="1600" dirty="0" smtClean="0">
              <a:latin typeface="Times New Roman" panose="02020603050405020304" pitchFamily="18" charset="0"/>
              <a:cs typeface="Times New Roman" panose="02020603050405020304" pitchFamily="18" charset="0"/>
            </a:rPr>
            <a:t> «Великая Победа!»</a:t>
          </a:r>
          <a:endParaRPr lang="ru-RU" sz="1600" dirty="0">
            <a:latin typeface="Times New Roman" panose="02020603050405020304" pitchFamily="18" charset="0"/>
            <a:cs typeface="Times New Roman" panose="02020603050405020304" pitchFamily="18" charset="0"/>
          </a:endParaRPr>
        </a:p>
      </dgm:t>
    </dgm:pt>
    <dgm:pt modelId="{0EE3E8D7-51B8-4A71-BB69-A4F5E1C8B6CD}" type="parTrans" cxnId="{FDBA8CA5-68D0-4629-A19E-F91E137DFEB1}">
      <dgm:prSet/>
      <dgm:spPr/>
      <dgm:t>
        <a:bodyPr/>
        <a:lstStyle/>
        <a:p>
          <a:endParaRPr lang="ru-RU"/>
        </a:p>
      </dgm:t>
    </dgm:pt>
    <dgm:pt modelId="{0B72B6BE-C9F7-4BA6-B3D8-E34A5BFFF7F6}" type="sibTrans" cxnId="{FDBA8CA5-68D0-4629-A19E-F91E137DFEB1}">
      <dgm:prSet/>
      <dgm:spPr/>
      <dgm:t>
        <a:bodyPr/>
        <a:lstStyle/>
        <a:p>
          <a:endParaRPr lang="ru-RU"/>
        </a:p>
      </dgm:t>
    </dgm:pt>
    <dgm:pt modelId="{3D0171E7-EBF9-4DC1-A4B5-1DDDCE371830}">
      <dgm:prSet phldrT="[Текст]" custT="1"/>
      <dgm:spPr/>
      <dgm:t>
        <a:bodyPr/>
        <a:lstStyle/>
        <a:p>
          <a:r>
            <a:rPr lang="ru-RU" sz="1600" dirty="0" smtClean="0">
              <a:latin typeface="Times New Roman" panose="02020603050405020304" pitchFamily="18" charset="0"/>
              <a:cs typeface="Times New Roman" panose="02020603050405020304" pitchFamily="18" charset="0"/>
            </a:rPr>
            <a:t>Маршрутная игра «Наш Солигалич»</a:t>
          </a:r>
          <a:endParaRPr lang="ru-RU" sz="1600" dirty="0">
            <a:latin typeface="Times New Roman" panose="02020603050405020304" pitchFamily="18" charset="0"/>
            <a:cs typeface="Times New Roman" panose="02020603050405020304" pitchFamily="18" charset="0"/>
          </a:endParaRPr>
        </a:p>
      </dgm:t>
    </dgm:pt>
    <dgm:pt modelId="{D4F01E75-8C79-408D-9221-35F96C746E37}" type="parTrans" cxnId="{70B01EA9-BED8-485E-9D6E-A240230CFD08}">
      <dgm:prSet/>
      <dgm:spPr/>
      <dgm:t>
        <a:bodyPr/>
        <a:lstStyle/>
        <a:p>
          <a:endParaRPr lang="ru-RU"/>
        </a:p>
      </dgm:t>
    </dgm:pt>
    <dgm:pt modelId="{4395511C-C46B-4D88-B1C5-665113A8709D}" type="sibTrans" cxnId="{70B01EA9-BED8-485E-9D6E-A240230CFD08}">
      <dgm:prSet/>
      <dgm:spPr/>
      <dgm:t>
        <a:bodyPr/>
        <a:lstStyle/>
        <a:p>
          <a:endParaRPr lang="ru-RU"/>
        </a:p>
      </dgm:t>
    </dgm:pt>
    <dgm:pt modelId="{9DB3DC16-7FA3-4CC2-9688-5538DB1A896A}">
      <dgm:prSet phldrT="[Текст]" custT="1"/>
      <dgm:spPr/>
      <dgm:t>
        <a:bodyPr/>
        <a:lstStyle/>
        <a:p>
          <a:r>
            <a:rPr lang="ru-RU" sz="1600" dirty="0" smtClean="0">
              <a:latin typeface="Times New Roman" panose="02020603050405020304" pitchFamily="18" charset="0"/>
              <a:cs typeface="Times New Roman" panose="02020603050405020304" pitchFamily="18" charset="0"/>
            </a:rPr>
            <a:t>Дети – герои войны! Беседа (презентация)</a:t>
          </a:r>
          <a:endParaRPr lang="ru-RU" sz="1600" dirty="0">
            <a:latin typeface="Times New Roman" panose="02020603050405020304" pitchFamily="18" charset="0"/>
            <a:cs typeface="Times New Roman" panose="02020603050405020304" pitchFamily="18" charset="0"/>
          </a:endParaRPr>
        </a:p>
      </dgm:t>
    </dgm:pt>
    <dgm:pt modelId="{0D346CF3-887E-4B68-B8C9-D2827A46162C}" type="parTrans" cxnId="{EEC99287-7BB9-4E29-9716-6A6E6AD9F10A}">
      <dgm:prSet/>
      <dgm:spPr/>
      <dgm:t>
        <a:bodyPr/>
        <a:lstStyle/>
        <a:p>
          <a:endParaRPr lang="ru-RU"/>
        </a:p>
      </dgm:t>
    </dgm:pt>
    <dgm:pt modelId="{C368A9C1-F82F-49A4-9E39-67B59FEFB23E}" type="sibTrans" cxnId="{EEC99287-7BB9-4E29-9716-6A6E6AD9F10A}">
      <dgm:prSet/>
      <dgm:spPr/>
      <dgm:t>
        <a:bodyPr/>
        <a:lstStyle/>
        <a:p>
          <a:endParaRPr lang="ru-RU"/>
        </a:p>
      </dgm:t>
    </dgm:pt>
    <dgm:pt modelId="{D6AEEDA8-D199-473E-9A8B-70807834DAE6}">
      <dgm:prSet phldrT="[Текст]" custT="1"/>
      <dgm:spPr/>
      <dgm:t>
        <a:bodyPr/>
        <a:lstStyle/>
        <a:p>
          <a:r>
            <a:rPr lang="ru-RU" sz="1600" dirty="0" smtClean="0">
              <a:latin typeface="Times New Roman" panose="02020603050405020304" pitchFamily="18" charset="0"/>
              <a:cs typeface="Times New Roman" panose="02020603050405020304" pitchFamily="18" charset="0"/>
            </a:rPr>
            <a:t>«Безопасное колесо» – маршрутная игра</a:t>
          </a:r>
          <a:endParaRPr lang="ru-RU" sz="1600" dirty="0">
            <a:latin typeface="Times New Roman" panose="02020603050405020304" pitchFamily="18" charset="0"/>
            <a:cs typeface="Times New Roman" panose="02020603050405020304" pitchFamily="18" charset="0"/>
          </a:endParaRPr>
        </a:p>
      </dgm:t>
    </dgm:pt>
    <dgm:pt modelId="{274079D5-FFCC-4062-97B1-538CDA77A5B9}" type="parTrans" cxnId="{7F4D7477-15C7-4878-9781-46132BEA3840}">
      <dgm:prSet/>
      <dgm:spPr/>
      <dgm:t>
        <a:bodyPr/>
        <a:lstStyle/>
        <a:p>
          <a:endParaRPr lang="ru-RU"/>
        </a:p>
      </dgm:t>
    </dgm:pt>
    <dgm:pt modelId="{84D5CFB3-7BA1-4196-AD81-D6D8FBD0E87A}" type="sibTrans" cxnId="{7F4D7477-15C7-4878-9781-46132BEA3840}">
      <dgm:prSet/>
      <dgm:spPr/>
      <dgm:t>
        <a:bodyPr/>
        <a:lstStyle/>
        <a:p>
          <a:endParaRPr lang="ru-RU"/>
        </a:p>
      </dgm:t>
    </dgm:pt>
    <dgm:pt modelId="{9089A72B-0265-4DAA-9B32-D3C861ED20C8}">
      <dgm:prSet phldrT="[Текст]" custT="1"/>
      <dgm:spPr/>
      <dgm:t>
        <a:bodyPr/>
        <a:lstStyle/>
        <a:p>
          <a:r>
            <a:rPr lang="ru-RU" sz="1600" dirty="0" smtClean="0">
              <a:latin typeface="Times New Roman" panose="02020603050405020304" pitchFamily="18" charset="0"/>
              <a:cs typeface="Times New Roman" panose="02020603050405020304" pitchFamily="18" charset="0"/>
            </a:rPr>
            <a:t>«Дорожные знаки – наши друзья» – творческий конкурс.</a:t>
          </a:r>
          <a:endParaRPr lang="ru-RU" sz="1600" dirty="0">
            <a:latin typeface="Times New Roman" panose="02020603050405020304" pitchFamily="18" charset="0"/>
            <a:cs typeface="Times New Roman" panose="02020603050405020304" pitchFamily="18" charset="0"/>
          </a:endParaRPr>
        </a:p>
      </dgm:t>
    </dgm:pt>
    <dgm:pt modelId="{BFADC5C4-43A0-4B60-8523-47A5FC4A7D2F}" type="parTrans" cxnId="{C0DF11E5-A9E3-4D27-881A-EF5DBF710202}">
      <dgm:prSet/>
      <dgm:spPr/>
      <dgm:t>
        <a:bodyPr/>
        <a:lstStyle/>
        <a:p>
          <a:endParaRPr lang="ru-RU"/>
        </a:p>
      </dgm:t>
    </dgm:pt>
    <dgm:pt modelId="{897A4A19-B2FA-41E8-9752-28AC647558A5}" type="sibTrans" cxnId="{C0DF11E5-A9E3-4D27-881A-EF5DBF710202}">
      <dgm:prSet/>
      <dgm:spPr/>
      <dgm:t>
        <a:bodyPr/>
        <a:lstStyle/>
        <a:p>
          <a:endParaRPr lang="ru-RU"/>
        </a:p>
      </dgm:t>
    </dgm:pt>
    <dgm:pt modelId="{D8445253-FC57-4EAF-B53F-B2F51327F5CD}">
      <dgm:prSet phldrT="[Текст]" custT="1"/>
      <dgm:spPr/>
      <dgm:t>
        <a:bodyPr/>
        <a:lstStyle/>
        <a:p>
          <a:r>
            <a:rPr lang="ru-RU" sz="1600" dirty="0" smtClean="0">
              <a:latin typeface="Times New Roman" panose="02020603050405020304" pitchFamily="18" charset="0"/>
              <a:cs typeface="Times New Roman" panose="02020603050405020304" pitchFamily="18" charset="0"/>
            </a:rPr>
            <a:t>«Правила знай и применяй!» - спортивный праздник</a:t>
          </a:r>
          <a:endParaRPr lang="ru-RU" sz="1600" dirty="0">
            <a:latin typeface="Times New Roman" panose="02020603050405020304" pitchFamily="18" charset="0"/>
            <a:cs typeface="Times New Roman" panose="02020603050405020304" pitchFamily="18" charset="0"/>
          </a:endParaRPr>
        </a:p>
      </dgm:t>
    </dgm:pt>
    <dgm:pt modelId="{9C438723-F8E5-48DC-8224-9D4E88E07862}" type="parTrans" cxnId="{DB76A7F9-178E-41E9-A2C9-430902A39672}">
      <dgm:prSet/>
      <dgm:spPr/>
      <dgm:t>
        <a:bodyPr/>
        <a:lstStyle/>
        <a:p>
          <a:endParaRPr lang="ru-RU"/>
        </a:p>
      </dgm:t>
    </dgm:pt>
    <dgm:pt modelId="{0CF05260-0EB9-4995-BF4C-6D28AF11E212}" type="sibTrans" cxnId="{DB76A7F9-178E-41E9-A2C9-430902A39672}">
      <dgm:prSet/>
      <dgm:spPr/>
      <dgm:t>
        <a:bodyPr/>
        <a:lstStyle/>
        <a:p>
          <a:endParaRPr lang="ru-RU"/>
        </a:p>
      </dgm:t>
    </dgm:pt>
    <dgm:pt modelId="{D9C9CD99-D469-44A2-AADF-412278312102}">
      <dgm:prSet phldrT="[Текст]" custT="1"/>
      <dgm:spPr/>
      <dgm:t>
        <a:bodyPr/>
        <a:lstStyle/>
        <a:p>
          <a:r>
            <a:rPr lang="ru-RU" sz="1600" dirty="0" smtClean="0">
              <a:latin typeface="Times New Roman" panose="02020603050405020304" pitchFamily="18" charset="0"/>
              <a:cs typeface="Times New Roman" panose="02020603050405020304" pitchFamily="18" charset="0"/>
            </a:rPr>
            <a:t>Профилактическая акция «Будь ярким! Стань заметным»</a:t>
          </a:r>
          <a:endParaRPr lang="ru-RU" sz="1600" dirty="0">
            <a:latin typeface="Times New Roman" panose="02020603050405020304" pitchFamily="18" charset="0"/>
            <a:cs typeface="Times New Roman" panose="02020603050405020304" pitchFamily="18" charset="0"/>
          </a:endParaRPr>
        </a:p>
      </dgm:t>
    </dgm:pt>
    <dgm:pt modelId="{FAC8389F-574A-4202-AB6F-15061A3F4C97}" type="parTrans" cxnId="{7A700320-32BD-4213-A8DC-4706F403B0A7}">
      <dgm:prSet/>
      <dgm:spPr/>
      <dgm:t>
        <a:bodyPr/>
        <a:lstStyle/>
        <a:p>
          <a:endParaRPr lang="ru-RU"/>
        </a:p>
      </dgm:t>
    </dgm:pt>
    <dgm:pt modelId="{356434DA-831E-46AA-ABCC-9276E3A9E0A2}" type="sibTrans" cxnId="{7A700320-32BD-4213-A8DC-4706F403B0A7}">
      <dgm:prSet/>
      <dgm:spPr/>
      <dgm:t>
        <a:bodyPr/>
        <a:lstStyle/>
        <a:p>
          <a:endParaRPr lang="ru-RU"/>
        </a:p>
      </dgm:t>
    </dgm:pt>
    <dgm:pt modelId="{41AB2A87-E8D1-4732-98B1-B9F9FF65D4CB}">
      <dgm:prSet phldrT="[Текст]" custT="1"/>
      <dgm:spPr/>
      <dgm:t>
        <a:bodyPr/>
        <a:lstStyle/>
        <a:p>
          <a:r>
            <a:rPr lang="ru-RU" sz="1600" dirty="0" smtClean="0">
              <a:latin typeface="Times New Roman" panose="02020603050405020304" pitchFamily="18" charset="0"/>
              <a:cs typeface="Times New Roman" panose="02020603050405020304" pitchFamily="18" charset="0"/>
            </a:rPr>
            <a:t>«Интеллектуальная мозаика» - маршрутная игра.</a:t>
          </a:r>
          <a:endParaRPr lang="ru-RU" sz="1600" dirty="0">
            <a:latin typeface="Times New Roman" panose="02020603050405020304" pitchFamily="18" charset="0"/>
            <a:cs typeface="Times New Roman" panose="02020603050405020304" pitchFamily="18" charset="0"/>
          </a:endParaRPr>
        </a:p>
      </dgm:t>
    </dgm:pt>
    <dgm:pt modelId="{D9957502-1FA4-44B7-9A03-15985DC3C833}" type="parTrans" cxnId="{473CAB3C-843A-4C59-AEF8-1580D5D4AA7A}">
      <dgm:prSet/>
      <dgm:spPr/>
      <dgm:t>
        <a:bodyPr/>
        <a:lstStyle/>
        <a:p>
          <a:endParaRPr lang="ru-RU"/>
        </a:p>
      </dgm:t>
    </dgm:pt>
    <dgm:pt modelId="{23073690-3926-4C7C-95FB-0B3D08ADB517}" type="sibTrans" cxnId="{473CAB3C-843A-4C59-AEF8-1580D5D4AA7A}">
      <dgm:prSet/>
      <dgm:spPr/>
      <dgm:t>
        <a:bodyPr/>
        <a:lstStyle/>
        <a:p>
          <a:endParaRPr lang="ru-RU"/>
        </a:p>
      </dgm:t>
    </dgm:pt>
    <dgm:pt modelId="{AF2A3CC2-65F3-4A97-A3D7-D92E015A1806}">
      <dgm:prSet phldrT="[Текст]" custT="1"/>
      <dgm:spPr/>
      <dgm:t>
        <a:bodyPr/>
        <a:lstStyle/>
        <a:p>
          <a:r>
            <a:rPr lang="ru-RU" sz="1600" dirty="0" smtClean="0">
              <a:latin typeface="Times New Roman" panose="02020603050405020304" pitchFamily="18" charset="0"/>
              <a:cs typeface="Times New Roman" panose="02020603050405020304" pitchFamily="18" charset="0"/>
            </a:rPr>
            <a:t>«Брейн – ринг». Интеллектуальное мероприятие по телевизионным программам.</a:t>
          </a:r>
          <a:endParaRPr lang="ru-RU" sz="1600" dirty="0">
            <a:latin typeface="Times New Roman" panose="02020603050405020304" pitchFamily="18" charset="0"/>
            <a:cs typeface="Times New Roman" panose="02020603050405020304" pitchFamily="18" charset="0"/>
          </a:endParaRPr>
        </a:p>
      </dgm:t>
    </dgm:pt>
    <dgm:pt modelId="{E69F7120-AA14-4975-919E-EA20A7F47705}" type="parTrans" cxnId="{C5226A33-9F16-44A4-B9A4-F8C6639C4E30}">
      <dgm:prSet/>
      <dgm:spPr/>
      <dgm:t>
        <a:bodyPr/>
        <a:lstStyle/>
        <a:p>
          <a:endParaRPr lang="ru-RU"/>
        </a:p>
      </dgm:t>
    </dgm:pt>
    <dgm:pt modelId="{BAE9BC2C-C8EB-4514-ADB4-945E8FBA9D4E}" type="sibTrans" cxnId="{C5226A33-9F16-44A4-B9A4-F8C6639C4E30}">
      <dgm:prSet/>
      <dgm:spPr/>
      <dgm:t>
        <a:bodyPr/>
        <a:lstStyle/>
        <a:p>
          <a:endParaRPr lang="ru-RU"/>
        </a:p>
      </dgm:t>
    </dgm:pt>
    <dgm:pt modelId="{4FC4D04D-C8AC-477C-806A-C7D37B866140}">
      <dgm:prSet phldrT="[Текст]" custT="1"/>
      <dgm:spPr/>
      <dgm:t>
        <a:bodyPr/>
        <a:lstStyle/>
        <a:p>
          <a:r>
            <a:rPr lang="ru-RU" sz="1600" dirty="0" smtClean="0">
              <a:latin typeface="Times New Roman" panose="02020603050405020304" pitchFamily="18" charset="0"/>
              <a:cs typeface="Times New Roman" panose="02020603050405020304" pitchFamily="18" charset="0"/>
            </a:rPr>
            <a:t>«Берегите свое Здоровье!» – беседа (Презентация)</a:t>
          </a:r>
          <a:endParaRPr lang="ru-RU" sz="1600" dirty="0">
            <a:latin typeface="Times New Roman" panose="02020603050405020304" pitchFamily="18" charset="0"/>
            <a:cs typeface="Times New Roman" panose="02020603050405020304" pitchFamily="18" charset="0"/>
          </a:endParaRPr>
        </a:p>
      </dgm:t>
    </dgm:pt>
    <dgm:pt modelId="{E779407B-8C07-4ECE-8321-0C1DDBC55FB4}" type="parTrans" cxnId="{B29A8397-B0DD-4856-9EFF-9B4F3D6F7E0C}">
      <dgm:prSet/>
      <dgm:spPr/>
      <dgm:t>
        <a:bodyPr/>
        <a:lstStyle/>
        <a:p>
          <a:endParaRPr lang="ru-RU"/>
        </a:p>
      </dgm:t>
    </dgm:pt>
    <dgm:pt modelId="{8AE9F5AF-472E-41E3-AAF8-1069118CDD58}" type="sibTrans" cxnId="{B29A8397-B0DD-4856-9EFF-9B4F3D6F7E0C}">
      <dgm:prSet/>
      <dgm:spPr/>
      <dgm:t>
        <a:bodyPr/>
        <a:lstStyle/>
        <a:p>
          <a:endParaRPr lang="ru-RU"/>
        </a:p>
      </dgm:t>
    </dgm:pt>
    <dgm:pt modelId="{3CA5A09D-68EB-4C1B-9EE4-E3FD91CECDA5}" type="pres">
      <dgm:prSet presAssocID="{03E720EF-6154-45E6-B55C-A5680E28DD01}" presName="theList" presStyleCnt="0">
        <dgm:presLayoutVars>
          <dgm:dir/>
          <dgm:animLvl val="lvl"/>
          <dgm:resizeHandles val="exact"/>
        </dgm:presLayoutVars>
      </dgm:prSet>
      <dgm:spPr/>
      <dgm:t>
        <a:bodyPr/>
        <a:lstStyle/>
        <a:p>
          <a:endParaRPr lang="ru-RU"/>
        </a:p>
      </dgm:t>
    </dgm:pt>
    <dgm:pt modelId="{934626AC-6B92-4764-AFE8-2B61764EEF3A}" type="pres">
      <dgm:prSet presAssocID="{565F74DE-4883-4DC4-A0D4-809D1AB71128}" presName="compNode" presStyleCnt="0"/>
      <dgm:spPr/>
    </dgm:pt>
    <dgm:pt modelId="{CA99CC19-05E3-4BA0-BD5E-939E8E597DCA}" type="pres">
      <dgm:prSet presAssocID="{565F74DE-4883-4DC4-A0D4-809D1AB71128}" presName="aNode" presStyleLbl="bgShp" presStyleIdx="0" presStyleCnt="3"/>
      <dgm:spPr/>
      <dgm:t>
        <a:bodyPr/>
        <a:lstStyle/>
        <a:p>
          <a:endParaRPr lang="ru-RU"/>
        </a:p>
      </dgm:t>
    </dgm:pt>
    <dgm:pt modelId="{A5DADCAE-765C-46E7-9E1A-1F570048693E}" type="pres">
      <dgm:prSet presAssocID="{565F74DE-4883-4DC4-A0D4-809D1AB71128}" presName="textNode" presStyleLbl="bgShp" presStyleIdx="0" presStyleCnt="3"/>
      <dgm:spPr/>
      <dgm:t>
        <a:bodyPr/>
        <a:lstStyle/>
        <a:p>
          <a:endParaRPr lang="ru-RU"/>
        </a:p>
      </dgm:t>
    </dgm:pt>
    <dgm:pt modelId="{62928F54-F37C-48DC-BCF6-8C8C09A323C3}" type="pres">
      <dgm:prSet presAssocID="{565F74DE-4883-4DC4-A0D4-809D1AB71128}" presName="compChildNode" presStyleCnt="0"/>
      <dgm:spPr/>
    </dgm:pt>
    <dgm:pt modelId="{511CD988-B1B4-4BB8-99E4-A44193C708E8}" type="pres">
      <dgm:prSet presAssocID="{565F74DE-4883-4DC4-A0D4-809D1AB71128}" presName="theInnerList" presStyleCnt="0"/>
      <dgm:spPr/>
    </dgm:pt>
    <dgm:pt modelId="{2997D01A-63DD-42EA-BD20-91E8986AB973}" type="pres">
      <dgm:prSet presAssocID="{C902103A-5E0F-46F9-B2E5-19FE98DAC2CF}" presName="childNode" presStyleLbl="node1" presStyleIdx="0" presStyleCnt="15" custScaleY="145263" custLinFactY="-56310" custLinFactNeighborX="583" custLinFactNeighborY="-100000">
        <dgm:presLayoutVars>
          <dgm:bulletEnabled val="1"/>
        </dgm:presLayoutVars>
      </dgm:prSet>
      <dgm:spPr/>
      <dgm:t>
        <a:bodyPr/>
        <a:lstStyle/>
        <a:p>
          <a:endParaRPr lang="ru-RU"/>
        </a:p>
      </dgm:t>
    </dgm:pt>
    <dgm:pt modelId="{39CF40EF-6BC9-4D8C-B933-0B4D1B4BB17D}" type="pres">
      <dgm:prSet presAssocID="{C902103A-5E0F-46F9-B2E5-19FE98DAC2CF}" presName="aSpace2" presStyleCnt="0"/>
      <dgm:spPr/>
    </dgm:pt>
    <dgm:pt modelId="{B47C0749-0167-4F63-88C7-8DD1E45DAD20}" type="pres">
      <dgm:prSet presAssocID="{3704AE7E-76CD-4D8C-A64A-696708F301D6}" presName="childNode" presStyleLbl="node1" presStyleIdx="1" presStyleCnt="15" custLinFactY="-53711" custLinFactNeighborX="583" custLinFactNeighborY="-100000">
        <dgm:presLayoutVars>
          <dgm:bulletEnabled val="1"/>
        </dgm:presLayoutVars>
      </dgm:prSet>
      <dgm:spPr/>
      <dgm:t>
        <a:bodyPr/>
        <a:lstStyle/>
        <a:p>
          <a:endParaRPr lang="ru-RU"/>
        </a:p>
      </dgm:t>
    </dgm:pt>
    <dgm:pt modelId="{13FEB34C-53A5-4EE4-B24C-CD6CE0E04665}" type="pres">
      <dgm:prSet presAssocID="{3704AE7E-76CD-4D8C-A64A-696708F301D6}" presName="aSpace2" presStyleCnt="0"/>
      <dgm:spPr/>
    </dgm:pt>
    <dgm:pt modelId="{51FFC633-94AC-4A05-B72C-42948A876541}" type="pres">
      <dgm:prSet presAssocID="{F73B9708-E66F-49F2-810A-5A87926B6CF6}" presName="childNode" presStyleLbl="node1" presStyleIdx="2" presStyleCnt="15" custLinFactY="-38477" custLinFactNeighborX="-1166" custLinFactNeighborY="-100000">
        <dgm:presLayoutVars>
          <dgm:bulletEnabled val="1"/>
        </dgm:presLayoutVars>
      </dgm:prSet>
      <dgm:spPr/>
      <dgm:t>
        <a:bodyPr/>
        <a:lstStyle/>
        <a:p>
          <a:endParaRPr lang="ru-RU"/>
        </a:p>
      </dgm:t>
    </dgm:pt>
    <dgm:pt modelId="{9260B828-3574-46EC-9563-376A8781E27F}" type="pres">
      <dgm:prSet presAssocID="{F73B9708-E66F-49F2-810A-5A87926B6CF6}" presName="aSpace2" presStyleCnt="0"/>
      <dgm:spPr/>
    </dgm:pt>
    <dgm:pt modelId="{424A0AD5-18D8-4752-B948-F80A7517B83B}" type="pres">
      <dgm:prSet presAssocID="{D585A688-D54B-4AFF-8F9E-33CC1AC91DA6}" presName="childNode" presStyleLbl="node1" presStyleIdx="3" presStyleCnt="15" custLinFactY="-29034" custLinFactNeighborX="-1749" custLinFactNeighborY="-100000">
        <dgm:presLayoutVars>
          <dgm:bulletEnabled val="1"/>
        </dgm:presLayoutVars>
      </dgm:prSet>
      <dgm:spPr/>
      <dgm:t>
        <a:bodyPr/>
        <a:lstStyle/>
        <a:p>
          <a:endParaRPr lang="ru-RU"/>
        </a:p>
      </dgm:t>
    </dgm:pt>
    <dgm:pt modelId="{FAD1DBE9-D147-4F09-8EF6-FA448BF52A69}" type="pres">
      <dgm:prSet presAssocID="{D585A688-D54B-4AFF-8F9E-33CC1AC91DA6}" presName="aSpace2" presStyleCnt="0"/>
      <dgm:spPr/>
    </dgm:pt>
    <dgm:pt modelId="{2C3B1456-4320-4F3B-8CAF-C958E2DC8F1A}" type="pres">
      <dgm:prSet presAssocID="{3D0171E7-EBF9-4DC1-A4B5-1DDDCE371830}" presName="childNode" presStyleLbl="node1" presStyleIdx="4" presStyleCnt="15" custLinFactY="-16695" custLinFactNeighborX="-1749" custLinFactNeighborY="-100000">
        <dgm:presLayoutVars>
          <dgm:bulletEnabled val="1"/>
        </dgm:presLayoutVars>
      </dgm:prSet>
      <dgm:spPr/>
      <dgm:t>
        <a:bodyPr/>
        <a:lstStyle/>
        <a:p>
          <a:endParaRPr lang="ru-RU"/>
        </a:p>
      </dgm:t>
    </dgm:pt>
    <dgm:pt modelId="{31CF6AD0-C839-4956-BEDE-68BE91AD9387}" type="pres">
      <dgm:prSet presAssocID="{3D0171E7-EBF9-4DC1-A4B5-1DDDCE371830}" presName="aSpace2" presStyleCnt="0"/>
      <dgm:spPr/>
    </dgm:pt>
    <dgm:pt modelId="{B0DAE12F-87A6-4711-A4A1-2B57E188DC35}" type="pres">
      <dgm:prSet presAssocID="{9DB3DC16-7FA3-4CC2-9688-5538DB1A896A}" presName="childNode" presStyleLbl="node1" presStyleIdx="5" presStyleCnt="15" custLinFactY="-4357" custLinFactNeighborX="-1749" custLinFactNeighborY="-100000">
        <dgm:presLayoutVars>
          <dgm:bulletEnabled val="1"/>
        </dgm:presLayoutVars>
      </dgm:prSet>
      <dgm:spPr/>
      <dgm:t>
        <a:bodyPr/>
        <a:lstStyle/>
        <a:p>
          <a:endParaRPr lang="ru-RU"/>
        </a:p>
      </dgm:t>
    </dgm:pt>
    <dgm:pt modelId="{359D5E6A-900A-4B4A-9CA9-F9F7BA2F9AFD}" type="pres">
      <dgm:prSet presAssocID="{565F74DE-4883-4DC4-A0D4-809D1AB71128}" presName="aSpace" presStyleCnt="0"/>
      <dgm:spPr/>
    </dgm:pt>
    <dgm:pt modelId="{0A66FF0B-60C6-4E90-94FD-8A0B463F5B48}" type="pres">
      <dgm:prSet presAssocID="{31E24CBB-FC64-4E44-BFF8-DC8DCA97B78C}" presName="compNode" presStyleCnt="0"/>
      <dgm:spPr/>
    </dgm:pt>
    <dgm:pt modelId="{D7790BB3-187C-40FC-BAFD-214FF22A7965}" type="pres">
      <dgm:prSet presAssocID="{31E24CBB-FC64-4E44-BFF8-DC8DCA97B78C}" presName="aNode" presStyleLbl="bgShp" presStyleIdx="1" presStyleCnt="3" custLinFactNeighborX="-1866"/>
      <dgm:spPr/>
      <dgm:t>
        <a:bodyPr/>
        <a:lstStyle/>
        <a:p>
          <a:endParaRPr lang="ru-RU"/>
        </a:p>
      </dgm:t>
    </dgm:pt>
    <dgm:pt modelId="{491CB0D6-1EA1-4B60-8DDE-68403A6EF0A0}" type="pres">
      <dgm:prSet presAssocID="{31E24CBB-FC64-4E44-BFF8-DC8DCA97B78C}" presName="textNode" presStyleLbl="bgShp" presStyleIdx="1" presStyleCnt="3"/>
      <dgm:spPr/>
      <dgm:t>
        <a:bodyPr/>
        <a:lstStyle/>
        <a:p>
          <a:endParaRPr lang="ru-RU"/>
        </a:p>
      </dgm:t>
    </dgm:pt>
    <dgm:pt modelId="{380F4CED-EAEC-49B5-A65B-A2CF22A0CD89}" type="pres">
      <dgm:prSet presAssocID="{31E24CBB-FC64-4E44-BFF8-DC8DCA97B78C}" presName="compChildNode" presStyleCnt="0"/>
      <dgm:spPr/>
    </dgm:pt>
    <dgm:pt modelId="{D06AC045-8E82-4138-9D7C-30FC4A3EFBA7}" type="pres">
      <dgm:prSet presAssocID="{31E24CBB-FC64-4E44-BFF8-DC8DCA97B78C}" presName="theInnerList" presStyleCnt="0"/>
      <dgm:spPr/>
    </dgm:pt>
    <dgm:pt modelId="{0C1C001C-363B-4D4D-96C0-2E82569B3010}" type="pres">
      <dgm:prSet presAssocID="{FAFA8E92-B813-4B06-A837-EB895E05907D}" presName="childNode" presStyleLbl="node1" presStyleIdx="6" presStyleCnt="15" custScaleY="126846" custLinFactY="-63576" custLinFactNeighborX="-3498" custLinFactNeighborY="-100000">
        <dgm:presLayoutVars>
          <dgm:bulletEnabled val="1"/>
        </dgm:presLayoutVars>
      </dgm:prSet>
      <dgm:spPr/>
      <dgm:t>
        <a:bodyPr/>
        <a:lstStyle/>
        <a:p>
          <a:endParaRPr lang="ru-RU"/>
        </a:p>
      </dgm:t>
    </dgm:pt>
    <dgm:pt modelId="{D0CFE39E-1A26-4A13-94ED-82EE776984AC}" type="pres">
      <dgm:prSet presAssocID="{FAFA8E92-B813-4B06-A837-EB895E05907D}" presName="aSpace2" presStyleCnt="0"/>
      <dgm:spPr/>
    </dgm:pt>
    <dgm:pt modelId="{18AF354E-0B1A-47C8-AD38-3A0FB55C5374}" type="pres">
      <dgm:prSet presAssocID="{D6AEEDA8-D199-473E-9A8B-70807834DAE6}" presName="childNode" presStyleLbl="node1" presStyleIdx="7" presStyleCnt="15" custScaleY="134028" custLinFactY="-60183" custLinFactNeighborX="-3498" custLinFactNeighborY="-100000">
        <dgm:presLayoutVars>
          <dgm:bulletEnabled val="1"/>
        </dgm:presLayoutVars>
      </dgm:prSet>
      <dgm:spPr/>
      <dgm:t>
        <a:bodyPr/>
        <a:lstStyle/>
        <a:p>
          <a:endParaRPr lang="ru-RU"/>
        </a:p>
      </dgm:t>
    </dgm:pt>
    <dgm:pt modelId="{4286C172-E367-4C87-A42A-4252A59BFC17}" type="pres">
      <dgm:prSet presAssocID="{D6AEEDA8-D199-473E-9A8B-70807834DAE6}" presName="aSpace2" presStyleCnt="0"/>
      <dgm:spPr/>
    </dgm:pt>
    <dgm:pt modelId="{F799B760-EC1F-4D71-AB2D-0F773C4DD5AA}" type="pres">
      <dgm:prSet presAssocID="{9089A72B-0265-4DAA-9B32-D3C861ED20C8}" presName="childNode" presStyleLbl="node1" presStyleIdx="8" presStyleCnt="15" custScaleY="167297" custLinFactY="-53420" custLinFactNeighborX="-2332" custLinFactNeighborY="-100000">
        <dgm:presLayoutVars>
          <dgm:bulletEnabled val="1"/>
        </dgm:presLayoutVars>
      </dgm:prSet>
      <dgm:spPr/>
      <dgm:t>
        <a:bodyPr/>
        <a:lstStyle/>
        <a:p>
          <a:endParaRPr lang="ru-RU"/>
        </a:p>
      </dgm:t>
    </dgm:pt>
    <dgm:pt modelId="{13BD2D0F-D206-4486-AE32-5906EACD6AAC}" type="pres">
      <dgm:prSet presAssocID="{9089A72B-0265-4DAA-9B32-D3C861ED20C8}" presName="aSpace2" presStyleCnt="0"/>
      <dgm:spPr/>
    </dgm:pt>
    <dgm:pt modelId="{15AEBEC8-9DD3-4EDA-B7E3-1E34FFBA8833}" type="pres">
      <dgm:prSet presAssocID="{D8445253-FC57-4EAF-B53F-B2F51327F5CD}" presName="childNode" presStyleLbl="node1" presStyleIdx="9" presStyleCnt="15" custScaleY="176119" custLinFactY="-50677" custLinFactNeighborX="-1749" custLinFactNeighborY="-100000">
        <dgm:presLayoutVars>
          <dgm:bulletEnabled val="1"/>
        </dgm:presLayoutVars>
      </dgm:prSet>
      <dgm:spPr/>
      <dgm:t>
        <a:bodyPr/>
        <a:lstStyle/>
        <a:p>
          <a:endParaRPr lang="ru-RU"/>
        </a:p>
      </dgm:t>
    </dgm:pt>
    <dgm:pt modelId="{B7FE6B74-D5F3-4A07-8B2F-9718805352AC}" type="pres">
      <dgm:prSet presAssocID="{D8445253-FC57-4EAF-B53F-B2F51327F5CD}" presName="aSpace2" presStyleCnt="0"/>
      <dgm:spPr/>
    </dgm:pt>
    <dgm:pt modelId="{CEDA1D61-5C9E-48D8-9262-6F4617A8D287}" type="pres">
      <dgm:prSet presAssocID="{D9C9CD99-D469-44A2-AADF-412278312102}" presName="childNode" presStyleLbl="node1" presStyleIdx="10" presStyleCnt="15" custScaleY="180029" custLinFactY="-46554" custLinFactNeighborX="0" custLinFactNeighborY="-100000">
        <dgm:presLayoutVars>
          <dgm:bulletEnabled val="1"/>
        </dgm:presLayoutVars>
      </dgm:prSet>
      <dgm:spPr/>
      <dgm:t>
        <a:bodyPr/>
        <a:lstStyle/>
        <a:p>
          <a:endParaRPr lang="ru-RU"/>
        </a:p>
      </dgm:t>
    </dgm:pt>
    <dgm:pt modelId="{4BBFBD34-B2A5-4D08-9503-AC34FF5F8E2A}" type="pres">
      <dgm:prSet presAssocID="{31E24CBB-FC64-4E44-BFF8-DC8DCA97B78C}" presName="aSpace" presStyleCnt="0"/>
      <dgm:spPr/>
    </dgm:pt>
    <dgm:pt modelId="{3A7892B5-8616-4019-AC6B-513E8C4210CF}" type="pres">
      <dgm:prSet presAssocID="{2CE9608D-8822-4EAA-AE3F-177685C704A7}" presName="compNode" presStyleCnt="0"/>
      <dgm:spPr/>
    </dgm:pt>
    <dgm:pt modelId="{67E97CCD-6CE8-400B-82D3-DB8EEFA60A08}" type="pres">
      <dgm:prSet presAssocID="{2CE9608D-8822-4EAA-AE3F-177685C704A7}" presName="aNode" presStyleLbl="bgShp" presStyleIdx="2" presStyleCnt="3"/>
      <dgm:spPr/>
      <dgm:t>
        <a:bodyPr/>
        <a:lstStyle/>
        <a:p>
          <a:endParaRPr lang="ru-RU"/>
        </a:p>
      </dgm:t>
    </dgm:pt>
    <dgm:pt modelId="{E0899B45-F1E2-43D8-B959-6C2CA5650498}" type="pres">
      <dgm:prSet presAssocID="{2CE9608D-8822-4EAA-AE3F-177685C704A7}" presName="textNode" presStyleLbl="bgShp" presStyleIdx="2" presStyleCnt="3"/>
      <dgm:spPr/>
      <dgm:t>
        <a:bodyPr/>
        <a:lstStyle/>
        <a:p>
          <a:endParaRPr lang="ru-RU"/>
        </a:p>
      </dgm:t>
    </dgm:pt>
    <dgm:pt modelId="{1521401B-F8BB-4E8F-8348-07090408B72D}" type="pres">
      <dgm:prSet presAssocID="{2CE9608D-8822-4EAA-AE3F-177685C704A7}" presName="compChildNode" presStyleCnt="0"/>
      <dgm:spPr/>
    </dgm:pt>
    <dgm:pt modelId="{6DE7830A-E1CF-425A-984F-3F91AB9ACA12}" type="pres">
      <dgm:prSet presAssocID="{2CE9608D-8822-4EAA-AE3F-177685C704A7}" presName="theInnerList" presStyleCnt="0"/>
      <dgm:spPr/>
    </dgm:pt>
    <dgm:pt modelId="{F9D716F6-29EC-4F3D-93EC-8F9F1EEAB9B8}" type="pres">
      <dgm:prSet presAssocID="{F219F0E1-5EA8-450B-9AEE-C7B5F0C59D10}" presName="childNode" presStyleLbl="node1" presStyleIdx="11" presStyleCnt="15" custScaleY="205854" custLinFactY="-36329" custLinFactNeighborX="583" custLinFactNeighborY="-100000">
        <dgm:presLayoutVars>
          <dgm:bulletEnabled val="1"/>
        </dgm:presLayoutVars>
      </dgm:prSet>
      <dgm:spPr/>
      <dgm:t>
        <a:bodyPr/>
        <a:lstStyle/>
        <a:p>
          <a:endParaRPr lang="ru-RU"/>
        </a:p>
      </dgm:t>
    </dgm:pt>
    <dgm:pt modelId="{F8FC1C16-7ADB-4ECD-9386-356AC71348B3}" type="pres">
      <dgm:prSet presAssocID="{F219F0E1-5EA8-450B-9AEE-C7B5F0C59D10}" presName="aSpace2" presStyleCnt="0"/>
      <dgm:spPr/>
    </dgm:pt>
    <dgm:pt modelId="{5DEBD087-659F-448B-92B7-77205564015E}" type="pres">
      <dgm:prSet presAssocID="{41AB2A87-E8D1-4732-98B1-B9F9FF65D4CB}" presName="childNode" presStyleLbl="node1" presStyleIdx="12" presStyleCnt="15" custScaleY="136325" custLinFactY="-25272" custLinFactNeighborX="0" custLinFactNeighborY="-100000">
        <dgm:presLayoutVars>
          <dgm:bulletEnabled val="1"/>
        </dgm:presLayoutVars>
      </dgm:prSet>
      <dgm:spPr/>
      <dgm:t>
        <a:bodyPr/>
        <a:lstStyle/>
        <a:p>
          <a:endParaRPr lang="ru-RU"/>
        </a:p>
      </dgm:t>
    </dgm:pt>
    <dgm:pt modelId="{2AC53D5A-698F-4013-9542-CBE6776D0288}" type="pres">
      <dgm:prSet presAssocID="{41AB2A87-E8D1-4732-98B1-B9F9FF65D4CB}" presName="aSpace2" presStyleCnt="0"/>
      <dgm:spPr/>
    </dgm:pt>
    <dgm:pt modelId="{4E8226F5-16E2-4B6B-B6AF-9DBC4EFB39C6}" type="pres">
      <dgm:prSet presAssocID="{AF2A3CC2-65F3-4A97-A3D7-D92E015A1806}" presName="childNode" presStyleLbl="node1" presStyleIdx="13" presStyleCnt="15" custScaleY="239946" custLinFactY="-11397" custLinFactNeighborY="-100000">
        <dgm:presLayoutVars>
          <dgm:bulletEnabled val="1"/>
        </dgm:presLayoutVars>
      </dgm:prSet>
      <dgm:spPr/>
      <dgm:t>
        <a:bodyPr/>
        <a:lstStyle/>
        <a:p>
          <a:endParaRPr lang="ru-RU"/>
        </a:p>
      </dgm:t>
    </dgm:pt>
    <dgm:pt modelId="{0C36FD6F-3FE1-45F6-964D-8EB8AA41A241}" type="pres">
      <dgm:prSet presAssocID="{AF2A3CC2-65F3-4A97-A3D7-D92E015A1806}" presName="aSpace2" presStyleCnt="0"/>
      <dgm:spPr/>
    </dgm:pt>
    <dgm:pt modelId="{2FCD5434-7D12-4530-BFDC-EFB882789ACF}" type="pres">
      <dgm:prSet presAssocID="{4FC4D04D-C8AC-477C-806A-C7D37B866140}" presName="childNode" presStyleLbl="node1" presStyleIdx="14" presStyleCnt="15" custScaleY="152504" custLinFactY="-15786" custLinFactNeighborX="1749" custLinFactNeighborY="-100000">
        <dgm:presLayoutVars>
          <dgm:bulletEnabled val="1"/>
        </dgm:presLayoutVars>
      </dgm:prSet>
      <dgm:spPr/>
      <dgm:t>
        <a:bodyPr/>
        <a:lstStyle/>
        <a:p>
          <a:endParaRPr lang="ru-RU"/>
        </a:p>
      </dgm:t>
    </dgm:pt>
  </dgm:ptLst>
  <dgm:cxnLst>
    <dgm:cxn modelId="{52A48314-EE2E-40BE-A481-C7AEF9C4E43B}" type="presOf" srcId="{2CE9608D-8822-4EAA-AE3F-177685C704A7}" destId="{E0899B45-F1E2-43D8-B959-6C2CA5650498}" srcOrd="1" destOrd="0" presId="urn:microsoft.com/office/officeart/2005/8/layout/lProcess2"/>
    <dgm:cxn modelId="{E688BA25-6EA9-4EC0-BF65-4F1E872453AC}" type="presOf" srcId="{2CE9608D-8822-4EAA-AE3F-177685C704A7}" destId="{67E97CCD-6CE8-400B-82D3-DB8EEFA60A08}" srcOrd="0" destOrd="0" presId="urn:microsoft.com/office/officeart/2005/8/layout/lProcess2"/>
    <dgm:cxn modelId="{4110096B-2DF1-4D6D-BE71-A1D2A2FCAAC7}" srcId="{03E720EF-6154-45E6-B55C-A5680E28DD01}" destId="{2CE9608D-8822-4EAA-AE3F-177685C704A7}" srcOrd="2" destOrd="0" parTransId="{E7D39206-F184-412C-8DD2-28804D3FBEEE}" sibTransId="{E00FC7E9-6A78-4D18-9F6C-077E17F23853}"/>
    <dgm:cxn modelId="{473CAB3C-843A-4C59-AEF8-1580D5D4AA7A}" srcId="{2CE9608D-8822-4EAA-AE3F-177685C704A7}" destId="{41AB2A87-E8D1-4732-98B1-B9F9FF65D4CB}" srcOrd="1" destOrd="0" parTransId="{D9957502-1FA4-44B7-9A03-15985DC3C833}" sibTransId="{23073690-3926-4C7C-95FB-0B3D08ADB517}"/>
    <dgm:cxn modelId="{7A700320-32BD-4213-A8DC-4706F403B0A7}" srcId="{31E24CBB-FC64-4E44-BFF8-DC8DCA97B78C}" destId="{D9C9CD99-D469-44A2-AADF-412278312102}" srcOrd="4" destOrd="0" parTransId="{FAC8389F-574A-4202-AB6F-15061A3F4C97}" sibTransId="{356434DA-831E-46AA-ABCC-9276E3A9E0A2}"/>
    <dgm:cxn modelId="{89495925-78CE-4B39-940E-A73B26303788}" type="presOf" srcId="{D9C9CD99-D469-44A2-AADF-412278312102}" destId="{CEDA1D61-5C9E-48D8-9262-6F4617A8D287}" srcOrd="0" destOrd="0" presId="urn:microsoft.com/office/officeart/2005/8/layout/lProcess2"/>
    <dgm:cxn modelId="{EEC99287-7BB9-4E29-9716-6A6E6AD9F10A}" srcId="{565F74DE-4883-4DC4-A0D4-809D1AB71128}" destId="{9DB3DC16-7FA3-4CC2-9688-5538DB1A896A}" srcOrd="5" destOrd="0" parTransId="{0D346CF3-887E-4B68-B8C9-D2827A46162C}" sibTransId="{C368A9C1-F82F-49A4-9E39-67B59FEFB23E}"/>
    <dgm:cxn modelId="{C0DF11E5-A9E3-4D27-881A-EF5DBF710202}" srcId="{31E24CBB-FC64-4E44-BFF8-DC8DCA97B78C}" destId="{9089A72B-0265-4DAA-9B32-D3C861ED20C8}" srcOrd="2" destOrd="0" parTransId="{BFADC5C4-43A0-4B60-8523-47A5FC4A7D2F}" sibTransId="{897A4A19-B2FA-41E8-9752-28AC647558A5}"/>
    <dgm:cxn modelId="{DB76A7F9-178E-41E9-A2C9-430902A39672}" srcId="{31E24CBB-FC64-4E44-BFF8-DC8DCA97B78C}" destId="{D8445253-FC57-4EAF-B53F-B2F51327F5CD}" srcOrd="3" destOrd="0" parTransId="{9C438723-F8E5-48DC-8224-9D4E88E07862}" sibTransId="{0CF05260-0EB9-4995-BF4C-6D28AF11E212}"/>
    <dgm:cxn modelId="{DE0D62ED-7048-4252-B5E8-319D6F520B5E}" type="presOf" srcId="{FAFA8E92-B813-4B06-A837-EB895E05907D}" destId="{0C1C001C-363B-4D4D-96C0-2E82569B3010}" srcOrd="0" destOrd="0" presId="urn:microsoft.com/office/officeart/2005/8/layout/lProcess2"/>
    <dgm:cxn modelId="{7F4D7477-15C7-4878-9781-46132BEA3840}" srcId="{31E24CBB-FC64-4E44-BFF8-DC8DCA97B78C}" destId="{D6AEEDA8-D199-473E-9A8B-70807834DAE6}" srcOrd="1" destOrd="0" parTransId="{274079D5-FFCC-4062-97B1-538CDA77A5B9}" sibTransId="{84D5CFB3-7BA1-4196-AD81-D6D8FBD0E87A}"/>
    <dgm:cxn modelId="{6D342335-2D06-429B-A748-E2F5898A23B6}" type="presOf" srcId="{3D0171E7-EBF9-4DC1-A4B5-1DDDCE371830}" destId="{2C3B1456-4320-4F3B-8CAF-C958E2DC8F1A}" srcOrd="0" destOrd="0" presId="urn:microsoft.com/office/officeart/2005/8/layout/lProcess2"/>
    <dgm:cxn modelId="{975A7D30-460F-4C3B-96C6-5433430260DC}" type="presOf" srcId="{9DB3DC16-7FA3-4CC2-9688-5538DB1A896A}" destId="{B0DAE12F-87A6-4711-A4A1-2B57E188DC35}" srcOrd="0" destOrd="0" presId="urn:microsoft.com/office/officeart/2005/8/layout/lProcess2"/>
    <dgm:cxn modelId="{62814B03-91B4-4D00-8897-3ACE7721281F}" type="presOf" srcId="{AF2A3CC2-65F3-4A97-A3D7-D92E015A1806}" destId="{4E8226F5-16E2-4B6B-B6AF-9DBC4EFB39C6}" srcOrd="0" destOrd="0" presId="urn:microsoft.com/office/officeart/2005/8/layout/lProcess2"/>
    <dgm:cxn modelId="{81587C6A-568A-4685-9645-FC09E72C3810}" srcId="{2CE9608D-8822-4EAA-AE3F-177685C704A7}" destId="{F219F0E1-5EA8-450B-9AEE-C7B5F0C59D10}" srcOrd="0" destOrd="0" parTransId="{89E43663-3C39-4237-AB0B-1F54B9FA97D8}" sibTransId="{B0677DCE-D074-4123-B670-BE18CCBC4E1A}"/>
    <dgm:cxn modelId="{C4A5159F-38F6-4C23-A8B6-829FB56261E0}" srcId="{31E24CBB-FC64-4E44-BFF8-DC8DCA97B78C}" destId="{FAFA8E92-B813-4B06-A837-EB895E05907D}" srcOrd="0" destOrd="0" parTransId="{D29CD120-DF07-4B5A-A687-241002534825}" sibTransId="{7C832B3B-499E-43B8-8CED-3476E1E1E28B}"/>
    <dgm:cxn modelId="{8487B6EA-A1D6-4EF0-8B32-94BD02F3C973}" srcId="{03E720EF-6154-45E6-B55C-A5680E28DD01}" destId="{565F74DE-4883-4DC4-A0D4-809D1AB71128}" srcOrd="0" destOrd="0" parTransId="{EE062D8C-8F20-4E7B-A1CE-F790FC0796A5}" sibTransId="{6A1F4DDD-F05A-438D-B4A9-8984901DC5B4}"/>
    <dgm:cxn modelId="{247099EF-0B9F-43C1-865F-CD486D0F2277}" type="presOf" srcId="{D6AEEDA8-D199-473E-9A8B-70807834DAE6}" destId="{18AF354E-0B1A-47C8-AD38-3A0FB55C5374}" srcOrd="0" destOrd="0" presId="urn:microsoft.com/office/officeart/2005/8/layout/lProcess2"/>
    <dgm:cxn modelId="{30750713-A02D-4952-B9AD-C5C1C8AD841C}" type="presOf" srcId="{D8445253-FC57-4EAF-B53F-B2F51327F5CD}" destId="{15AEBEC8-9DD3-4EDA-B7E3-1E34FFBA8833}" srcOrd="0" destOrd="0" presId="urn:microsoft.com/office/officeart/2005/8/layout/lProcess2"/>
    <dgm:cxn modelId="{FBCEE8E4-707D-4980-AF4A-562C7382A31F}" type="presOf" srcId="{31E24CBB-FC64-4E44-BFF8-DC8DCA97B78C}" destId="{491CB0D6-1EA1-4B60-8DDE-68403A6EF0A0}" srcOrd="1" destOrd="0" presId="urn:microsoft.com/office/officeart/2005/8/layout/lProcess2"/>
    <dgm:cxn modelId="{508ACD0B-6637-4B9A-84F2-B9F3F65612EF}" srcId="{565F74DE-4883-4DC4-A0D4-809D1AB71128}" destId="{F73B9708-E66F-49F2-810A-5A87926B6CF6}" srcOrd="2" destOrd="0" parTransId="{324B2893-A3F2-4DB1-9380-AD92A6EA7C68}" sibTransId="{2C2C7080-F099-4EE5-8DE9-88D769FA8E19}"/>
    <dgm:cxn modelId="{8387282B-EFA0-4014-B298-6F79F9427DD0}" srcId="{565F74DE-4883-4DC4-A0D4-809D1AB71128}" destId="{C902103A-5E0F-46F9-B2E5-19FE98DAC2CF}" srcOrd="0" destOrd="0" parTransId="{E6490C74-2518-45CD-8C33-29A098E81600}" sibTransId="{E5F4BEAA-A7C0-40C9-B1AC-4E4672173D50}"/>
    <dgm:cxn modelId="{221D8F94-0AF6-4602-A45B-5D536DA4E189}" type="presOf" srcId="{D585A688-D54B-4AFF-8F9E-33CC1AC91DA6}" destId="{424A0AD5-18D8-4752-B948-F80A7517B83B}" srcOrd="0" destOrd="0" presId="urn:microsoft.com/office/officeart/2005/8/layout/lProcess2"/>
    <dgm:cxn modelId="{C5226A33-9F16-44A4-B9A4-F8C6639C4E30}" srcId="{2CE9608D-8822-4EAA-AE3F-177685C704A7}" destId="{AF2A3CC2-65F3-4A97-A3D7-D92E015A1806}" srcOrd="2" destOrd="0" parTransId="{E69F7120-AA14-4975-919E-EA20A7F47705}" sibTransId="{BAE9BC2C-C8EB-4514-ADB4-945E8FBA9D4E}"/>
    <dgm:cxn modelId="{F89D13CB-03FC-4391-9A76-2628BE1DA977}" type="presOf" srcId="{41AB2A87-E8D1-4732-98B1-B9F9FF65D4CB}" destId="{5DEBD087-659F-448B-92B7-77205564015E}" srcOrd="0" destOrd="0" presId="urn:microsoft.com/office/officeart/2005/8/layout/lProcess2"/>
    <dgm:cxn modelId="{B50CF012-349C-49B3-8E1D-AFBA1726E347}" type="presOf" srcId="{F73B9708-E66F-49F2-810A-5A87926B6CF6}" destId="{51FFC633-94AC-4A05-B72C-42948A876541}" srcOrd="0" destOrd="0" presId="urn:microsoft.com/office/officeart/2005/8/layout/lProcess2"/>
    <dgm:cxn modelId="{59D71375-DD9D-44EA-88DA-ED02FB87873F}" type="presOf" srcId="{4FC4D04D-C8AC-477C-806A-C7D37B866140}" destId="{2FCD5434-7D12-4530-BFDC-EFB882789ACF}" srcOrd="0" destOrd="0" presId="urn:microsoft.com/office/officeart/2005/8/layout/lProcess2"/>
    <dgm:cxn modelId="{C6915A2E-51E7-4E93-AB2A-0A2C36A6C1FA}" type="presOf" srcId="{9089A72B-0265-4DAA-9B32-D3C861ED20C8}" destId="{F799B760-EC1F-4D71-AB2D-0F773C4DD5AA}" srcOrd="0" destOrd="0" presId="urn:microsoft.com/office/officeart/2005/8/layout/lProcess2"/>
    <dgm:cxn modelId="{DCA26986-9C91-4A5B-B0DE-0F05BE0BA0A9}" type="presOf" srcId="{565F74DE-4883-4DC4-A0D4-809D1AB71128}" destId="{CA99CC19-05E3-4BA0-BD5E-939E8E597DCA}" srcOrd="0" destOrd="0" presId="urn:microsoft.com/office/officeart/2005/8/layout/lProcess2"/>
    <dgm:cxn modelId="{3711110D-4492-4477-B527-8A1399E63486}" type="presOf" srcId="{565F74DE-4883-4DC4-A0D4-809D1AB71128}" destId="{A5DADCAE-765C-46E7-9E1A-1F570048693E}" srcOrd="1" destOrd="0" presId="urn:microsoft.com/office/officeart/2005/8/layout/lProcess2"/>
    <dgm:cxn modelId="{F8F09257-5D92-4724-BDED-66EF274752B0}" type="presOf" srcId="{3704AE7E-76CD-4D8C-A64A-696708F301D6}" destId="{B47C0749-0167-4F63-88C7-8DD1E45DAD20}" srcOrd="0" destOrd="0" presId="urn:microsoft.com/office/officeart/2005/8/layout/lProcess2"/>
    <dgm:cxn modelId="{1B63151F-66ED-43A8-B204-BDCEA2C16775}" type="presOf" srcId="{03E720EF-6154-45E6-B55C-A5680E28DD01}" destId="{3CA5A09D-68EB-4C1B-9EE4-E3FD91CECDA5}" srcOrd="0" destOrd="0" presId="urn:microsoft.com/office/officeart/2005/8/layout/lProcess2"/>
    <dgm:cxn modelId="{32E00C4D-E525-4E7C-85C9-84ECE80F3E4D}" type="presOf" srcId="{C902103A-5E0F-46F9-B2E5-19FE98DAC2CF}" destId="{2997D01A-63DD-42EA-BD20-91E8986AB973}" srcOrd="0" destOrd="0" presId="urn:microsoft.com/office/officeart/2005/8/layout/lProcess2"/>
    <dgm:cxn modelId="{C3EF60C6-EA75-4DA7-93F4-CA385F385372}" srcId="{03E720EF-6154-45E6-B55C-A5680E28DD01}" destId="{31E24CBB-FC64-4E44-BFF8-DC8DCA97B78C}" srcOrd="1" destOrd="0" parTransId="{F5DFDA61-BFD6-45EA-ABDD-D023C4025B62}" sibTransId="{E508FC0C-DD3C-49C0-B6E8-1D05928C12A3}"/>
    <dgm:cxn modelId="{B29A8397-B0DD-4856-9EFF-9B4F3D6F7E0C}" srcId="{2CE9608D-8822-4EAA-AE3F-177685C704A7}" destId="{4FC4D04D-C8AC-477C-806A-C7D37B866140}" srcOrd="3" destOrd="0" parTransId="{E779407B-8C07-4ECE-8321-0C1DDBC55FB4}" sibTransId="{8AE9F5AF-472E-41E3-AAF8-1069118CDD58}"/>
    <dgm:cxn modelId="{D19136F3-B283-461B-BD0D-AFD462A40141}" type="presOf" srcId="{31E24CBB-FC64-4E44-BFF8-DC8DCA97B78C}" destId="{D7790BB3-187C-40FC-BAFD-214FF22A7965}" srcOrd="0" destOrd="0" presId="urn:microsoft.com/office/officeart/2005/8/layout/lProcess2"/>
    <dgm:cxn modelId="{436F2133-77CE-41F9-ACCA-C74D82672C77}" type="presOf" srcId="{F219F0E1-5EA8-450B-9AEE-C7B5F0C59D10}" destId="{F9D716F6-29EC-4F3D-93EC-8F9F1EEAB9B8}" srcOrd="0" destOrd="0" presId="urn:microsoft.com/office/officeart/2005/8/layout/lProcess2"/>
    <dgm:cxn modelId="{FDBA8CA5-68D0-4629-A19E-F91E137DFEB1}" srcId="{565F74DE-4883-4DC4-A0D4-809D1AB71128}" destId="{D585A688-D54B-4AFF-8F9E-33CC1AC91DA6}" srcOrd="3" destOrd="0" parTransId="{0EE3E8D7-51B8-4A71-BB69-A4F5E1C8B6CD}" sibTransId="{0B72B6BE-C9F7-4BA6-B3D8-E34A5BFFF7F6}"/>
    <dgm:cxn modelId="{8A22797D-E68C-4588-9AD8-689B23048C96}" srcId="{565F74DE-4883-4DC4-A0D4-809D1AB71128}" destId="{3704AE7E-76CD-4D8C-A64A-696708F301D6}" srcOrd="1" destOrd="0" parTransId="{9E541173-8C18-497B-8655-F24F11BD55CA}" sibTransId="{10315B62-5812-4618-90E3-94BA8EBC0CB0}"/>
    <dgm:cxn modelId="{70B01EA9-BED8-485E-9D6E-A240230CFD08}" srcId="{565F74DE-4883-4DC4-A0D4-809D1AB71128}" destId="{3D0171E7-EBF9-4DC1-A4B5-1DDDCE371830}" srcOrd="4" destOrd="0" parTransId="{D4F01E75-8C79-408D-9221-35F96C746E37}" sibTransId="{4395511C-C46B-4D88-B1C5-665113A8709D}"/>
    <dgm:cxn modelId="{23D84328-4F12-4828-B3BA-DE1E06044CD1}" type="presParOf" srcId="{3CA5A09D-68EB-4C1B-9EE4-E3FD91CECDA5}" destId="{934626AC-6B92-4764-AFE8-2B61764EEF3A}" srcOrd="0" destOrd="0" presId="urn:microsoft.com/office/officeart/2005/8/layout/lProcess2"/>
    <dgm:cxn modelId="{D8EEEA60-E6B1-461B-8AA0-4B994E0C669C}" type="presParOf" srcId="{934626AC-6B92-4764-AFE8-2B61764EEF3A}" destId="{CA99CC19-05E3-4BA0-BD5E-939E8E597DCA}" srcOrd="0" destOrd="0" presId="urn:microsoft.com/office/officeart/2005/8/layout/lProcess2"/>
    <dgm:cxn modelId="{0B379922-BED3-4DBD-8166-D53A753B9459}" type="presParOf" srcId="{934626AC-6B92-4764-AFE8-2B61764EEF3A}" destId="{A5DADCAE-765C-46E7-9E1A-1F570048693E}" srcOrd="1" destOrd="0" presId="urn:microsoft.com/office/officeart/2005/8/layout/lProcess2"/>
    <dgm:cxn modelId="{ECB648BF-5CE2-48A5-9AC7-C2ABE7E4FA94}" type="presParOf" srcId="{934626AC-6B92-4764-AFE8-2B61764EEF3A}" destId="{62928F54-F37C-48DC-BCF6-8C8C09A323C3}" srcOrd="2" destOrd="0" presId="urn:microsoft.com/office/officeart/2005/8/layout/lProcess2"/>
    <dgm:cxn modelId="{8C652974-ECF5-4ACD-B638-0AAEC6DE3E8E}" type="presParOf" srcId="{62928F54-F37C-48DC-BCF6-8C8C09A323C3}" destId="{511CD988-B1B4-4BB8-99E4-A44193C708E8}" srcOrd="0" destOrd="0" presId="urn:microsoft.com/office/officeart/2005/8/layout/lProcess2"/>
    <dgm:cxn modelId="{973A6A3D-07B8-42F7-AB07-EFA8A5653E13}" type="presParOf" srcId="{511CD988-B1B4-4BB8-99E4-A44193C708E8}" destId="{2997D01A-63DD-42EA-BD20-91E8986AB973}" srcOrd="0" destOrd="0" presId="urn:microsoft.com/office/officeart/2005/8/layout/lProcess2"/>
    <dgm:cxn modelId="{A23B8210-EE89-4F7D-8700-4B4D3704B037}" type="presParOf" srcId="{511CD988-B1B4-4BB8-99E4-A44193C708E8}" destId="{39CF40EF-6BC9-4D8C-B933-0B4D1B4BB17D}" srcOrd="1" destOrd="0" presId="urn:microsoft.com/office/officeart/2005/8/layout/lProcess2"/>
    <dgm:cxn modelId="{12634EBD-60AC-4F09-A05F-F467A15DCEAE}" type="presParOf" srcId="{511CD988-B1B4-4BB8-99E4-A44193C708E8}" destId="{B47C0749-0167-4F63-88C7-8DD1E45DAD20}" srcOrd="2" destOrd="0" presId="urn:microsoft.com/office/officeart/2005/8/layout/lProcess2"/>
    <dgm:cxn modelId="{2DE0E811-F71C-44E2-BF9C-3D4668DD678E}" type="presParOf" srcId="{511CD988-B1B4-4BB8-99E4-A44193C708E8}" destId="{13FEB34C-53A5-4EE4-B24C-CD6CE0E04665}" srcOrd="3" destOrd="0" presId="urn:microsoft.com/office/officeart/2005/8/layout/lProcess2"/>
    <dgm:cxn modelId="{DE18132B-3DAC-410F-B478-AFA68EFC4F1E}" type="presParOf" srcId="{511CD988-B1B4-4BB8-99E4-A44193C708E8}" destId="{51FFC633-94AC-4A05-B72C-42948A876541}" srcOrd="4" destOrd="0" presId="urn:microsoft.com/office/officeart/2005/8/layout/lProcess2"/>
    <dgm:cxn modelId="{B8473AA9-6E97-40EF-BB10-30D36D8B0AF9}" type="presParOf" srcId="{511CD988-B1B4-4BB8-99E4-A44193C708E8}" destId="{9260B828-3574-46EC-9563-376A8781E27F}" srcOrd="5" destOrd="0" presId="urn:microsoft.com/office/officeart/2005/8/layout/lProcess2"/>
    <dgm:cxn modelId="{F20F83DE-7BC3-4B51-88CA-0B35A311F997}" type="presParOf" srcId="{511CD988-B1B4-4BB8-99E4-A44193C708E8}" destId="{424A0AD5-18D8-4752-B948-F80A7517B83B}" srcOrd="6" destOrd="0" presId="urn:microsoft.com/office/officeart/2005/8/layout/lProcess2"/>
    <dgm:cxn modelId="{781A9A85-72F5-4ED8-9D0C-C927C41963B3}" type="presParOf" srcId="{511CD988-B1B4-4BB8-99E4-A44193C708E8}" destId="{FAD1DBE9-D147-4F09-8EF6-FA448BF52A69}" srcOrd="7" destOrd="0" presId="urn:microsoft.com/office/officeart/2005/8/layout/lProcess2"/>
    <dgm:cxn modelId="{53FDEEA0-C7A2-4CDC-BD8B-EC0ECEBC686D}" type="presParOf" srcId="{511CD988-B1B4-4BB8-99E4-A44193C708E8}" destId="{2C3B1456-4320-4F3B-8CAF-C958E2DC8F1A}" srcOrd="8" destOrd="0" presId="urn:microsoft.com/office/officeart/2005/8/layout/lProcess2"/>
    <dgm:cxn modelId="{9F1EDF5E-9145-44AD-9E4F-EC72367F9185}" type="presParOf" srcId="{511CD988-B1B4-4BB8-99E4-A44193C708E8}" destId="{31CF6AD0-C839-4956-BEDE-68BE91AD9387}" srcOrd="9" destOrd="0" presId="urn:microsoft.com/office/officeart/2005/8/layout/lProcess2"/>
    <dgm:cxn modelId="{B367BAFE-488E-41F1-9C6E-9DAA29CE1066}" type="presParOf" srcId="{511CD988-B1B4-4BB8-99E4-A44193C708E8}" destId="{B0DAE12F-87A6-4711-A4A1-2B57E188DC35}" srcOrd="10" destOrd="0" presId="urn:microsoft.com/office/officeart/2005/8/layout/lProcess2"/>
    <dgm:cxn modelId="{7FE5AB1F-DE2C-401E-94B5-6FB72F18F09F}" type="presParOf" srcId="{3CA5A09D-68EB-4C1B-9EE4-E3FD91CECDA5}" destId="{359D5E6A-900A-4B4A-9CA9-F9F7BA2F9AFD}" srcOrd="1" destOrd="0" presId="urn:microsoft.com/office/officeart/2005/8/layout/lProcess2"/>
    <dgm:cxn modelId="{2286A2D2-737A-460F-82AC-8316D9EEA8FC}" type="presParOf" srcId="{3CA5A09D-68EB-4C1B-9EE4-E3FD91CECDA5}" destId="{0A66FF0B-60C6-4E90-94FD-8A0B463F5B48}" srcOrd="2" destOrd="0" presId="urn:microsoft.com/office/officeart/2005/8/layout/lProcess2"/>
    <dgm:cxn modelId="{299C599C-6D1C-4DBB-AB91-C1712C39AC8D}" type="presParOf" srcId="{0A66FF0B-60C6-4E90-94FD-8A0B463F5B48}" destId="{D7790BB3-187C-40FC-BAFD-214FF22A7965}" srcOrd="0" destOrd="0" presId="urn:microsoft.com/office/officeart/2005/8/layout/lProcess2"/>
    <dgm:cxn modelId="{1F6077FE-EC0C-4D03-804C-E88D2234F44A}" type="presParOf" srcId="{0A66FF0B-60C6-4E90-94FD-8A0B463F5B48}" destId="{491CB0D6-1EA1-4B60-8DDE-68403A6EF0A0}" srcOrd="1" destOrd="0" presId="urn:microsoft.com/office/officeart/2005/8/layout/lProcess2"/>
    <dgm:cxn modelId="{6B346882-826E-4664-AAF6-2D38DA361BA5}" type="presParOf" srcId="{0A66FF0B-60C6-4E90-94FD-8A0B463F5B48}" destId="{380F4CED-EAEC-49B5-A65B-A2CF22A0CD89}" srcOrd="2" destOrd="0" presId="urn:microsoft.com/office/officeart/2005/8/layout/lProcess2"/>
    <dgm:cxn modelId="{29D8D7DA-BEA5-4C33-9CEA-35BFBDDA73B8}" type="presParOf" srcId="{380F4CED-EAEC-49B5-A65B-A2CF22A0CD89}" destId="{D06AC045-8E82-4138-9D7C-30FC4A3EFBA7}" srcOrd="0" destOrd="0" presId="urn:microsoft.com/office/officeart/2005/8/layout/lProcess2"/>
    <dgm:cxn modelId="{F23C2783-3A5D-48EA-9888-C30ECEAB954E}" type="presParOf" srcId="{D06AC045-8E82-4138-9D7C-30FC4A3EFBA7}" destId="{0C1C001C-363B-4D4D-96C0-2E82569B3010}" srcOrd="0" destOrd="0" presId="urn:microsoft.com/office/officeart/2005/8/layout/lProcess2"/>
    <dgm:cxn modelId="{BCC4528A-AD31-4553-8683-E29E3149D54C}" type="presParOf" srcId="{D06AC045-8E82-4138-9D7C-30FC4A3EFBA7}" destId="{D0CFE39E-1A26-4A13-94ED-82EE776984AC}" srcOrd="1" destOrd="0" presId="urn:microsoft.com/office/officeart/2005/8/layout/lProcess2"/>
    <dgm:cxn modelId="{585A9588-729B-4B83-B898-CB00F542A9EE}" type="presParOf" srcId="{D06AC045-8E82-4138-9D7C-30FC4A3EFBA7}" destId="{18AF354E-0B1A-47C8-AD38-3A0FB55C5374}" srcOrd="2" destOrd="0" presId="urn:microsoft.com/office/officeart/2005/8/layout/lProcess2"/>
    <dgm:cxn modelId="{548D7A12-2089-4789-8FC8-6609D51E0150}" type="presParOf" srcId="{D06AC045-8E82-4138-9D7C-30FC4A3EFBA7}" destId="{4286C172-E367-4C87-A42A-4252A59BFC17}" srcOrd="3" destOrd="0" presId="urn:microsoft.com/office/officeart/2005/8/layout/lProcess2"/>
    <dgm:cxn modelId="{6B8B56F1-A695-4946-AE7F-D604902F188C}" type="presParOf" srcId="{D06AC045-8E82-4138-9D7C-30FC4A3EFBA7}" destId="{F799B760-EC1F-4D71-AB2D-0F773C4DD5AA}" srcOrd="4" destOrd="0" presId="urn:microsoft.com/office/officeart/2005/8/layout/lProcess2"/>
    <dgm:cxn modelId="{3A71FD27-7F09-4A24-AEA7-A4F1454C86B8}" type="presParOf" srcId="{D06AC045-8E82-4138-9D7C-30FC4A3EFBA7}" destId="{13BD2D0F-D206-4486-AE32-5906EACD6AAC}" srcOrd="5" destOrd="0" presId="urn:microsoft.com/office/officeart/2005/8/layout/lProcess2"/>
    <dgm:cxn modelId="{2DF42B55-95B9-4D4B-888A-A404A40E79FB}" type="presParOf" srcId="{D06AC045-8E82-4138-9D7C-30FC4A3EFBA7}" destId="{15AEBEC8-9DD3-4EDA-B7E3-1E34FFBA8833}" srcOrd="6" destOrd="0" presId="urn:microsoft.com/office/officeart/2005/8/layout/lProcess2"/>
    <dgm:cxn modelId="{40EE701D-45AD-4D60-8DC6-A4C6ECE40EA5}" type="presParOf" srcId="{D06AC045-8E82-4138-9D7C-30FC4A3EFBA7}" destId="{B7FE6B74-D5F3-4A07-8B2F-9718805352AC}" srcOrd="7" destOrd="0" presId="urn:microsoft.com/office/officeart/2005/8/layout/lProcess2"/>
    <dgm:cxn modelId="{8E7DE898-2D9A-450A-A874-FCBC9BDE0C07}" type="presParOf" srcId="{D06AC045-8E82-4138-9D7C-30FC4A3EFBA7}" destId="{CEDA1D61-5C9E-48D8-9262-6F4617A8D287}" srcOrd="8" destOrd="0" presId="urn:microsoft.com/office/officeart/2005/8/layout/lProcess2"/>
    <dgm:cxn modelId="{A8ACA3B7-3D68-48B0-A17D-D44349356765}" type="presParOf" srcId="{3CA5A09D-68EB-4C1B-9EE4-E3FD91CECDA5}" destId="{4BBFBD34-B2A5-4D08-9503-AC34FF5F8E2A}" srcOrd="3" destOrd="0" presId="urn:microsoft.com/office/officeart/2005/8/layout/lProcess2"/>
    <dgm:cxn modelId="{282BB39A-1EC8-456F-8DDE-FE3E790DBCBB}" type="presParOf" srcId="{3CA5A09D-68EB-4C1B-9EE4-E3FD91CECDA5}" destId="{3A7892B5-8616-4019-AC6B-513E8C4210CF}" srcOrd="4" destOrd="0" presId="urn:microsoft.com/office/officeart/2005/8/layout/lProcess2"/>
    <dgm:cxn modelId="{9D92EDFE-B01C-437B-BBBD-EEA35DCC89D5}" type="presParOf" srcId="{3A7892B5-8616-4019-AC6B-513E8C4210CF}" destId="{67E97CCD-6CE8-400B-82D3-DB8EEFA60A08}" srcOrd="0" destOrd="0" presId="urn:microsoft.com/office/officeart/2005/8/layout/lProcess2"/>
    <dgm:cxn modelId="{3B3C78C9-865C-4E8E-929A-EF889488886E}" type="presParOf" srcId="{3A7892B5-8616-4019-AC6B-513E8C4210CF}" destId="{E0899B45-F1E2-43D8-B959-6C2CA5650498}" srcOrd="1" destOrd="0" presId="urn:microsoft.com/office/officeart/2005/8/layout/lProcess2"/>
    <dgm:cxn modelId="{0769A510-4E71-4BC1-AC79-7B9AEF0EB1FD}" type="presParOf" srcId="{3A7892B5-8616-4019-AC6B-513E8C4210CF}" destId="{1521401B-F8BB-4E8F-8348-07090408B72D}" srcOrd="2" destOrd="0" presId="urn:microsoft.com/office/officeart/2005/8/layout/lProcess2"/>
    <dgm:cxn modelId="{3C15B86D-98C6-4623-A356-575CC15C7218}" type="presParOf" srcId="{1521401B-F8BB-4E8F-8348-07090408B72D}" destId="{6DE7830A-E1CF-425A-984F-3F91AB9ACA12}" srcOrd="0" destOrd="0" presId="urn:microsoft.com/office/officeart/2005/8/layout/lProcess2"/>
    <dgm:cxn modelId="{31690E14-9F93-421A-9AAD-B735C145BF7A}" type="presParOf" srcId="{6DE7830A-E1CF-425A-984F-3F91AB9ACA12}" destId="{F9D716F6-29EC-4F3D-93EC-8F9F1EEAB9B8}" srcOrd="0" destOrd="0" presId="urn:microsoft.com/office/officeart/2005/8/layout/lProcess2"/>
    <dgm:cxn modelId="{FA567A1B-9F7E-4689-915C-5A4146DBCDF4}" type="presParOf" srcId="{6DE7830A-E1CF-425A-984F-3F91AB9ACA12}" destId="{F8FC1C16-7ADB-4ECD-9386-356AC71348B3}" srcOrd="1" destOrd="0" presId="urn:microsoft.com/office/officeart/2005/8/layout/lProcess2"/>
    <dgm:cxn modelId="{DC24D8F6-897B-4779-A398-FB6E7965E8D5}" type="presParOf" srcId="{6DE7830A-E1CF-425A-984F-3F91AB9ACA12}" destId="{5DEBD087-659F-448B-92B7-77205564015E}" srcOrd="2" destOrd="0" presId="urn:microsoft.com/office/officeart/2005/8/layout/lProcess2"/>
    <dgm:cxn modelId="{9417748A-E989-4633-AF36-88B87EA10273}" type="presParOf" srcId="{6DE7830A-E1CF-425A-984F-3F91AB9ACA12}" destId="{2AC53D5A-698F-4013-9542-CBE6776D0288}" srcOrd="3" destOrd="0" presId="urn:microsoft.com/office/officeart/2005/8/layout/lProcess2"/>
    <dgm:cxn modelId="{546A8AB3-6B80-4EB9-AD30-A5A609C18F19}" type="presParOf" srcId="{6DE7830A-E1CF-425A-984F-3F91AB9ACA12}" destId="{4E8226F5-16E2-4B6B-B6AF-9DBC4EFB39C6}" srcOrd="4" destOrd="0" presId="urn:microsoft.com/office/officeart/2005/8/layout/lProcess2"/>
    <dgm:cxn modelId="{4064C8FA-B2C6-4044-BA7D-DCDF172A5F57}" type="presParOf" srcId="{6DE7830A-E1CF-425A-984F-3F91AB9ACA12}" destId="{0C36FD6F-3FE1-45F6-964D-8EB8AA41A241}" srcOrd="5" destOrd="0" presId="urn:microsoft.com/office/officeart/2005/8/layout/lProcess2"/>
    <dgm:cxn modelId="{BF9ED627-DF7D-498E-96E6-F8E24774746C}" type="presParOf" srcId="{6DE7830A-E1CF-425A-984F-3F91AB9ACA12}" destId="{2FCD5434-7D12-4530-BFDC-EFB882789ACF}"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E720EF-6154-45E6-B55C-A5680E28DD01}" type="doc">
      <dgm:prSet loTypeId="urn:microsoft.com/office/officeart/2005/8/layout/lProcess2" loCatId="list" qsTypeId="urn:microsoft.com/office/officeart/2005/8/quickstyle/3d1" qsCatId="3D" csTypeId="urn:microsoft.com/office/officeart/2005/8/colors/colorful5" csCatId="colorful" phldr="1"/>
      <dgm:spPr/>
      <dgm:t>
        <a:bodyPr/>
        <a:lstStyle/>
        <a:p>
          <a:endParaRPr lang="ru-RU"/>
        </a:p>
      </dgm:t>
    </dgm:pt>
    <dgm:pt modelId="{565F74DE-4883-4DC4-A0D4-809D1AB71128}">
      <dgm:prSet phldrT="[Текст]" custT="1"/>
      <dgm:spPr/>
      <dgm:t>
        <a:bodyPr/>
        <a:lstStyle/>
        <a:p>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Спортивные мероприятия</a:t>
          </a: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EE062D8C-8F20-4E7B-A1CE-F790FC0796A5}" type="parTrans" cxnId="{8487B6EA-A1D6-4EF0-8B32-94BD02F3C973}">
      <dgm:prSet/>
      <dgm:spPr/>
      <dgm:t>
        <a:bodyPr/>
        <a:lstStyle/>
        <a:p>
          <a:endParaRPr lang="ru-RU"/>
        </a:p>
      </dgm:t>
    </dgm:pt>
    <dgm:pt modelId="{6A1F4DDD-F05A-438D-B4A9-8984901DC5B4}" type="sibTrans" cxnId="{8487B6EA-A1D6-4EF0-8B32-94BD02F3C973}">
      <dgm:prSet/>
      <dgm:spPr/>
      <dgm:t>
        <a:bodyPr/>
        <a:lstStyle/>
        <a:p>
          <a:endParaRPr lang="ru-RU"/>
        </a:p>
      </dgm:t>
    </dgm:pt>
    <dgm:pt modelId="{C902103A-5E0F-46F9-B2E5-19FE98DAC2CF}">
      <dgm:prSet phldrT="[Текст]" custT="1"/>
      <dgm:spPr/>
      <dgm:t>
        <a:bodyPr/>
        <a:lstStyle/>
        <a:p>
          <a:r>
            <a:rPr lang="ru-RU" sz="1600" dirty="0" smtClean="0">
              <a:latin typeface="Times New Roman" panose="02020603050405020304" pitchFamily="18" charset="0"/>
              <a:cs typeface="Times New Roman" panose="02020603050405020304" pitchFamily="18" charset="0"/>
            </a:rPr>
            <a:t>«Мама, папа, я –спортивная семья» - соревнование</a:t>
          </a:r>
          <a:endParaRPr lang="ru-RU" sz="1600" dirty="0">
            <a:latin typeface="Times New Roman" panose="02020603050405020304" pitchFamily="18" charset="0"/>
            <a:cs typeface="Times New Roman" panose="02020603050405020304" pitchFamily="18" charset="0"/>
          </a:endParaRPr>
        </a:p>
      </dgm:t>
    </dgm:pt>
    <dgm:pt modelId="{E6490C74-2518-45CD-8C33-29A098E81600}" type="parTrans" cxnId="{8387282B-EFA0-4014-B298-6F79F9427DD0}">
      <dgm:prSet/>
      <dgm:spPr/>
      <dgm:t>
        <a:bodyPr/>
        <a:lstStyle/>
        <a:p>
          <a:endParaRPr lang="ru-RU"/>
        </a:p>
      </dgm:t>
    </dgm:pt>
    <dgm:pt modelId="{E5F4BEAA-A7C0-40C9-B1AC-4E4672173D50}" type="sibTrans" cxnId="{8387282B-EFA0-4014-B298-6F79F9427DD0}">
      <dgm:prSet/>
      <dgm:spPr/>
      <dgm:t>
        <a:bodyPr/>
        <a:lstStyle/>
        <a:p>
          <a:endParaRPr lang="ru-RU"/>
        </a:p>
      </dgm:t>
    </dgm:pt>
    <dgm:pt modelId="{F73B9708-E66F-49F2-810A-5A87926B6CF6}">
      <dgm:prSet phldrT="[Текст]" custT="1"/>
      <dgm:spPr/>
      <dgm:t>
        <a:bodyPr/>
        <a:lstStyle/>
        <a:p>
          <a:r>
            <a:rPr lang="ru-RU" sz="1600" dirty="0" smtClean="0">
              <a:latin typeface="Times New Roman" panose="02020603050405020304" pitchFamily="18" charset="0"/>
              <a:cs typeface="Times New Roman" panose="02020603050405020304" pitchFamily="18" charset="0"/>
            </a:rPr>
            <a:t>Дружеский бадминтон</a:t>
          </a:r>
          <a:endParaRPr lang="ru-RU" sz="1600" dirty="0">
            <a:latin typeface="Times New Roman" panose="02020603050405020304" pitchFamily="18" charset="0"/>
            <a:cs typeface="Times New Roman" panose="02020603050405020304" pitchFamily="18" charset="0"/>
          </a:endParaRPr>
        </a:p>
      </dgm:t>
    </dgm:pt>
    <dgm:pt modelId="{324B2893-A3F2-4DB1-9380-AD92A6EA7C68}" type="parTrans" cxnId="{508ACD0B-6637-4B9A-84F2-B9F3F65612EF}">
      <dgm:prSet/>
      <dgm:spPr/>
      <dgm:t>
        <a:bodyPr/>
        <a:lstStyle/>
        <a:p>
          <a:endParaRPr lang="ru-RU"/>
        </a:p>
      </dgm:t>
    </dgm:pt>
    <dgm:pt modelId="{2C2C7080-F099-4EE5-8DE9-88D769FA8E19}" type="sibTrans" cxnId="{508ACD0B-6637-4B9A-84F2-B9F3F65612EF}">
      <dgm:prSet/>
      <dgm:spPr/>
      <dgm:t>
        <a:bodyPr/>
        <a:lstStyle/>
        <a:p>
          <a:endParaRPr lang="ru-RU"/>
        </a:p>
      </dgm:t>
    </dgm:pt>
    <dgm:pt modelId="{31E24CBB-FC64-4E44-BFF8-DC8DCA97B78C}">
      <dgm:prSet phldrT="[Текст]" custT="1"/>
      <dgm:spPr/>
      <dgm:t>
        <a:bodyPr/>
        <a:lstStyle/>
        <a:p>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Творческие мероприятия</a:t>
          </a: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F5DFDA61-BFD6-45EA-ABDD-D023C4025B62}" type="parTrans" cxnId="{C3EF60C6-EA75-4DA7-93F4-CA385F385372}">
      <dgm:prSet/>
      <dgm:spPr/>
      <dgm:t>
        <a:bodyPr/>
        <a:lstStyle/>
        <a:p>
          <a:endParaRPr lang="ru-RU"/>
        </a:p>
      </dgm:t>
    </dgm:pt>
    <dgm:pt modelId="{E508FC0C-DD3C-49C0-B6E8-1D05928C12A3}" type="sibTrans" cxnId="{C3EF60C6-EA75-4DA7-93F4-CA385F385372}">
      <dgm:prSet/>
      <dgm:spPr/>
      <dgm:t>
        <a:bodyPr/>
        <a:lstStyle/>
        <a:p>
          <a:endParaRPr lang="ru-RU"/>
        </a:p>
      </dgm:t>
    </dgm:pt>
    <dgm:pt modelId="{FAFA8E92-B813-4B06-A837-EB895E05907D}">
      <dgm:prSet phldrT="[Текст]" custT="1"/>
      <dgm:spPr/>
      <dgm:t>
        <a:bodyPr/>
        <a:lstStyle/>
        <a:p>
          <a:r>
            <a:rPr lang="ru-RU" sz="1600" dirty="0" smtClean="0">
              <a:latin typeface="Times New Roman" panose="02020603050405020304" pitchFamily="18" charset="0"/>
              <a:cs typeface="Times New Roman" panose="02020603050405020304" pitchFamily="18" charset="0"/>
            </a:rPr>
            <a:t>Запуск программы «Кто куда, а мы в Кино!»</a:t>
          </a:r>
          <a:endParaRPr lang="ru-RU" sz="1600" dirty="0">
            <a:latin typeface="Times New Roman" panose="02020603050405020304" pitchFamily="18" charset="0"/>
            <a:cs typeface="Times New Roman" panose="02020603050405020304" pitchFamily="18" charset="0"/>
          </a:endParaRPr>
        </a:p>
      </dgm:t>
    </dgm:pt>
    <dgm:pt modelId="{D29CD120-DF07-4B5A-A687-241002534825}" type="parTrans" cxnId="{C4A5159F-38F6-4C23-A8B6-829FB56261E0}">
      <dgm:prSet/>
      <dgm:spPr/>
      <dgm:t>
        <a:bodyPr/>
        <a:lstStyle/>
        <a:p>
          <a:endParaRPr lang="ru-RU"/>
        </a:p>
      </dgm:t>
    </dgm:pt>
    <dgm:pt modelId="{7C832B3B-499E-43B8-8CED-3476E1E1E28B}" type="sibTrans" cxnId="{C4A5159F-38F6-4C23-A8B6-829FB56261E0}">
      <dgm:prSet/>
      <dgm:spPr/>
      <dgm:t>
        <a:bodyPr/>
        <a:lstStyle/>
        <a:p>
          <a:endParaRPr lang="ru-RU"/>
        </a:p>
      </dgm:t>
    </dgm:pt>
    <dgm:pt modelId="{3704AE7E-76CD-4D8C-A64A-696708F301D6}">
      <dgm:prSet phldrT="[Текст]" custT="1"/>
      <dgm:spPr/>
      <dgm:t>
        <a:bodyPr/>
        <a:lstStyle/>
        <a:p>
          <a:r>
            <a:rPr lang="ru-RU" sz="1600" dirty="0" smtClean="0">
              <a:latin typeface="Times New Roman" panose="02020603050405020304" pitchFamily="18" charset="0"/>
              <a:cs typeface="Times New Roman" panose="02020603050405020304" pitchFamily="18" charset="0"/>
            </a:rPr>
            <a:t>День «Спорта»</a:t>
          </a:r>
          <a:endParaRPr lang="ru-RU" sz="1600" dirty="0">
            <a:latin typeface="Times New Roman" panose="02020603050405020304" pitchFamily="18" charset="0"/>
            <a:cs typeface="Times New Roman" panose="02020603050405020304" pitchFamily="18" charset="0"/>
          </a:endParaRPr>
        </a:p>
      </dgm:t>
    </dgm:pt>
    <dgm:pt modelId="{9E541173-8C18-497B-8655-F24F11BD55CA}" type="parTrans" cxnId="{8A22797D-E68C-4588-9AD8-689B23048C96}">
      <dgm:prSet/>
      <dgm:spPr/>
      <dgm:t>
        <a:bodyPr/>
        <a:lstStyle/>
        <a:p>
          <a:endParaRPr lang="ru-RU"/>
        </a:p>
      </dgm:t>
    </dgm:pt>
    <dgm:pt modelId="{10315B62-5812-4618-90E3-94BA8EBC0CB0}" type="sibTrans" cxnId="{8A22797D-E68C-4588-9AD8-689B23048C96}">
      <dgm:prSet/>
      <dgm:spPr/>
      <dgm:t>
        <a:bodyPr/>
        <a:lstStyle/>
        <a:p>
          <a:endParaRPr lang="ru-RU"/>
        </a:p>
      </dgm:t>
    </dgm:pt>
    <dgm:pt modelId="{D585A688-D54B-4AFF-8F9E-33CC1AC91DA6}">
      <dgm:prSet phldrT="[Текст]" custT="1"/>
      <dgm:spPr/>
      <dgm:t>
        <a:bodyPr/>
        <a:lstStyle/>
        <a:p>
          <a:r>
            <a:rPr lang="ru-RU" sz="1600" dirty="0" smtClean="0">
              <a:latin typeface="Times New Roman" panose="02020603050405020304" pitchFamily="18" charset="0"/>
              <a:cs typeface="Times New Roman" panose="02020603050405020304" pitchFamily="18" charset="0"/>
            </a:rPr>
            <a:t>Веселые старты «Ералаш»</a:t>
          </a:r>
          <a:endParaRPr lang="ru-RU" sz="1600" dirty="0">
            <a:latin typeface="Times New Roman" panose="02020603050405020304" pitchFamily="18" charset="0"/>
            <a:cs typeface="Times New Roman" panose="02020603050405020304" pitchFamily="18" charset="0"/>
          </a:endParaRPr>
        </a:p>
      </dgm:t>
    </dgm:pt>
    <dgm:pt modelId="{0EE3E8D7-51B8-4A71-BB69-A4F5E1C8B6CD}" type="parTrans" cxnId="{FDBA8CA5-68D0-4629-A19E-F91E137DFEB1}">
      <dgm:prSet/>
      <dgm:spPr/>
      <dgm:t>
        <a:bodyPr/>
        <a:lstStyle/>
        <a:p>
          <a:endParaRPr lang="ru-RU"/>
        </a:p>
      </dgm:t>
    </dgm:pt>
    <dgm:pt modelId="{0B72B6BE-C9F7-4BA6-B3D8-E34A5BFFF7F6}" type="sibTrans" cxnId="{FDBA8CA5-68D0-4629-A19E-F91E137DFEB1}">
      <dgm:prSet/>
      <dgm:spPr/>
      <dgm:t>
        <a:bodyPr/>
        <a:lstStyle/>
        <a:p>
          <a:endParaRPr lang="ru-RU"/>
        </a:p>
      </dgm:t>
    </dgm:pt>
    <dgm:pt modelId="{3D0171E7-EBF9-4DC1-A4B5-1DDDCE371830}">
      <dgm:prSet phldrT="[Текст]" custT="1"/>
      <dgm:spPr/>
      <dgm:t>
        <a:bodyPr/>
        <a:lstStyle/>
        <a:p>
          <a:r>
            <a:rPr lang="ru-RU" sz="1600" dirty="0" smtClean="0">
              <a:latin typeface="Times New Roman" panose="02020603050405020304" pitchFamily="18" charset="0"/>
              <a:cs typeface="Times New Roman" panose="02020603050405020304" pitchFamily="18" charset="0"/>
            </a:rPr>
            <a:t>Спортивная эстафета «Рекордсмены»</a:t>
          </a:r>
          <a:endParaRPr lang="ru-RU" sz="1600" dirty="0">
            <a:latin typeface="Times New Roman" panose="02020603050405020304" pitchFamily="18" charset="0"/>
            <a:cs typeface="Times New Roman" panose="02020603050405020304" pitchFamily="18" charset="0"/>
          </a:endParaRPr>
        </a:p>
      </dgm:t>
    </dgm:pt>
    <dgm:pt modelId="{D4F01E75-8C79-408D-9221-35F96C746E37}" type="parTrans" cxnId="{70B01EA9-BED8-485E-9D6E-A240230CFD08}">
      <dgm:prSet/>
      <dgm:spPr/>
      <dgm:t>
        <a:bodyPr/>
        <a:lstStyle/>
        <a:p>
          <a:endParaRPr lang="ru-RU"/>
        </a:p>
      </dgm:t>
    </dgm:pt>
    <dgm:pt modelId="{4395511C-C46B-4D88-B1C5-665113A8709D}" type="sibTrans" cxnId="{70B01EA9-BED8-485E-9D6E-A240230CFD08}">
      <dgm:prSet/>
      <dgm:spPr/>
      <dgm:t>
        <a:bodyPr/>
        <a:lstStyle/>
        <a:p>
          <a:endParaRPr lang="ru-RU"/>
        </a:p>
      </dgm:t>
    </dgm:pt>
    <dgm:pt modelId="{9DB3DC16-7FA3-4CC2-9688-5538DB1A896A}">
      <dgm:prSet phldrT="[Текст]" custT="1"/>
      <dgm:spPr/>
      <dgm:t>
        <a:bodyPr/>
        <a:lstStyle/>
        <a:p>
          <a:r>
            <a:rPr lang="ru-RU" sz="1600" dirty="0" smtClean="0">
              <a:latin typeface="Times New Roman" panose="02020603050405020304" pitchFamily="18" charset="0"/>
              <a:cs typeface="Times New Roman" panose="02020603050405020304" pitchFamily="18" charset="0"/>
            </a:rPr>
            <a:t>Юмористический футбол без правил – дети против вожатых</a:t>
          </a:r>
          <a:endParaRPr lang="ru-RU" sz="1600" dirty="0">
            <a:latin typeface="Times New Roman" panose="02020603050405020304" pitchFamily="18" charset="0"/>
            <a:cs typeface="Times New Roman" panose="02020603050405020304" pitchFamily="18" charset="0"/>
          </a:endParaRPr>
        </a:p>
      </dgm:t>
    </dgm:pt>
    <dgm:pt modelId="{0D346CF3-887E-4B68-B8C9-D2827A46162C}" type="parTrans" cxnId="{EEC99287-7BB9-4E29-9716-6A6E6AD9F10A}">
      <dgm:prSet/>
      <dgm:spPr/>
      <dgm:t>
        <a:bodyPr/>
        <a:lstStyle/>
        <a:p>
          <a:endParaRPr lang="ru-RU"/>
        </a:p>
      </dgm:t>
    </dgm:pt>
    <dgm:pt modelId="{C368A9C1-F82F-49A4-9E39-67B59FEFB23E}" type="sibTrans" cxnId="{EEC99287-7BB9-4E29-9716-6A6E6AD9F10A}">
      <dgm:prSet/>
      <dgm:spPr/>
      <dgm:t>
        <a:bodyPr/>
        <a:lstStyle/>
        <a:p>
          <a:endParaRPr lang="ru-RU"/>
        </a:p>
      </dgm:t>
    </dgm:pt>
    <dgm:pt modelId="{D6AEEDA8-D199-473E-9A8B-70807834DAE6}">
      <dgm:prSet phldrT="[Текст]" custT="1"/>
      <dgm:spPr/>
      <dgm:t>
        <a:bodyPr/>
        <a:lstStyle/>
        <a:p>
          <a:r>
            <a:rPr lang="ru-RU" sz="1600" dirty="0" smtClean="0">
              <a:latin typeface="Times New Roman" panose="02020603050405020304" pitchFamily="18" charset="0"/>
              <a:cs typeface="Times New Roman" panose="02020603050405020304" pitchFamily="18" charset="0"/>
            </a:rPr>
            <a:t>Творческий день «Таланты и Поклонники» – встреча с интересными людьми.</a:t>
          </a:r>
          <a:endParaRPr lang="ru-RU" sz="1600" dirty="0">
            <a:latin typeface="Times New Roman" panose="02020603050405020304" pitchFamily="18" charset="0"/>
            <a:cs typeface="Times New Roman" panose="02020603050405020304" pitchFamily="18" charset="0"/>
          </a:endParaRPr>
        </a:p>
      </dgm:t>
    </dgm:pt>
    <dgm:pt modelId="{274079D5-FFCC-4062-97B1-538CDA77A5B9}" type="parTrans" cxnId="{7F4D7477-15C7-4878-9781-46132BEA3840}">
      <dgm:prSet/>
      <dgm:spPr/>
      <dgm:t>
        <a:bodyPr/>
        <a:lstStyle/>
        <a:p>
          <a:endParaRPr lang="ru-RU"/>
        </a:p>
      </dgm:t>
    </dgm:pt>
    <dgm:pt modelId="{84D5CFB3-7BA1-4196-AD81-D6D8FBD0E87A}" type="sibTrans" cxnId="{7F4D7477-15C7-4878-9781-46132BEA3840}">
      <dgm:prSet/>
      <dgm:spPr/>
      <dgm:t>
        <a:bodyPr/>
        <a:lstStyle/>
        <a:p>
          <a:endParaRPr lang="ru-RU"/>
        </a:p>
      </dgm:t>
    </dgm:pt>
    <dgm:pt modelId="{9089A72B-0265-4DAA-9B32-D3C861ED20C8}">
      <dgm:prSet phldrT="[Текст]" custT="1"/>
      <dgm:spPr/>
      <dgm:t>
        <a:bodyPr/>
        <a:lstStyle/>
        <a:p>
          <a:r>
            <a:rPr lang="ru-RU" sz="1600" dirty="0" smtClean="0">
              <a:latin typeface="Times New Roman" panose="02020603050405020304" pitchFamily="18" charset="0"/>
              <a:cs typeface="Times New Roman" panose="02020603050405020304" pitchFamily="18" charset="0"/>
            </a:rPr>
            <a:t>Киноконцерт.</a:t>
          </a:r>
          <a:endParaRPr lang="ru-RU" sz="1600" dirty="0">
            <a:latin typeface="Times New Roman" panose="02020603050405020304" pitchFamily="18" charset="0"/>
            <a:cs typeface="Times New Roman" panose="02020603050405020304" pitchFamily="18" charset="0"/>
          </a:endParaRPr>
        </a:p>
      </dgm:t>
    </dgm:pt>
    <dgm:pt modelId="{BFADC5C4-43A0-4B60-8523-47A5FC4A7D2F}" type="parTrans" cxnId="{C0DF11E5-A9E3-4D27-881A-EF5DBF710202}">
      <dgm:prSet/>
      <dgm:spPr/>
      <dgm:t>
        <a:bodyPr/>
        <a:lstStyle/>
        <a:p>
          <a:endParaRPr lang="ru-RU"/>
        </a:p>
      </dgm:t>
    </dgm:pt>
    <dgm:pt modelId="{897A4A19-B2FA-41E8-9752-28AC647558A5}" type="sibTrans" cxnId="{C0DF11E5-A9E3-4D27-881A-EF5DBF710202}">
      <dgm:prSet/>
      <dgm:spPr/>
      <dgm:t>
        <a:bodyPr/>
        <a:lstStyle/>
        <a:p>
          <a:endParaRPr lang="ru-RU"/>
        </a:p>
      </dgm:t>
    </dgm:pt>
    <dgm:pt modelId="{D8445253-FC57-4EAF-B53F-B2F51327F5CD}">
      <dgm:prSet phldrT="[Текст]" custT="1"/>
      <dgm:spPr/>
      <dgm:t>
        <a:bodyPr/>
        <a:lstStyle/>
        <a:p>
          <a:r>
            <a:rPr lang="ru-RU" sz="1600" dirty="0" smtClean="0">
              <a:latin typeface="Times New Roman" panose="02020603050405020304" pitchFamily="18" charset="0"/>
              <a:cs typeface="Times New Roman" panose="02020603050405020304" pitchFamily="18" charset="0"/>
            </a:rPr>
            <a:t>Мастер-класс. «Мы режиссеры мультфильма»</a:t>
          </a:r>
        </a:p>
      </dgm:t>
    </dgm:pt>
    <dgm:pt modelId="{9C438723-F8E5-48DC-8224-9D4E88E07862}" type="parTrans" cxnId="{DB76A7F9-178E-41E9-A2C9-430902A39672}">
      <dgm:prSet/>
      <dgm:spPr/>
      <dgm:t>
        <a:bodyPr/>
        <a:lstStyle/>
        <a:p>
          <a:endParaRPr lang="ru-RU"/>
        </a:p>
      </dgm:t>
    </dgm:pt>
    <dgm:pt modelId="{0CF05260-0EB9-4995-BF4C-6D28AF11E212}" type="sibTrans" cxnId="{DB76A7F9-178E-41E9-A2C9-430902A39672}">
      <dgm:prSet/>
      <dgm:spPr/>
      <dgm:t>
        <a:bodyPr/>
        <a:lstStyle/>
        <a:p>
          <a:endParaRPr lang="ru-RU"/>
        </a:p>
      </dgm:t>
    </dgm:pt>
    <dgm:pt modelId="{4C44583A-AF52-4937-B48C-832E78965A74}">
      <dgm:prSet phldrT="[Текст]" custT="1"/>
      <dgm:spPr/>
      <dgm:t>
        <a:bodyPr/>
        <a:lstStyle/>
        <a:p>
          <a:r>
            <a:rPr lang="ru-RU" sz="1600" dirty="0" smtClean="0">
              <a:latin typeface="Times New Roman" panose="02020603050405020304" pitchFamily="18" charset="0"/>
              <a:cs typeface="Times New Roman" panose="02020603050405020304" pitchFamily="18" charset="0"/>
            </a:rPr>
            <a:t>«Говорун шоу», «Гостевины»; «Кино-ляп»; «КВГ».</a:t>
          </a:r>
        </a:p>
      </dgm:t>
    </dgm:pt>
    <dgm:pt modelId="{C3F6BAC8-806C-4799-8F46-7A4461E337D5}" type="parTrans" cxnId="{CE183834-E4B4-4CAE-9390-276C05E030A7}">
      <dgm:prSet/>
      <dgm:spPr/>
      <dgm:t>
        <a:bodyPr/>
        <a:lstStyle/>
        <a:p>
          <a:endParaRPr lang="ru-RU"/>
        </a:p>
      </dgm:t>
    </dgm:pt>
    <dgm:pt modelId="{99A1C67D-2CCB-41E0-9D0F-AE428D160E4D}" type="sibTrans" cxnId="{CE183834-E4B4-4CAE-9390-276C05E030A7}">
      <dgm:prSet/>
      <dgm:spPr/>
      <dgm:t>
        <a:bodyPr/>
        <a:lstStyle/>
        <a:p>
          <a:endParaRPr lang="ru-RU"/>
        </a:p>
      </dgm:t>
    </dgm:pt>
    <dgm:pt modelId="{E56730B0-5B4A-4A15-8017-01FC630F4521}">
      <dgm:prSet phldrT="[Текст]" custT="1"/>
      <dgm:spPr/>
      <dgm:t>
        <a:bodyPr/>
        <a:lstStyle/>
        <a:p>
          <a:r>
            <a:rPr lang="ru-RU" sz="1600" dirty="0" smtClean="0">
              <a:latin typeface="Times New Roman" panose="02020603050405020304" pitchFamily="18" charset="0"/>
              <a:cs typeface="Times New Roman" panose="02020603050405020304" pitchFamily="18" charset="0"/>
            </a:rPr>
            <a:t>Творческий концерт </a:t>
          </a:r>
        </a:p>
        <a:p>
          <a:r>
            <a:rPr lang="ru-RU" sz="1600" dirty="0" smtClean="0">
              <a:latin typeface="Times New Roman" panose="02020603050405020304" pitchFamily="18" charset="0"/>
              <a:cs typeface="Times New Roman" panose="02020603050405020304" pitchFamily="18" charset="0"/>
            </a:rPr>
            <a:t>«Вместе с годом Кино»</a:t>
          </a:r>
        </a:p>
      </dgm:t>
    </dgm:pt>
    <dgm:pt modelId="{5610282F-F737-475A-8AD4-C852E39ACAD5}" type="parTrans" cxnId="{8385DEB2-6CDF-4C65-9DC9-95FBAA6CB5AD}">
      <dgm:prSet/>
      <dgm:spPr/>
      <dgm:t>
        <a:bodyPr/>
        <a:lstStyle/>
        <a:p>
          <a:endParaRPr lang="ru-RU"/>
        </a:p>
      </dgm:t>
    </dgm:pt>
    <dgm:pt modelId="{2FF6038D-39D1-405B-B927-9F51CDF56B4A}" type="sibTrans" cxnId="{8385DEB2-6CDF-4C65-9DC9-95FBAA6CB5AD}">
      <dgm:prSet/>
      <dgm:spPr/>
      <dgm:t>
        <a:bodyPr/>
        <a:lstStyle/>
        <a:p>
          <a:endParaRPr lang="ru-RU"/>
        </a:p>
      </dgm:t>
    </dgm:pt>
    <dgm:pt modelId="{3CA5A09D-68EB-4C1B-9EE4-E3FD91CECDA5}" type="pres">
      <dgm:prSet presAssocID="{03E720EF-6154-45E6-B55C-A5680E28DD01}" presName="theList" presStyleCnt="0">
        <dgm:presLayoutVars>
          <dgm:dir/>
          <dgm:animLvl val="lvl"/>
          <dgm:resizeHandles val="exact"/>
        </dgm:presLayoutVars>
      </dgm:prSet>
      <dgm:spPr/>
      <dgm:t>
        <a:bodyPr/>
        <a:lstStyle/>
        <a:p>
          <a:endParaRPr lang="ru-RU"/>
        </a:p>
      </dgm:t>
    </dgm:pt>
    <dgm:pt modelId="{934626AC-6B92-4764-AFE8-2B61764EEF3A}" type="pres">
      <dgm:prSet presAssocID="{565F74DE-4883-4DC4-A0D4-809D1AB71128}" presName="compNode" presStyleCnt="0"/>
      <dgm:spPr/>
    </dgm:pt>
    <dgm:pt modelId="{CA99CC19-05E3-4BA0-BD5E-939E8E597DCA}" type="pres">
      <dgm:prSet presAssocID="{565F74DE-4883-4DC4-A0D4-809D1AB71128}" presName="aNode" presStyleLbl="bgShp" presStyleIdx="0" presStyleCnt="2"/>
      <dgm:spPr/>
      <dgm:t>
        <a:bodyPr/>
        <a:lstStyle/>
        <a:p>
          <a:endParaRPr lang="ru-RU"/>
        </a:p>
      </dgm:t>
    </dgm:pt>
    <dgm:pt modelId="{A5DADCAE-765C-46E7-9E1A-1F570048693E}" type="pres">
      <dgm:prSet presAssocID="{565F74DE-4883-4DC4-A0D4-809D1AB71128}" presName="textNode" presStyleLbl="bgShp" presStyleIdx="0" presStyleCnt="2"/>
      <dgm:spPr/>
      <dgm:t>
        <a:bodyPr/>
        <a:lstStyle/>
        <a:p>
          <a:endParaRPr lang="ru-RU"/>
        </a:p>
      </dgm:t>
    </dgm:pt>
    <dgm:pt modelId="{62928F54-F37C-48DC-BCF6-8C8C09A323C3}" type="pres">
      <dgm:prSet presAssocID="{565F74DE-4883-4DC4-A0D4-809D1AB71128}" presName="compChildNode" presStyleCnt="0"/>
      <dgm:spPr/>
    </dgm:pt>
    <dgm:pt modelId="{511CD988-B1B4-4BB8-99E4-A44193C708E8}" type="pres">
      <dgm:prSet presAssocID="{565F74DE-4883-4DC4-A0D4-809D1AB71128}" presName="theInnerList" presStyleCnt="0"/>
      <dgm:spPr/>
    </dgm:pt>
    <dgm:pt modelId="{2997D01A-63DD-42EA-BD20-91E8986AB973}" type="pres">
      <dgm:prSet presAssocID="{C902103A-5E0F-46F9-B2E5-19FE98DAC2CF}" presName="childNode" presStyleLbl="node1" presStyleIdx="0" presStyleCnt="12" custScaleY="145263" custLinFactY="-56310" custLinFactNeighborX="583" custLinFactNeighborY="-100000">
        <dgm:presLayoutVars>
          <dgm:bulletEnabled val="1"/>
        </dgm:presLayoutVars>
      </dgm:prSet>
      <dgm:spPr/>
      <dgm:t>
        <a:bodyPr/>
        <a:lstStyle/>
        <a:p>
          <a:endParaRPr lang="ru-RU"/>
        </a:p>
      </dgm:t>
    </dgm:pt>
    <dgm:pt modelId="{39CF40EF-6BC9-4D8C-B933-0B4D1B4BB17D}" type="pres">
      <dgm:prSet presAssocID="{C902103A-5E0F-46F9-B2E5-19FE98DAC2CF}" presName="aSpace2" presStyleCnt="0"/>
      <dgm:spPr/>
    </dgm:pt>
    <dgm:pt modelId="{B47C0749-0167-4F63-88C7-8DD1E45DAD20}" type="pres">
      <dgm:prSet presAssocID="{3704AE7E-76CD-4D8C-A64A-696708F301D6}" presName="childNode" presStyleLbl="node1" presStyleIdx="1" presStyleCnt="12" custLinFactY="-53711" custLinFactNeighborX="583" custLinFactNeighborY="-100000">
        <dgm:presLayoutVars>
          <dgm:bulletEnabled val="1"/>
        </dgm:presLayoutVars>
      </dgm:prSet>
      <dgm:spPr/>
      <dgm:t>
        <a:bodyPr/>
        <a:lstStyle/>
        <a:p>
          <a:endParaRPr lang="ru-RU"/>
        </a:p>
      </dgm:t>
    </dgm:pt>
    <dgm:pt modelId="{13FEB34C-53A5-4EE4-B24C-CD6CE0E04665}" type="pres">
      <dgm:prSet presAssocID="{3704AE7E-76CD-4D8C-A64A-696708F301D6}" presName="aSpace2" presStyleCnt="0"/>
      <dgm:spPr/>
    </dgm:pt>
    <dgm:pt modelId="{51FFC633-94AC-4A05-B72C-42948A876541}" type="pres">
      <dgm:prSet presAssocID="{F73B9708-E66F-49F2-810A-5A87926B6CF6}" presName="childNode" presStyleLbl="node1" presStyleIdx="2" presStyleCnt="12" custLinFactY="-38477" custLinFactNeighborX="-1166" custLinFactNeighborY="-100000">
        <dgm:presLayoutVars>
          <dgm:bulletEnabled val="1"/>
        </dgm:presLayoutVars>
      </dgm:prSet>
      <dgm:spPr/>
      <dgm:t>
        <a:bodyPr/>
        <a:lstStyle/>
        <a:p>
          <a:endParaRPr lang="ru-RU"/>
        </a:p>
      </dgm:t>
    </dgm:pt>
    <dgm:pt modelId="{9260B828-3574-46EC-9563-376A8781E27F}" type="pres">
      <dgm:prSet presAssocID="{F73B9708-E66F-49F2-810A-5A87926B6CF6}" presName="aSpace2" presStyleCnt="0"/>
      <dgm:spPr/>
    </dgm:pt>
    <dgm:pt modelId="{424A0AD5-18D8-4752-B948-F80A7517B83B}" type="pres">
      <dgm:prSet presAssocID="{D585A688-D54B-4AFF-8F9E-33CC1AC91DA6}" presName="childNode" presStyleLbl="node1" presStyleIdx="3" presStyleCnt="12" custLinFactY="-29034" custLinFactNeighborX="-1749" custLinFactNeighborY="-100000">
        <dgm:presLayoutVars>
          <dgm:bulletEnabled val="1"/>
        </dgm:presLayoutVars>
      </dgm:prSet>
      <dgm:spPr/>
      <dgm:t>
        <a:bodyPr/>
        <a:lstStyle/>
        <a:p>
          <a:endParaRPr lang="ru-RU"/>
        </a:p>
      </dgm:t>
    </dgm:pt>
    <dgm:pt modelId="{FAD1DBE9-D147-4F09-8EF6-FA448BF52A69}" type="pres">
      <dgm:prSet presAssocID="{D585A688-D54B-4AFF-8F9E-33CC1AC91DA6}" presName="aSpace2" presStyleCnt="0"/>
      <dgm:spPr/>
    </dgm:pt>
    <dgm:pt modelId="{2C3B1456-4320-4F3B-8CAF-C958E2DC8F1A}" type="pres">
      <dgm:prSet presAssocID="{3D0171E7-EBF9-4DC1-A4B5-1DDDCE371830}" presName="childNode" presStyleLbl="node1" presStyleIdx="4" presStyleCnt="12" custLinFactY="-16695" custLinFactNeighborX="-1749" custLinFactNeighborY="-100000">
        <dgm:presLayoutVars>
          <dgm:bulletEnabled val="1"/>
        </dgm:presLayoutVars>
      </dgm:prSet>
      <dgm:spPr/>
      <dgm:t>
        <a:bodyPr/>
        <a:lstStyle/>
        <a:p>
          <a:endParaRPr lang="ru-RU"/>
        </a:p>
      </dgm:t>
    </dgm:pt>
    <dgm:pt modelId="{31CF6AD0-C839-4956-BEDE-68BE91AD9387}" type="pres">
      <dgm:prSet presAssocID="{3D0171E7-EBF9-4DC1-A4B5-1DDDCE371830}" presName="aSpace2" presStyleCnt="0"/>
      <dgm:spPr/>
    </dgm:pt>
    <dgm:pt modelId="{B0DAE12F-87A6-4711-A4A1-2B57E188DC35}" type="pres">
      <dgm:prSet presAssocID="{9DB3DC16-7FA3-4CC2-9688-5538DB1A896A}" presName="childNode" presStyleLbl="node1" presStyleIdx="5" presStyleCnt="12" custLinFactY="-4357" custLinFactNeighborX="-1749" custLinFactNeighborY="-100000">
        <dgm:presLayoutVars>
          <dgm:bulletEnabled val="1"/>
        </dgm:presLayoutVars>
      </dgm:prSet>
      <dgm:spPr/>
      <dgm:t>
        <a:bodyPr/>
        <a:lstStyle/>
        <a:p>
          <a:endParaRPr lang="ru-RU"/>
        </a:p>
      </dgm:t>
    </dgm:pt>
    <dgm:pt modelId="{359D5E6A-900A-4B4A-9CA9-F9F7BA2F9AFD}" type="pres">
      <dgm:prSet presAssocID="{565F74DE-4883-4DC4-A0D4-809D1AB71128}" presName="aSpace" presStyleCnt="0"/>
      <dgm:spPr/>
    </dgm:pt>
    <dgm:pt modelId="{0A66FF0B-60C6-4E90-94FD-8A0B463F5B48}" type="pres">
      <dgm:prSet presAssocID="{31E24CBB-FC64-4E44-BFF8-DC8DCA97B78C}" presName="compNode" presStyleCnt="0"/>
      <dgm:spPr/>
    </dgm:pt>
    <dgm:pt modelId="{D7790BB3-187C-40FC-BAFD-214FF22A7965}" type="pres">
      <dgm:prSet presAssocID="{31E24CBB-FC64-4E44-BFF8-DC8DCA97B78C}" presName="aNode" presStyleLbl="bgShp" presStyleIdx="1" presStyleCnt="2" custLinFactNeighborX="-1866"/>
      <dgm:spPr/>
      <dgm:t>
        <a:bodyPr/>
        <a:lstStyle/>
        <a:p>
          <a:endParaRPr lang="ru-RU"/>
        </a:p>
      </dgm:t>
    </dgm:pt>
    <dgm:pt modelId="{491CB0D6-1EA1-4B60-8DDE-68403A6EF0A0}" type="pres">
      <dgm:prSet presAssocID="{31E24CBB-FC64-4E44-BFF8-DC8DCA97B78C}" presName="textNode" presStyleLbl="bgShp" presStyleIdx="1" presStyleCnt="2"/>
      <dgm:spPr/>
      <dgm:t>
        <a:bodyPr/>
        <a:lstStyle/>
        <a:p>
          <a:endParaRPr lang="ru-RU"/>
        </a:p>
      </dgm:t>
    </dgm:pt>
    <dgm:pt modelId="{380F4CED-EAEC-49B5-A65B-A2CF22A0CD89}" type="pres">
      <dgm:prSet presAssocID="{31E24CBB-FC64-4E44-BFF8-DC8DCA97B78C}" presName="compChildNode" presStyleCnt="0"/>
      <dgm:spPr/>
    </dgm:pt>
    <dgm:pt modelId="{D06AC045-8E82-4138-9D7C-30FC4A3EFBA7}" type="pres">
      <dgm:prSet presAssocID="{31E24CBB-FC64-4E44-BFF8-DC8DCA97B78C}" presName="theInnerList" presStyleCnt="0"/>
      <dgm:spPr/>
    </dgm:pt>
    <dgm:pt modelId="{0C1C001C-363B-4D4D-96C0-2E82569B3010}" type="pres">
      <dgm:prSet presAssocID="{FAFA8E92-B813-4B06-A837-EB895E05907D}" presName="childNode" presStyleLbl="node1" presStyleIdx="6" presStyleCnt="12" custScaleY="391966" custLinFactY="-275795" custLinFactNeighborX="-2175" custLinFactNeighborY="-300000">
        <dgm:presLayoutVars>
          <dgm:bulletEnabled val="1"/>
        </dgm:presLayoutVars>
      </dgm:prSet>
      <dgm:spPr/>
      <dgm:t>
        <a:bodyPr/>
        <a:lstStyle/>
        <a:p>
          <a:endParaRPr lang="ru-RU"/>
        </a:p>
      </dgm:t>
    </dgm:pt>
    <dgm:pt modelId="{D0CFE39E-1A26-4A13-94ED-82EE776984AC}" type="pres">
      <dgm:prSet presAssocID="{FAFA8E92-B813-4B06-A837-EB895E05907D}" presName="aSpace2" presStyleCnt="0"/>
      <dgm:spPr/>
    </dgm:pt>
    <dgm:pt modelId="{18AF354E-0B1A-47C8-AD38-3A0FB55C5374}" type="pres">
      <dgm:prSet presAssocID="{D6AEEDA8-D199-473E-9A8B-70807834DAE6}" presName="childNode" presStyleLbl="node1" presStyleIdx="7" presStyleCnt="12" custScaleY="531704" custLinFactY="-220299" custLinFactNeighborX="-1844" custLinFactNeighborY="-300000">
        <dgm:presLayoutVars>
          <dgm:bulletEnabled val="1"/>
        </dgm:presLayoutVars>
      </dgm:prSet>
      <dgm:spPr/>
      <dgm:t>
        <a:bodyPr/>
        <a:lstStyle/>
        <a:p>
          <a:endParaRPr lang="ru-RU"/>
        </a:p>
      </dgm:t>
    </dgm:pt>
    <dgm:pt modelId="{4286C172-E367-4C87-A42A-4252A59BFC17}" type="pres">
      <dgm:prSet presAssocID="{D6AEEDA8-D199-473E-9A8B-70807834DAE6}" presName="aSpace2" presStyleCnt="0"/>
      <dgm:spPr/>
    </dgm:pt>
    <dgm:pt modelId="{F799B760-EC1F-4D71-AB2D-0F773C4DD5AA}" type="pres">
      <dgm:prSet presAssocID="{9089A72B-0265-4DAA-9B32-D3C861ED20C8}" presName="childNode" presStyleLbl="node1" presStyleIdx="8" presStyleCnt="12" custScaleY="354924" custLinFactY="-150127" custLinFactNeighborX="-1339" custLinFactNeighborY="-200000">
        <dgm:presLayoutVars>
          <dgm:bulletEnabled val="1"/>
        </dgm:presLayoutVars>
      </dgm:prSet>
      <dgm:spPr/>
      <dgm:t>
        <a:bodyPr/>
        <a:lstStyle/>
        <a:p>
          <a:endParaRPr lang="ru-RU"/>
        </a:p>
      </dgm:t>
    </dgm:pt>
    <dgm:pt modelId="{13BD2D0F-D206-4486-AE32-5906EACD6AAC}" type="pres">
      <dgm:prSet presAssocID="{9089A72B-0265-4DAA-9B32-D3C861ED20C8}" presName="aSpace2" presStyleCnt="0"/>
      <dgm:spPr/>
    </dgm:pt>
    <dgm:pt modelId="{15AEBEC8-9DD3-4EDA-B7E3-1E34FFBA8833}" type="pres">
      <dgm:prSet presAssocID="{D8445253-FC57-4EAF-B53F-B2F51327F5CD}" presName="childNode" presStyleLbl="node1" presStyleIdx="9" presStyleCnt="12" custScaleY="516546" custLinFactY="-90025" custLinFactNeighborX="-1088" custLinFactNeighborY="-100000">
        <dgm:presLayoutVars>
          <dgm:bulletEnabled val="1"/>
        </dgm:presLayoutVars>
      </dgm:prSet>
      <dgm:spPr/>
      <dgm:t>
        <a:bodyPr/>
        <a:lstStyle/>
        <a:p>
          <a:endParaRPr lang="ru-RU"/>
        </a:p>
      </dgm:t>
    </dgm:pt>
    <dgm:pt modelId="{B7FE6B74-D5F3-4A07-8B2F-9718805352AC}" type="pres">
      <dgm:prSet presAssocID="{D8445253-FC57-4EAF-B53F-B2F51327F5CD}" presName="aSpace2" presStyleCnt="0"/>
      <dgm:spPr/>
    </dgm:pt>
    <dgm:pt modelId="{58CDD3DB-4BCE-46AB-BA91-FA38C03728CC}" type="pres">
      <dgm:prSet presAssocID="{4C44583A-AF52-4937-B48C-832E78965A74}" presName="childNode" presStyleLbl="node1" presStyleIdx="10" presStyleCnt="12" custScaleY="471895" custLinFactY="-74886" custLinFactNeighborX="-992" custLinFactNeighborY="-100000">
        <dgm:presLayoutVars>
          <dgm:bulletEnabled val="1"/>
        </dgm:presLayoutVars>
      </dgm:prSet>
      <dgm:spPr/>
      <dgm:t>
        <a:bodyPr/>
        <a:lstStyle/>
        <a:p>
          <a:endParaRPr lang="ru-RU"/>
        </a:p>
      </dgm:t>
    </dgm:pt>
    <dgm:pt modelId="{33AC3749-B631-4AEE-87A9-9C10A0DA2CC4}" type="pres">
      <dgm:prSet presAssocID="{4C44583A-AF52-4937-B48C-832E78965A74}" presName="aSpace2" presStyleCnt="0"/>
      <dgm:spPr/>
    </dgm:pt>
    <dgm:pt modelId="{DD5AB0B3-C703-4C29-BE7D-600090896C70}" type="pres">
      <dgm:prSet presAssocID="{E56730B0-5B4A-4A15-8017-01FC630F4521}" presName="childNode" presStyleLbl="node1" presStyleIdx="11" presStyleCnt="12" custScaleY="439374" custLinFactY="-10646" custLinFactNeighborX="-1323" custLinFactNeighborY="-100000">
        <dgm:presLayoutVars>
          <dgm:bulletEnabled val="1"/>
        </dgm:presLayoutVars>
      </dgm:prSet>
      <dgm:spPr/>
      <dgm:t>
        <a:bodyPr/>
        <a:lstStyle/>
        <a:p>
          <a:endParaRPr lang="ru-RU"/>
        </a:p>
      </dgm:t>
    </dgm:pt>
  </dgm:ptLst>
  <dgm:cxnLst>
    <dgm:cxn modelId="{C8049B71-6A5C-41C5-B463-671E0E704E34}" type="presOf" srcId="{D6AEEDA8-D199-473E-9A8B-70807834DAE6}" destId="{18AF354E-0B1A-47C8-AD38-3A0FB55C5374}" srcOrd="0" destOrd="0" presId="urn:microsoft.com/office/officeart/2005/8/layout/lProcess2"/>
    <dgm:cxn modelId="{C4A5159F-38F6-4C23-A8B6-829FB56261E0}" srcId="{31E24CBB-FC64-4E44-BFF8-DC8DCA97B78C}" destId="{FAFA8E92-B813-4B06-A837-EB895E05907D}" srcOrd="0" destOrd="0" parTransId="{D29CD120-DF07-4B5A-A687-241002534825}" sibTransId="{7C832B3B-499E-43B8-8CED-3476E1E1E28B}"/>
    <dgm:cxn modelId="{8487B6EA-A1D6-4EF0-8B32-94BD02F3C973}" srcId="{03E720EF-6154-45E6-B55C-A5680E28DD01}" destId="{565F74DE-4883-4DC4-A0D4-809D1AB71128}" srcOrd="0" destOrd="0" parTransId="{EE062D8C-8F20-4E7B-A1CE-F790FC0796A5}" sibTransId="{6A1F4DDD-F05A-438D-B4A9-8984901DC5B4}"/>
    <dgm:cxn modelId="{DDC82726-A9ED-4522-B837-C43ADEC681DE}" type="presOf" srcId="{565F74DE-4883-4DC4-A0D4-809D1AB71128}" destId="{CA99CC19-05E3-4BA0-BD5E-939E8E597DCA}" srcOrd="0" destOrd="0" presId="urn:microsoft.com/office/officeart/2005/8/layout/lProcess2"/>
    <dgm:cxn modelId="{8A22797D-E68C-4588-9AD8-689B23048C96}" srcId="{565F74DE-4883-4DC4-A0D4-809D1AB71128}" destId="{3704AE7E-76CD-4D8C-A64A-696708F301D6}" srcOrd="1" destOrd="0" parTransId="{9E541173-8C18-497B-8655-F24F11BD55CA}" sibTransId="{10315B62-5812-4618-90E3-94BA8EBC0CB0}"/>
    <dgm:cxn modelId="{B2D1C577-9B94-4640-852C-DA172008D2C9}" type="presOf" srcId="{FAFA8E92-B813-4B06-A837-EB895E05907D}" destId="{0C1C001C-363B-4D4D-96C0-2E82569B3010}" srcOrd="0" destOrd="0" presId="urn:microsoft.com/office/officeart/2005/8/layout/lProcess2"/>
    <dgm:cxn modelId="{EEC99287-7BB9-4E29-9716-6A6E6AD9F10A}" srcId="{565F74DE-4883-4DC4-A0D4-809D1AB71128}" destId="{9DB3DC16-7FA3-4CC2-9688-5538DB1A896A}" srcOrd="5" destOrd="0" parTransId="{0D346CF3-887E-4B68-B8C9-D2827A46162C}" sibTransId="{C368A9C1-F82F-49A4-9E39-67B59FEFB23E}"/>
    <dgm:cxn modelId="{C10F5333-D5AA-4B66-955B-8CE9B67C56F9}" type="presOf" srcId="{D8445253-FC57-4EAF-B53F-B2F51327F5CD}" destId="{15AEBEC8-9DD3-4EDA-B7E3-1E34FFBA8833}" srcOrd="0" destOrd="0" presId="urn:microsoft.com/office/officeart/2005/8/layout/lProcess2"/>
    <dgm:cxn modelId="{7A6B9D04-1B5A-4C46-9C48-DADB7C01A0ED}" type="presOf" srcId="{9DB3DC16-7FA3-4CC2-9688-5538DB1A896A}" destId="{B0DAE12F-87A6-4711-A4A1-2B57E188DC35}" srcOrd="0" destOrd="0" presId="urn:microsoft.com/office/officeart/2005/8/layout/lProcess2"/>
    <dgm:cxn modelId="{C3EF60C6-EA75-4DA7-93F4-CA385F385372}" srcId="{03E720EF-6154-45E6-B55C-A5680E28DD01}" destId="{31E24CBB-FC64-4E44-BFF8-DC8DCA97B78C}" srcOrd="1" destOrd="0" parTransId="{F5DFDA61-BFD6-45EA-ABDD-D023C4025B62}" sibTransId="{E508FC0C-DD3C-49C0-B6E8-1D05928C12A3}"/>
    <dgm:cxn modelId="{33F03185-93AB-4830-830B-6A6A1A4D0A80}" type="presOf" srcId="{F73B9708-E66F-49F2-810A-5A87926B6CF6}" destId="{51FFC633-94AC-4A05-B72C-42948A876541}" srcOrd="0" destOrd="0" presId="urn:microsoft.com/office/officeart/2005/8/layout/lProcess2"/>
    <dgm:cxn modelId="{046ABB1F-34EE-4020-B947-C1406EF86802}" type="presOf" srcId="{3704AE7E-76CD-4D8C-A64A-696708F301D6}" destId="{B47C0749-0167-4F63-88C7-8DD1E45DAD20}" srcOrd="0" destOrd="0" presId="urn:microsoft.com/office/officeart/2005/8/layout/lProcess2"/>
    <dgm:cxn modelId="{70B01EA9-BED8-485E-9D6E-A240230CFD08}" srcId="{565F74DE-4883-4DC4-A0D4-809D1AB71128}" destId="{3D0171E7-EBF9-4DC1-A4B5-1DDDCE371830}" srcOrd="4" destOrd="0" parTransId="{D4F01E75-8C79-408D-9221-35F96C746E37}" sibTransId="{4395511C-C46B-4D88-B1C5-665113A8709D}"/>
    <dgm:cxn modelId="{114A9B2B-64B8-4952-AE17-3F5901A0C138}" type="presOf" srcId="{31E24CBB-FC64-4E44-BFF8-DC8DCA97B78C}" destId="{491CB0D6-1EA1-4B60-8DDE-68403A6EF0A0}" srcOrd="1" destOrd="0" presId="urn:microsoft.com/office/officeart/2005/8/layout/lProcess2"/>
    <dgm:cxn modelId="{508ACD0B-6637-4B9A-84F2-B9F3F65612EF}" srcId="{565F74DE-4883-4DC4-A0D4-809D1AB71128}" destId="{F73B9708-E66F-49F2-810A-5A87926B6CF6}" srcOrd="2" destOrd="0" parTransId="{324B2893-A3F2-4DB1-9380-AD92A6EA7C68}" sibTransId="{2C2C7080-F099-4EE5-8DE9-88D769FA8E19}"/>
    <dgm:cxn modelId="{CEFCAF2B-6E71-4C1F-B5B1-1B317CBC5187}" type="presOf" srcId="{3D0171E7-EBF9-4DC1-A4B5-1DDDCE371830}" destId="{2C3B1456-4320-4F3B-8CAF-C958E2DC8F1A}" srcOrd="0" destOrd="0" presId="urn:microsoft.com/office/officeart/2005/8/layout/lProcess2"/>
    <dgm:cxn modelId="{DB76A7F9-178E-41E9-A2C9-430902A39672}" srcId="{31E24CBB-FC64-4E44-BFF8-DC8DCA97B78C}" destId="{D8445253-FC57-4EAF-B53F-B2F51327F5CD}" srcOrd="3" destOrd="0" parTransId="{9C438723-F8E5-48DC-8224-9D4E88E07862}" sibTransId="{0CF05260-0EB9-4995-BF4C-6D28AF11E212}"/>
    <dgm:cxn modelId="{8387282B-EFA0-4014-B298-6F79F9427DD0}" srcId="{565F74DE-4883-4DC4-A0D4-809D1AB71128}" destId="{C902103A-5E0F-46F9-B2E5-19FE98DAC2CF}" srcOrd="0" destOrd="0" parTransId="{E6490C74-2518-45CD-8C33-29A098E81600}" sibTransId="{E5F4BEAA-A7C0-40C9-B1AC-4E4672173D50}"/>
    <dgm:cxn modelId="{C22217C0-030D-4307-8447-E46046E5F54C}" type="presOf" srcId="{565F74DE-4883-4DC4-A0D4-809D1AB71128}" destId="{A5DADCAE-765C-46E7-9E1A-1F570048693E}" srcOrd="1" destOrd="0" presId="urn:microsoft.com/office/officeart/2005/8/layout/lProcess2"/>
    <dgm:cxn modelId="{4BCD6AAD-B468-4327-9290-35A0B832829B}" type="presOf" srcId="{D585A688-D54B-4AFF-8F9E-33CC1AC91DA6}" destId="{424A0AD5-18D8-4752-B948-F80A7517B83B}" srcOrd="0" destOrd="0" presId="urn:microsoft.com/office/officeart/2005/8/layout/lProcess2"/>
    <dgm:cxn modelId="{15CE753C-E113-4679-B3CC-E66A55DDCC27}" type="presOf" srcId="{03E720EF-6154-45E6-B55C-A5680E28DD01}" destId="{3CA5A09D-68EB-4C1B-9EE4-E3FD91CECDA5}" srcOrd="0" destOrd="0" presId="urn:microsoft.com/office/officeart/2005/8/layout/lProcess2"/>
    <dgm:cxn modelId="{435A52AA-E809-4927-B5D4-2B583585BF1D}" type="presOf" srcId="{E56730B0-5B4A-4A15-8017-01FC630F4521}" destId="{DD5AB0B3-C703-4C29-BE7D-600090896C70}" srcOrd="0" destOrd="0" presId="urn:microsoft.com/office/officeart/2005/8/layout/lProcess2"/>
    <dgm:cxn modelId="{8385DEB2-6CDF-4C65-9DC9-95FBAA6CB5AD}" srcId="{31E24CBB-FC64-4E44-BFF8-DC8DCA97B78C}" destId="{E56730B0-5B4A-4A15-8017-01FC630F4521}" srcOrd="5" destOrd="0" parTransId="{5610282F-F737-475A-8AD4-C852E39ACAD5}" sibTransId="{2FF6038D-39D1-405B-B927-9F51CDF56B4A}"/>
    <dgm:cxn modelId="{30639E6C-BBE2-45EB-85D7-F7FCCF61F16E}" type="presOf" srcId="{31E24CBB-FC64-4E44-BFF8-DC8DCA97B78C}" destId="{D7790BB3-187C-40FC-BAFD-214FF22A7965}" srcOrd="0" destOrd="0" presId="urn:microsoft.com/office/officeart/2005/8/layout/lProcess2"/>
    <dgm:cxn modelId="{FDBA8CA5-68D0-4629-A19E-F91E137DFEB1}" srcId="{565F74DE-4883-4DC4-A0D4-809D1AB71128}" destId="{D585A688-D54B-4AFF-8F9E-33CC1AC91DA6}" srcOrd="3" destOrd="0" parTransId="{0EE3E8D7-51B8-4A71-BB69-A4F5E1C8B6CD}" sibTransId="{0B72B6BE-C9F7-4BA6-B3D8-E34A5BFFF7F6}"/>
    <dgm:cxn modelId="{06051DDB-69FA-461C-8C0A-DF7DE9E33324}" type="presOf" srcId="{4C44583A-AF52-4937-B48C-832E78965A74}" destId="{58CDD3DB-4BCE-46AB-BA91-FA38C03728CC}" srcOrd="0" destOrd="0" presId="urn:microsoft.com/office/officeart/2005/8/layout/lProcess2"/>
    <dgm:cxn modelId="{C0DF11E5-A9E3-4D27-881A-EF5DBF710202}" srcId="{31E24CBB-FC64-4E44-BFF8-DC8DCA97B78C}" destId="{9089A72B-0265-4DAA-9B32-D3C861ED20C8}" srcOrd="2" destOrd="0" parTransId="{BFADC5C4-43A0-4B60-8523-47A5FC4A7D2F}" sibTransId="{897A4A19-B2FA-41E8-9752-28AC647558A5}"/>
    <dgm:cxn modelId="{A7A9FBA2-7AA3-498D-B4D2-A627437A1DE0}" type="presOf" srcId="{C902103A-5E0F-46F9-B2E5-19FE98DAC2CF}" destId="{2997D01A-63DD-42EA-BD20-91E8986AB973}" srcOrd="0" destOrd="0" presId="urn:microsoft.com/office/officeart/2005/8/layout/lProcess2"/>
    <dgm:cxn modelId="{7F4D7477-15C7-4878-9781-46132BEA3840}" srcId="{31E24CBB-FC64-4E44-BFF8-DC8DCA97B78C}" destId="{D6AEEDA8-D199-473E-9A8B-70807834DAE6}" srcOrd="1" destOrd="0" parTransId="{274079D5-FFCC-4062-97B1-538CDA77A5B9}" sibTransId="{84D5CFB3-7BA1-4196-AD81-D6D8FBD0E87A}"/>
    <dgm:cxn modelId="{CE183834-E4B4-4CAE-9390-276C05E030A7}" srcId="{31E24CBB-FC64-4E44-BFF8-DC8DCA97B78C}" destId="{4C44583A-AF52-4937-B48C-832E78965A74}" srcOrd="4" destOrd="0" parTransId="{C3F6BAC8-806C-4799-8F46-7A4461E337D5}" sibTransId="{99A1C67D-2CCB-41E0-9D0F-AE428D160E4D}"/>
    <dgm:cxn modelId="{2ABF1A3D-76AB-4CC7-B7CF-21467D3BB9EF}" type="presOf" srcId="{9089A72B-0265-4DAA-9B32-D3C861ED20C8}" destId="{F799B760-EC1F-4D71-AB2D-0F773C4DD5AA}" srcOrd="0" destOrd="0" presId="urn:microsoft.com/office/officeart/2005/8/layout/lProcess2"/>
    <dgm:cxn modelId="{6705DB2C-6522-4B2A-BEFA-D8337B5E4F22}" type="presParOf" srcId="{3CA5A09D-68EB-4C1B-9EE4-E3FD91CECDA5}" destId="{934626AC-6B92-4764-AFE8-2B61764EEF3A}" srcOrd="0" destOrd="0" presId="urn:microsoft.com/office/officeart/2005/8/layout/lProcess2"/>
    <dgm:cxn modelId="{D31FDD9D-2942-40F7-9A5F-5ACB8FDEAFA8}" type="presParOf" srcId="{934626AC-6B92-4764-AFE8-2B61764EEF3A}" destId="{CA99CC19-05E3-4BA0-BD5E-939E8E597DCA}" srcOrd="0" destOrd="0" presId="urn:microsoft.com/office/officeart/2005/8/layout/lProcess2"/>
    <dgm:cxn modelId="{F22D4752-1ED3-4195-817E-E85694B7FB2D}" type="presParOf" srcId="{934626AC-6B92-4764-AFE8-2B61764EEF3A}" destId="{A5DADCAE-765C-46E7-9E1A-1F570048693E}" srcOrd="1" destOrd="0" presId="urn:microsoft.com/office/officeart/2005/8/layout/lProcess2"/>
    <dgm:cxn modelId="{A81967FB-F5BB-4658-9D3E-2DF3FF383722}" type="presParOf" srcId="{934626AC-6B92-4764-AFE8-2B61764EEF3A}" destId="{62928F54-F37C-48DC-BCF6-8C8C09A323C3}" srcOrd="2" destOrd="0" presId="urn:microsoft.com/office/officeart/2005/8/layout/lProcess2"/>
    <dgm:cxn modelId="{4633D7E1-381A-4007-950F-7407DF43E7AB}" type="presParOf" srcId="{62928F54-F37C-48DC-BCF6-8C8C09A323C3}" destId="{511CD988-B1B4-4BB8-99E4-A44193C708E8}" srcOrd="0" destOrd="0" presId="urn:microsoft.com/office/officeart/2005/8/layout/lProcess2"/>
    <dgm:cxn modelId="{71A9AE06-FF9D-4801-844B-D338B4769C3F}" type="presParOf" srcId="{511CD988-B1B4-4BB8-99E4-A44193C708E8}" destId="{2997D01A-63DD-42EA-BD20-91E8986AB973}" srcOrd="0" destOrd="0" presId="urn:microsoft.com/office/officeart/2005/8/layout/lProcess2"/>
    <dgm:cxn modelId="{6851FA10-ED06-442A-AC06-62FB2FC59053}" type="presParOf" srcId="{511CD988-B1B4-4BB8-99E4-A44193C708E8}" destId="{39CF40EF-6BC9-4D8C-B933-0B4D1B4BB17D}" srcOrd="1" destOrd="0" presId="urn:microsoft.com/office/officeart/2005/8/layout/lProcess2"/>
    <dgm:cxn modelId="{4BBA49E5-E9D6-440F-B63C-FA80C5CF1564}" type="presParOf" srcId="{511CD988-B1B4-4BB8-99E4-A44193C708E8}" destId="{B47C0749-0167-4F63-88C7-8DD1E45DAD20}" srcOrd="2" destOrd="0" presId="urn:microsoft.com/office/officeart/2005/8/layout/lProcess2"/>
    <dgm:cxn modelId="{8FC15720-36BC-4C6D-80E1-FF0F70CF256C}" type="presParOf" srcId="{511CD988-B1B4-4BB8-99E4-A44193C708E8}" destId="{13FEB34C-53A5-4EE4-B24C-CD6CE0E04665}" srcOrd="3" destOrd="0" presId="urn:microsoft.com/office/officeart/2005/8/layout/lProcess2"/>
    <dgm:cxn modelId="{58E5DFF2-7B1F-4E27-9B28-588763CB5E59}" type="presParOf" srcId="{511CD988-B1B4-4BB8-99E4-A44193C708E8}" destId="{51FFC633-94AC-4A05-B72C-42948A876541}" srcOrd="4" destOrd="0" presId="urn:microsoft.com/office/officeart/2005/8/layout/lProcess2"/>
    <dgm:cxn modelId="{9E9DE34C-C5AE-4147-9C9A-BD2F387CF13C}" type="presParOf" srcId="{511CD988-B1B4-4BB8-99E4-A44193C708E8}" destId="{9260B828-3574-46EC-9563-376A8781E27F}" srcOrd="5" destOrd="0" presId="urn:microsoft.com/office/officeart/2005/8/layout/lProcess2"/>
    <dgm:cxn modelId="{ECE84307-D203-47F2-85C7-AF9823C52ED7}" type="presParOf" srcId="{511CD988-B1B4-4BB8-99E4-A44193C708E8}" destId="{424A0AD5-18D8-4752-B948-F80A7517B83B}" srcOrd="6" destOrd="0" presId="urn:microsoft.com/office/officeart/2005/8/layout/lProcess2"/>
    <dgm:cxn modelId="{A9D12DF0-7496-4C53-97FF-01C30F0BCF95}" type="presParOf" srcId="{511CD988-B1B4-4BB8-99E4-A44193C708E8}" destId="{FAD1DBE9-D147-4F09-8EF6-FA448BF52A69}" srcOrd="7" destOrd="0" presId="urn:microsoft.com/office/officeart/2005/8/layout/lProcess2"/>
    <dgm:cxn modelId="{AD4F6F8E-227F-424E-A506-9D7FF6CFD44F}" type="presParOf" srcId="{511CD988-B1B4-4BB8-99E4-A44193C708E8}" destId="{2C3B1456-4320-4F3B-8CAF-C958E2DC8F1A}" srcOrd="8" destOrd="0" presId="urn:microsoft.com/office/officeart/2005/8/layout/lProcess2"/>
    <dgm:cxn modelId="{926F8779-E0A9-4807-B39A-DB4FFC3E7686}" type="presParOf" srcId="{511CD988-B1B4-4BB8-99E4-A44193C708E8}" destId="{31CF6AD0-C839-4956-BEDE-68BE91AD9387}" srcOrd="9" destOrd="0" presId="urn:microsoft.com/office/officeart/2005/8/layout/lProcess2"/>
    <dgm:cxn modelId="{DAF484A2-BEAF-44AB-AF62-4CECCAD6BC67}" type="presParOf" srcId="{511CD988-B1B4-4BB8-99E4-A44193C708E8}" destId="{B0DAE12F-87A6-4711-A4A1-2B57E188DC35}" srcOrd="10" destOrd="0" presId="urn:microsoft.com/office/officeart/2005/8/layout/lProcess2"/>
    <dgm:cxn modelId="{1F0BAC8C-9B35-4E07-BFC5-C7B12ADDD55F}" type="presParOf" srcId="{3CA5A09D-68EB-4C1B-9EE4-E3FD91CECDA5}" destId="{359D5E6A-900A-4B4A-9CA9-F9F7BA2F9AFD}" srcOrd="1" destOrd="0" presId="urn:microsoft.com/office/officeart/2005/8/layout/lProcess2"/>
    <dgm:cxn modelId="{83AC6CB0-D7FE-415E-8D2A-21DA4C170A4E}" type="presParOf" srcId="{3CA5A09D-68EB-4C1B-9EE4-E3FD91CECDA5}" destId="{0A66FF0B-60C6-4E90-94FD-8A0B463F5B48}" srcOrd="2" destOrd="0" presId="urn:microsoft.com/office/officeart/2005/8/layout/lProcess2"/>
    <dgm:cxn modelId="{53B30BBF-0A10-4C8C-A7BF-40D456950702}" type="presParOf" srcId="{0A66FF0B-60C6-4E90-94FD-8A0B463F5B48}" destId="{D7790BB3-187C-40FC-BAFD-214FF22A7965}" srcOrd="0" destOrd="0" presId="urn:microsoft.com/office/officeart/2005/8/layout/lProcess2"/>
    <dgm:cxn modelId="{8F2B9248-B239-4BE9-93A3-F660CFE4CCB2}" type="presParOf" srcId="{0A66FF0B-60C6-4E90-94FD-8A0B463F5B48}" destId="{491CB0D6-1EA1-4B60-8DDE-68403A6EF0A0}" srcOrd="1" destOrd="0" presId="urn:microsoft.com/office/officeart/2005/8/layout/lProcess2"/>
    <dgm:cxn modelId="{AAEEEA31-051F-4B57-80AD-B7D198FE6677}" type="presParOf" srcId="{0A66FF0B-60C6-4E90-94FD-8A0B463F5B48}" destId="{380F4CED-EAEC-49B5-A65B-A2CF22A0CD89}" srcOrd="2" destOrd="0" presId="urn:microsoft.com/office/officeart/2005/8/layout/lProcess2"/>
    <dgm:cxn modelId="{374C2C65-C89F-4DDB-AA3C-37DF177F279B}" type="presParOf" srcId="{380F4CED-EAEC-49B5-A65B-A2CF22A0CD89}" destId="{D06AC045-8E82-4138-9D7C-30FC4A3EFBA7}" srcOrd="0" destOrd="0" presId="urn:microsoft.com/office/officeart/2005/8/layout/lProcess2"/>
    <dgm:cxn modelId="{A910FC27-5A1D-454A-9184-81701328DB10}" type="presParOf" srcId="{D06AC045-8E82-4138-9D7C-30FC4A3EFBA7}" destId="{0C1C001C-363B-4D4D-96C0-2E82569B3010}" srcOrd="0" destOrd="0" presId="urn:microsoft.com/office/officeart/2005/8/layout/lProcess2"/>
    <dgm:cxn modelId="{473AE78F-7A42-43DB-A65F-4B24DCD38C69}" type="presParOf" srcId="{D06AC045-8E82-4138-9D7C-30FC4A3EFBA7}" destId="{D0CFE39E-1A26-4A13-94ED-82EE776984AC}" srcOrd="1" destOrd="0" presId="urn:microsoft.com/office/officeart/2005/8/layout/lProcess2"/>
    <dgm:cxn modelId="{E03A448E-C5A7-4D76-9AE1-2DBF8149B51B}" type="presParOf" srcId="{D06AC045-8E82-4138-9D7C-30FC4A3EFBA7}" destId="{18AF354E-0B1A-47C8-AD38-3A0FB55C5374}" srcOrd="2" destOrd="0" presId="urn:microsoft.com/office/officeart/2005/8/layout/lProcess2"/>
    <dgm:cxn modelId="{E1E58E03-4D0A-4A57-938F-3CC3FDA0A98B}" type="presParOf" srcId="{D06AC045-8E82-4138-9D7C-30FC4A3EFBA7}" destId="{4286C172-E367-4C87-A42A-4252A59BFC17}" srcOrd="3" destOrd="0" presId="urn:microsoft.com/office/officeart/2005/8/layout/lProcess2"/>
    <dgm:cxn modelId="{73ECFB31-D952-4006-AAB6-7109B61CDA44}" type="presParOf" srcId="{D06AC045-8E82-4138-9D7C-30FC4A3EFBA7}" destId="{F799B760-EC1F-4D71-AB2D-0F773C4DD5AA}" srcOrd="4" destOrd="0" presId="urn:microsoft.com/office/officeart/2005/8/layout/lProcess2"/>
    <dgm:cxn modelId="{FA38D980-9308-4937-8AC6-D7C4B4F77A0C}" type="presParOf" srcId="{D06AC045-8E82-4138-9D7C-30FC4A3EFBA7}" destId="{13BD2D0F-D206-4486-AE32-5906EACD6AAC}" srcOrd="5" destOrd="0" presId="urn:microsoft.com/office/officeart/2005/8/layout/lProcess2"/>
    <dgm:cxn modelId="{FD994726-48B0-4F1C-89A8-A7B50B774DDB}" type="presParOf" srcId="{D06AC045-8E82-4138-9D7C-30FC4A3EFBA7}" destId="{15AEBEC8-9DD3-4EDA-B7E3-1E34FFBA8833}" srcOrd="6" destOrd="0" presId="urn:microsoft.com/office/officeart/2005/8/layout/lProcess2"/>
    <dgm:cxn modelId="{50DE9922-B29F-4E18-89FF-BE08AAA9C962}" type="presParOf" srcId="{D06AC045-8E82-4138-9D7C-30FC4A3EFBA7}" destId="{B7FE6B74-D5F3-4A07-8B2F-9718805352AC}" srcOrd="7" destOrd="0" presId="urn:microsoft.com/office/officeart/2005/8/layout/lProcess2"/>
    <dgm:cxn modelId="{A40E628A-4075-46CB-8A0E-0BA05B938D5A}" type="presParOf" srcId="{D06AC045-8E82-4138-9D7C-30FC4A3EFBA7}" destId="{58CDD3DB-4BCE-46AB-BA91-FA38C03728CC}" srcOrd="8" destOrd="0" presId="urn:microsoft.com/office/officeart/2005/8/layout/lProcess2"/>
    <dgm:cxn modelId="{0ACF1A6D-318F-403D-8296-05D4293AE934}" type="presParOf" srcId="{D06AC045-8E82-4138-9D7C-30FC4A3EFBA7}" destId="{33AC3749-B631-4AEE-87A9-9C10A0DA2CC4}" srcOrd="9" destOrd="0" presId="urn:microsoft.com/office/officeart/2005/8/layout/lProcess2"/>
    <dgm:cxn modelId="{DD600E01-D9E9-42A1-9499-2293036C7ED0}" type="presParOf" srcId="{D06AC045-8E82-4138-9D7C-30FC4A3EFBA7}" destId="{DD5AB0B3-C703-4C29-BE7D-600090896C70}"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BDA543-2E4F-4C5B-84CB-153DC0A61954}" type="doc">
      <dgm:prSet loTypeId="urn:microsoft.com/office/officeart/2005/8/layout/vList3" loCatId="list" qsTypeId="urn:microsoft.com/office/officeart/2005/8/quickstyle/3d1" qsCatId="3D" csTypeId="urn:microsoft.com/office/officeart/2005/8/colors/colorful5" csCatId="colorful" phldr="1"/>
      <dgm:spPr/>
    </dgm:pt>
    <dgm:pt modelId="{C0E02E49-505E-4226-A7BB-6996E0561CCC}">
      <dgm:prSet phldrT="[Текст]"/>
      <dgm:spPr/>
      <dgm:t>
        <a:bodyPr/>
        <a:lstStyle/>
        <a:p>
          <a:r>
            <a:rPr lang="ru-RU" dirty="0" smtClean="0">
              <a:latin typeface="Times New Roman" panose="02020603050405020304" pitchFamily="18" charset="0"/>
              <a:cs typeface="Times New Roman" panose="02020603050405020304" pitchFamily="18" charset="0"/>
            </a:rPr>
            <a:t>Номинация «Самый спортивный отряд» «Солнечные зайчики»</a:t>
          </a:r>
          <a:endParaRPr lang="ru-RU" dirty="0">
            <a:latin typeface="Times New Roman" panose="02020603050405020304" pitchFamily="18" charset="0"/>
            <a:cs typeface="Times New Roman" panose="02020603050405020304" pitchFamily="18" charset="0"/>
          </a:endParaRPr>
        </a:p>
      </dgm:t>
    </dgm:pt>
    <dgm:pt modelId="{B936B047-BDC6-44E4-B95E-EE64D714001B}" type="parTrans" cxnId="{2F675898-01DF-488A-9A2B-C875DA0DB8A5}">
      <dgm:prSet/>
      <dgm:spPr/>
      <dgm:t>
        <a:bodyPr/>
        <a:lstStyle/>
        <a:p>
          <a:endParaRPr lang="ru-RU"/>
        </a:p>
      </dgm:t>
    </dgm:pt>
    <dgm:pt modelId="{A0362BA7-8C6A-45EC-8374-B14C411E8459}" type="sibTrans" cxnId="{2F675898-01DF-488A-9A2B-C875DA0DB8A5}">
      <dgm:prSet/>
      <dgm:spPr/>
      <dgm:t>
        <a:bodyPr/>
        <a:lstStyle/>
        <a:p>
          <a:endParaRPr lang="ru-RU"/>
        </a:p>
      </dgm:t>
    </dgm:pt>
    <dgm:pt modelId="{FFB53BA7-8FD2-4B9A-9356-A42D87EF16E4}">
      <dgm:prSet phldrT="[Текст]"/>
      <dgm:spPr/>
      <dgm:t>
        <a:bodyPr/>
        <a:lstStyle/>
        <a:p>
          <a:r>
            <a:rPr lang="ru-RU" dirty="0" smtClean="0">
              <a:latin typeface="Times New Roman" panose="02020603050405020304" pitchFamily="18" charset="0"/>
              <a:cs typeface="Times New Roman" panose="02020603050405020304" pitchFamily="18" charset="0"/>
            </a:rPr>
            <a:t>Номинация «Самый творческий отряд»</a:t>
          </a:r>
        </a:p>
        <a:p>
          <a:r>
            <a:rPr lang="ru-RU" dirty="0" smtClean="0">
              <a:latin typeface="Times New Roman" panose="02020603050405020304" pitchFamily="18" charset="0"/>
              <a:cs typeface="Times New Roman" panose="02020603050405020304" pitchFamily="18" charset="0"/>
            </a:rPr>
            <a:t>«В кадре»</a:t>
          </a:r>
          <a:endParaRPr lang="ru-RU" dirty="0">
            <a:latin typeface="Times New Roman" panose="02020603050405020304" pitchFamily="18" charset="0"/>
            <a:cs typeface="Times New Roman" panose="02020603050405020304" pitchFamily="18" charset="0"/>
          </a:endParaRPr>
        </a:p>
      </dgm:t>
    </dgm:pt>
    <dgm:pt modelId="{BFE2F21F-4984-4EA0-A668-3E24B448B494}" type="parTrans" cxnId="{912A827F-8A31-46C3-8276-3510A39B2121}">
      <dgm:prSet/>
      <dgm:spPr/>
      <dgm:t>
        <a:bodyPr/>
        <a:lstStyle/>
        <a:p>
          <a:endParaRPr lang="ru-RU"/>
        </a:p>
      </dgm:t>
    </dgm:pt>
    <dgm:pt modelId="{B173DBBD-67EB-4D30-B605-88BA40057458}" type="sibTrans" cxnId="{912A827F-8A31-46C3-8276-3510A39B2121}">
      <dgm:prSet/>
      <dgm:spPr/>
      <dgm:t>
        <a:bodyPr/>
        <a:lstStyle/>
        <a:p>
          <a:endParaRPr lang="ru-RU"/>
        </a:p>
      </dgm:t>
    </dgm:pt>
    <dgm:pt modelId="{0E0CED55-161A-4E6F-991E-A9B20D869543}">
      <dgm:prSet phldrT="[Текст]"/>
      <dgm:spPr/>
      <dgm:t>
        <a:bodyPr/>
        <a:lstStyle/>
        <a:p>
          <a:r>
            <a:rPr lang="ru-RU" dirty="0" smtClean="0">
              <a:latin typeface="Times New Roman" panose="02020603050405020304" pitchFamily="18" charset="0"/>
              <a:cs typeface="Times New Roman" panose="02020603050405020304" pitchFamily="18" charset="0"/>
            </a:rPr>
            <a:t>Номинация «Самый дисциплинированный отряд»</a:t>
          </a:r>
        </a:p>
        <a:p>
          <a:r>
            <a:rPr lang="ru-RU" dirty="0" smtClean="0">
              <a:latin typeface="Times New Roman" panose="02020603050405020304" pitchFamily="18" charset="0"/>
              <a:cs typeface="Times New Roman" panose="02020603050405020304" pitchFamily="18" charset="0"/>
            </a:rPr>
            <a:t>«Великие капитаны»</a:t>
          </a:r>
          <a:endParaRPr lang="ru-RU" dirty="0">
            <a:latin typeface="Times New Roman" panose="02020603050405020304" pitchFamily="18" charset="0"/>
            <a:cs typeface="Times New Roman" panose="02020603050405020304" pitchFamily="18" charset="0"/>
          </a:endParaRPr>
        </a:p>
      </dgm:t>
    </dgm:pt>
    <dgm:pt modelId="{7A615101-EEB1-4355-A400-BEA84F6D28AE}" type="parTrans" cxnId="{50F72D94-8660-4B4C-B463-6211F04BA135}">
      <dgm:prSet/>
      <dgm:spPr/>
      <dgm:t>
        <a:bodyPr/>
        <a:lstStyle/>
        <a:p>
          <a:endParaRPr lang="ru-RU"/>
        </a:p>
      </dgm:t>
    </dgm:pt>
    <dgm:pt modelId="{75B751DC-7CAA-4123-9AE6-C7CA65B81C58}" type="sibTrans" cxnId="{50F72D94-8660-4B4C-B463-6211F04BA135}">
      <dgm:prSet/>
      <dgm:spPr/>
      <dgm:t>
        <a:bodyPr/>
        <a:lstStyle/>
        <a:p>
          <a:endParaRPr lang="ru-RU"/>
        </a:p>
      </dgm:t>
    </dgm:pt>
    <dgm:pt modelId="{9AB2FC1E-2CDA-46D6-9E8B-3933F362EA83}" type="pres">
      <dgm:prSet presAssocID="{64BDA543-2E4F-4C5B-84CB-153DC0A61954}" presName="linearFlow" presStyleCnt="0">
        <dgm:presLayoutVars>
          <dgm:dir/>
          <dgm:resizeHandles val="exact"/>
        </dgm:presLayoutVars>
      </dgm:prSet>
      <dgm:spPr/>
    </dgm:pt>
    <dgm:pt modelId="{513C8C28-95CA-48C7-9F89-71775F8EC7CD}" type="pres">
      <dgm:prSet presAssocID="{C0E02E49-505E-4226-A7BB-6996E0561CCC}" presName="composite" presStyleCnt="0"/>
      <dgm:spPr/>
    </dgm:pt>
    <dgm:pt modelId="{1504E89B-A9B0-4830-B00B-9C46B9EB5286}" type="pres">
      <dgm:prSet presAssocID="{C0E02E49-505E-4226-A7BB-6996E0561CC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4EA855C9-0903-48B1-8249-8B570A2BC55C}" type="pres">
      <dgm:prSet presAssocID="{C0E02E49-505E-4226-A7BB-6996E0561CCC}" presName="txShp" presStyleLbl="node1" presStyleIdx="0" presStyleCnt="3">
        <dgm:presLayoutVars>
          <dgm:bulletEnabled val="1"/>
        </dgm:presLayoutVars>
      </dgm:prSet>
      <dgm:spPr/>
      <dgm:t>
        <a:bodyPr/>
        <a:lstStyle/>
        <a:p>
          <a:endParaRPr lang="ru-RU"/>
        </a:p>
      </dgm:t>
    </dgm:pt>
    <dgm:pt modelId="{A91C2971-50DF-4C66-8004-D1C404DD1F0A}" type="pres">
      <dgm:prSet presAssocID="{A0362BA7-8C6A-45EC-8374-B14C411E8459}" presName="spacing" presStyleCnt="0"/>
      <dgm:spPr/>
    </dgm:pt>
    <dgm:pt modelId="{AD860927-D6B5-40F9-B18A-B04155B18104}" type="pres">
      <dgm:prSet presAssocID="{0E0CED55-161A-4E6F-991E-A9B20D869543}" presName="composite" presStyleCnt="0"/>
      <dgm:spPr/>
    </dgm:pt>
    <dgm:pt modelId="{0B8F8AD7-9813-45FB-8E25-608320378D06}" type="pres">
      <dgm:prSet presAssocID="{0E0CED55-161A-4E6F-991E-A9B20D869543}"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3954DA31-F69C-4A21-BF10-AC4E64CFC4C2}" type="pres">
      <dgm:prSet presAssocID="{0E0CED55-161A-4E6F-991E-A9B20D869543}" presName="txShp" presStyleLbl="node1" presStyleIdx="1" presStyleCnt="3">
        <dgm:presLayoutVars>
          <dgm:bulletEnabled val="1"/>
        </dgm:presLayoutVars>
      </dgm:prSet>
      <dgm:spPr/>
      <dgm:t>
        <a:bodyPr/>
        <a:lstStyle/>
        <a:p>
          <a:endParaRPr lang="ru-RU"/>
        </a:p>
      </dgm:t>
    </dgm:pt>
    <dgm:pt modelId="{6BACBA38-3B4F-4F6C-8885-B2B6D4CCD5BD}" type="pres">
      <dgm:prSet presAssocID="{75B751DC-7CAA-4123-9AE6-C7CA65B81C58}" presName="spacing" presStyleCnt="0"/>
      <dgm:spPr/>
    </dgm:pt>
    <dgm:pt modelId="{FE123B0C-6937-47A4-B046-3C6924A36EB9}" type="pres">
      <dgm:prSet presAssocID="{FFB53BA7-8FD2-4B9A-9356-A42D87EF16E4}" presName="composite" presStyleCnt="0"/>
      <dgm:spPr/>
    </dgm:pt>
    <dgm:pt modelId="{39AAC7C0-9C70-46FC-8DDF-E9AF038DB1DB}" type="pres">
      <dgm:prSet presAssocID="{FFB53BA7-8FD2-4B9A-9356-A42D87EF16E4}"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1122BC1A-B817-4B35-81ED-9415D37B3F26}" type="pres">
      <dgm:prSet presAssocID="{FFB53BA7-8FD2-4B9A-9356-A42D87EF16E4}" presName="txShp" presStyleLbl="node1" presStyleIdx="2" presStyleCnt="3">
        <dgm:presLayoutVars>
          <dgm:bulletEnabled val="1"/>
        </dgm:presLayoutVars>
      </dgm:prSet>
      <dgm:spPr/>
      <dgm:t>
        <a:bodyPr/>
        <a:lstStyle/>
        <a:p>
          <a:endParaRPr lang="ru-RU"/>
        </a:p>
      </dgm:t>
    </dgm:pt>
  </dgm:ptLst>
  <dgm:cxnLst>
    <dgm:cxn modelId="{912A827F-8A31-46C3-8276-3510A39B2121}" srcId="{64BDA543-2E4F-4C5B-84CB-153DC0A61954}" destId="{FFB53BA7-8FD2-4B9A-9356-A42D87EF16E4}" srcOrd="2" destOrd="0" parTransId="{BFE2F21F-4984-4EA0-A668-3E24B448B494}" sibTransId="{B173DBBD-67EB-4D30-B605-88BA40057458}"/>
    <dgm:cxn modelId="{2F675898-01DF-488A-9A2B-C875DA0DB8A5}" srcId="{64BDA543-2E4F-4C5B-84CB-153DC0A61954}" destId="{C0E02E49-505E-4226-A7BB-6996E0561CCC}" srcOrd="0" destOrd="0" parTransId="{B936B047-BDC6-44E4-B95E-EE64D714001B}" sibTransId="{A0362BA7-8C6A-45EC-8374-B14C411E8459}"/>
    <dgm:cxn modelId="{50F72D94-8660-4B4C-B463-6211F04BA135}" srcId="{64BDA543-2E4F-4C5B-84CB-153DC0A61954}" destId="{0E0CED55-161A-4E6F-991E-A9B20D869543}" srcOrd="1" destOrd="0" parTransId="{7A615101-EEB1-4355-A400-BEA84F6D28AE}" sibTransId="{75B751DC-7CAA-4123-9AE6-C7CA65B81C58}"/>
    <dgm:cxn modelId="{B78CEC7D-5CD7-4539-9E6E-825EBCF534FB}" type="presOf" srcId="{64BDA543-2E4F-4C5B-84CB-153DC0A61954}" destId="{9AB2FC1E-2CDA-46D6-9E8B-3933F362EA83}" srcOrd="0" destOrd="0" presId="urn:microsoft.com/office/officeart/2005/8/layout/vList3"/>
    <dgm:cxn modelId="{79E444D5-70A2-4E1A-AA57-7701CBD0E3E1}" type="presOf" srcId="{0E0CED55-161A-4E6F-991E-A9B20D869543}" destId="{3954DA31-F69C-4A21-BF10-AC4E64CFC4C2}" srcOrd="0" destOrd="0" presId="urn:microsoft.com/office/officeart/2005/8/layout/vList3"/>
    <dgm:cxn modelId="{10C9BD1B-AE03-4FDF-AFAC-1D37B16F0335}" type="presOf" srcId="{FFB53BA7-8FD2-4B9A-9356-A42D87EF16E4}" destId="{1122BC1A-B817-4B35-81ED-9415D37B3F26}" srcOrd="0" destOrd="0" presId="urn:microsoft.com/office/officeart/2005/8/layout/vList3"/>
    <dgm:cxn modelId="{5A2EF734-8CCB-4E6A-9ACF-2E6BF7CA4B50}" type="presOf" srcId="{C0E02E49-505E-4226-A7BB-6996E0561CCC}" destId="{4EA855C9-0903-48B1-8249-8B570A2BC55C}" srcOrd="0" destOrd="0" presId="urn:microsoft.com/office/officeart/2005/8/layout/vList3"/>
    <dgm:cxn modelId="{CB369AC8-9580-4858-A9A5-C97C96E83991}" type="presParOf" srcId="{9AB2FC1E-2CDA-46D6-9E8B-3933F362EA83}" destId="{513C8C28-95CA-48C7-9F89-71775F8EC7CD}" srcOrd="0" destOrd="0" presId="urn:microsoft.com/office/officeart/2005/8/layout/vList3"/>
    <dgm:cxn modelId="{CD444055-DFE2-4016-9084-8A941D4DB1D4}" type="presParOf" srcId="{513C8C28-95CA-48C7-9F89-71775F8EC7CD}" destId="{1504E89B-A9B0-4830-B00B-9C46B9EB5286}" srcOrd="0" destOrd="0" presId="urn:microsoft.com/office/officeart/2005/8/layout/vList3"/>
    <dgm:cxn modelId="{47296EB0-EF01-4295-AA46-16889C8FC238}" type="presParOf" srcId="{513C8C28-95CA-48C7-9F89-71775F8EC7CD}" destId="{4EA855C9-0903-48B1-8249-8B570A2BC55C}" srcOrd="1" destOrd="0" presId="urn:microsoft.com/office/officeart/2005/8/layout/vList3"/>
    <dgm:cxn modelId="{814E110D-34F5-46C8-81E8-C3DBDB63D67D}" type="presParOf" srcId="{9AB2FC1E-2CDA-46D6-9E8B-3933F362EA83}" destId="{A91C2971-50DF-4C66-8004-D1C404DD1F0A}" srcOrd="1" destOrd="0" presId="urn:microsoft.com/office/officeart/2005/8/layout/vList3"/>
    <dgm:cxn modelId="{1211D724-27AE-4028-9722-BF4E1BB46746}" type="presParOf" srcId="{9AB2FC1E-2CDA-46D6-9E8B-3933F362EA83}" destId="{AD860927-D6B5-40F9-B18A-B04155B18104}" srcOrd="2" destOrd="0" presId="urn:microsoft.com/office/officeart/2005/8/layout/vList3"/>
    <dgm:cxn modelId="{15CF7E4E-2C68-47B5-A03F-848CA2D745A5}" type="presParOf" srcId="{AD860927-D6B5-40F9-B18A-B04155B18104}" destId="{0B8F8AD7-9813-45FB-8E25-608320378D06}" srcOrd="0" destOrd="0" presId="urn:microsoft.com/office/officeart/2005/8/layout/vList3"/>
    <dgm:cxn modelId="{5ABD3CFD-DA56-476A-AA60-88229D417E07}" type="presParOf" srcId="{AD860927-D6B5-40F9-B18A-B04155B18104}" destId="{3954DA31-F69C-4A21-BF10-AC4E64CFC4C2}" srcOrd="1" destOrd="0" presId="urn:microsoft.com/office/officeart/2005/8/layout/vList3"/>
    <dgm:cxn modelId="{658F9BDC-0A5C-41F9-85FF-BADD335C670C}" type="presParOf" srcId="{9AB2FC1E-2CDA-46D6-9E8B-3933F362EA83}" destId="{6BACBA38-3B4F-4F6C-8885-B2B6D4CCD5BD}" srcOrd="3" destOrd="0" presId="urn:microsoft.com/office/officeart/2005/8/layout/vList3"/>
    <dgm:cxn modelId="{5F470B2D-200A-4747-9687-976D5AE20502}" type="presParOf" srcId="{9AB2FC1E-2CDA-46D6-9E8B-3933F362EA83}" destId="{FE123B0C-6937-47A4-B046-3C6924A36EB9}" srcOrd="4" destOrd="0" presId="urn:microsoft.com/office/officeart/2005/8/layout/vList3"/>
    <dgm:cxn modelId="{50F0E0C8-2D01-4267-9A20-776AFF6743D3}" type="presParOf" srcId="{FE123B0C-6937-47A4-B046-3C6924A36EB9}" destId="{39AAC7C0-9C70-46FC-8DDF-E9AF038DB1DB}" srcOrd="0" destOrd="0" presId="urn:microsoft.com/office/officeart/2005/8/layout/vList3"/>
    <dgm:cxn modelId="{311D63BF-626E-4A64-B109-FF0AD07C5A09}" type="presParOf" srcId="{FE123B0C-6937-47A4-B046-3C6924A36EB9}" destId="{1122BC1A-B817-4B35-81ED-9415D37B3F2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79E59-E93F-406C-A442-F94E52805464}">
      <dsp:nvSpPr>
        <dsp:cNvPr id="0" name=""/>
        <dsp:cNvSpPr/>
      </dsp:nvSpPr>
      <dsp:spPr>
        <a:xfrm>
          <a:off x="3411139" y="2433"/>
          <a:ext cx="7588597" cy="1079234"/>
        </a:xfrm>
        <a:prstGeom prst="rightArrow">
          <a:avLst>
            <a:gd name="adj1" fmla="val 75000"/>
            <a:gd name="adj2" fmla="val 50000"/>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ctr"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Создание оптимальных условий, обеспечивающих отдых детей, их оздоровление и творческое развитие, приобщение детей к различным видам киноискусства.</a:t>
          </a:r>
          <a:endParaRPr lang="ru-RU" sz="2000" kern="1200" dirty="0">
            <a:latin typeface="Times New Roman" panose="02020603050405020304" pitchFamily="18" charset="0"/>
            <a:cs typeface="Times New Roman" panose="02020603050405020304" pitchFamily="18" charset="0"/>
          </a:endParaRPr>
        </a:p>
      </dsp:txBody>
      <dsp:txXfrm>
        <a:off x="3411139" y="137337"/>
        <a:ext cx="7183884" cy="809426"/>
      </dsp:txXfrm>
    </dsp:sp>
    <dsp:sp modelId="{C3FD69F6-C008-4D81-BE27-0BF45FC79B7C}">
      <dsp:nvSpPr>
        <dsp:cNvPr id="0" name=""/>
        <dsp:cNvSpPr/>
      </dsp:nvSpPr>
      <dsp:spPr>
        <a:xfrm>
          <a:off x="18269" y="182186"/>
          <a:ext cx="3378373" cy="719728"/>
        </a:xfrm>
        <a:prstGeom prst="round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dirty="0" smtClean="0">
              <a:latin typeface="Times New Roman" panose="02020603050405020304" pitchFamily="18" charset="0"/>
              <a:cs typeface="Times New Roman" panose="02020603050405020304" pitchFamily="18" charset="0"/>
            </a:rPr>
            <a:t>Цель программы:</a:t>
          </a:r>
          <a:endParaRPr lang="ru-RU" sz="2800" kern="1200" dirty="0">
            <a:latin typeface="Times New Roman" panose="02020603050405020304" pitchFamily="18" charset="0"/>
            <a:cs typeface="Times New Roman" panose="02020603050405020304" pitchFamily="18" charset="0"/>
          </a:endParaRPr>
        </a:p>
      </dsp:txBody>
      <dsp:txXfrm>
        <a:off x="53403" y="217320"/>
        <a:ext cx="3308105" cy="649460"/>
      </dsp:txXfrm>
    </dsp:sp>
    <dsp:sp modelId="{F6C07542-74AA-4E0D-8F8F-3E41BE654A40}">
      <dsp:nvSpPr>
        <dsp:cNvPr id="0" name=""/>
        <dsp:cNvSpPr/>
      </dsp:nvSpPr>
      <dsp:spPr>
        <a:xfrm>
          <a:off x="1951573" y="873443"/>
          <a:ext cx="9079053" cy="4188779"/>
        </a:xfrm>
        <a:prstGeom prst="rightArrow">
          <a:avLst>
            <a:gd name="adj1" fmla="val 75000"/>
            <a:gd name="adj2" fmla="val 50000"/>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Создать условия для раскрытия и развития творческого потенциала каждого ребенка.</a:t>
          </a:r>
          <a:endParaRPr lang="ru-RU"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Заинтересовать детей отечественным кинематографом.</a:t>
          </a:r>
          <a:endParaRPr lang="ru-RU"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Духовно-физическое оздоровление и психологическая разгрузка участников смены.</a:t>
          </a:r>
          <a:endParaRPr lang="ru-RU"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Привить навыки здорового образа жизни.</a:t>
          </a:r>
          <a:endParaRPr lang="ru-RU"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Развивать познавательную активность, расширять кругозор ребенка через игровой сюжет с учетом интереса, возрастных особенностей и интеллектуального уровня.</a:t>
          </a:r>
          <a:endParaRPr lang="ru-RU"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Формировать самостоятельность и ответственность за свою деятельность.</a:t>
          </a:r>
          <a:endParaRPr lang="ru-RU" sz="2000" kern="1200" dirty="0">
            <a:latin typeface="Times New Roman" panose="02020603050405020304" pitchFamily="18" charset="0"/>
            <a:cs typeface="Times New Roman" panose="02020603050405020304" pitchFamily="18" charset="0"/>
          </a:endParaRPr>
        </a:p>
      </dsp:txBody>
      <dsp:txXfrm>
        <a:off x="1951573" y="1397040"/>
        <a:ext cx="7508261" cy="3141585"/>
      </dsp:txXfrm>
    </dsp:sp>
    <dsp:sp modelId="{B411FD34-3BBA-4224-B82E-7AC44EE461E3}">
      <dsp:nvSpPr>
        <dsp:cNvPr id="0" name=""/>
        <dsp:cNvSpPr/>
      </dsp:nvSpPr>
      <dsp:spPr>
        <a:xfrm>
          <a:off x="18294" y="1373333"/>
          <a:ext cx="1949696" cy="1113596"/>
        </a:xfrm>
        <a:prstGeom prst="roundRect">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dirty="0" smtClean="0">
              <a:latin typeface="Times New Roman" panose="02020603050405020304" pitchFamily="18" charset="0"/>
              <a:cs typeface="Times New Roman" panose="02020603050405020304" pitchFamily="18" charset="0"/>
            </a:rPr>
            <a:t>Задачи:</a:t>
          </a:r>
          <a:endParaRPr lang="ru-RU" sz="2800" kern="1200" dirty="0">
            <a:latin typeface="Times New Roman" panose="02020603050405020304" pitchFamily="18" charset="0"/>
            <a:cs typeface="Times New Roman" panose="02020603050405020304" pitchFamily="18" charset="0"/>
          </a:endParaRPr>
        </a:p>
      </dsp:txBody>
      <dsp:txXfrm>
        <a:off x="72655" y="1427694"/>
        <a:ext cx="1840974" cy="1004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0B3BA-F0A9-4CC9-B550-3FE4E8A9DA42}">
      <dsp:nvSpPr>
        <dsp:cNvPr id="0" name=""/>
        <dsp:cNvSpPr/>
      </dsp:nvSpPr>
      <dsp:spPr>
        <a:xfrm rot="5400000">
          <a:off x="-390034" y="394863"/>
          <a:ext cx="2600226" cy="1820158"/>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u-RU" sz="4000" kern="1200" dirty="0" smtClean="0">
              <a:latin typeface="Times New Roman" panose="02020603050405020304" pitchFamily="18" charset="0"/>
              <a:cs typeface="Times New Roman" panose="02020603050405020304" pitchFamily="18" charset="0"/>
            </a:rPr>
            <a:t>Для детей</a:t>
          </a:r>
          <a:endParaRPr lang="ru-RU" sz="4000" kern="1200" dirty="0">
            <a:latin typeface="Times New Roman" panose="02020603050405020304" pitchFamily="18" charset="0"/>
            <a:cs typeface="Times New Roman" panose="02020603050405020304" pitchFamily="18" charset="0"/>
          </a:endParaRPr>
        </a:p>
      </dsp:txBody>
      <dsp:txXfrm rot="-5400000">
        <a:off x="0" y="914908"/>
        <a:ext cx="1820158" cy="780068"/>
      </dsp:txXfrm>
    </dsp:sp>
    <dsp:sp modelId="{5F471F41-3960-489A-82B6-9F6852961E01}">
      <dsp:nvSpPr>
        <dsp:cNvPr id="0" name=""/>
        <dsp:cNvSpPr/>
      </dsp:nvSpPr>
      <dsp:spPr>
        <a:xfrm rot="5400000">
          <a:off x="5127850" y="-3269211"/>
          <a:ext cx="1691036" cy="8306420"/>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Расширение представлений детей об истории российского кинематографа.</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Физическое и психологическое оздоровление детей.</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Самореализация в творческой и познавательной деятельности.</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Развитие патриотической активности.</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Развитие лидерских качеств и умений.</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Приобретение детьми опыта общения со сверстниками.</a:t>
          </a:r>
          <a:endParaRPr lang="ru-RU" sz="1800" kern="1200" dirty="0">
            <a:latin typeface="Times New Roman" panose="02020603050405020304" pitchFamily="18" charset="0"/>
            <a:cs typeface="Times New Roman" panose="02020603050405020304" pitchFamily="18" charset="0"/>
          </a:endParaRPr>
        </a:p>
      </dsp:txBody>
      <dsp:txXfrm rot="-5400000">
        <a:off x="1820158" y="121031"/>
        <a:ext cx="8223870" cy="1525936"/>
      </dsp:txXfrm>
    </dsp:sp>
    <dsp:sp modelId="{6E3528B6-D638-4E13-9CC1-7BD21E8BB616}">
      <dsp:nvSpPr>
        <dsp:cNvPr id="0" name=""/>
        <dsp:cNvSpPr/>
      </dsp:nvSpPr>
      <dsp:spPr>
        <a:xfrm rot="5400000">
          <a:off x="-390034" y="2910430"/>
          <a:ext cx="2600226" cy="1820158"/>
        </a:xfrm>
        <a:prstGeom prst="chevron">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ru-RU" sz="3200" kern="1200" dirty="0" smtClean="0">
              <a:latin typeface="Times New Roman" panose="02020603050405020304" pitchFamily="18" charset="0"/>
              <a:cs typeface="Times New Roman" panose="02020603050405020304" pitchFamily="18" charset="0"/>
            </a:rPr>
            <a:t>Для педагогов</a:t>
          </a:r>
          <a:endParaRPr lang="ru-RU" sz="3200" kern="1200" dirty="0">
            <a:latin typeface="Times New Roman" panose="02020603050405020304" pitchFamily="18" charset="0"/>
            <a:cs typeface="Times New Roman" panose="02020603050405020304" pitchFamily="18" charset="0"/>
          </a:endParaRPr>
        </a:p>
      </dsp:txBody>
      <dsp:txXfrm rot="-5400000">
        <a:off x="0" y="3430475"/>
        <a:ext cx="1820158" cy="780068"/>
      </dsp:txXfrm>
    </dsp:sp>
    <dsp:sp modelId="{8D9C821A-ACFD-4238-9846-8AA663B40C40}">
      <dsp:nvSpPr>
        <dsp:cNvPr id="0" name=""/>
        <dsp:cNvSpPr/>
      </dsp:nvSpPr>
      <dsp:spPr>
        <a:xfrm rot="5400000">
          <a:off x="4941195" y="-787740"/>
          <a:ext cx="2064346" cy="8306420"/>
        </a:xfrm>
        <a:prstGeom prst="round2SameRect">
          <a:avLst/>
        </a:prstGeom>
        <a:solidFill>
          <a:schemeClr val="lt1">
            <a:alpha val="90000"/>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Активное участие детей в мероприятиях лагеря.</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Умение ставить себя рядом с ребенком в деятельности.</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Приобретение опыта помощи ребенку, создание ситуации успеха.</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Улучшение антропометрических данных.</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Эмоциональное благополучие воспитанников.</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Расширение знаний детей по истории кино, привлечение внимания к различным видам киноискусства.</a:t>
          </a:r>
          <a:endParaRPr lang="ru-RU" sz="1800" kern="1200" dirty="0">
            <a:latin typeface="Times New Roman" panose="02020603050405020304" pitchFamily="18" charset="0"/>
            <a:cs typeface="Times New Roman" panose="02020603050405020304" pitchFamily="18" charset="0"/>
          </a:endParaRPr>
        </a:p>
      </dsp:txBody>
      <dsp:txXfrm rot="-5400000">
        <a:off x="1820159" y="2434069"/>
        <a:ext cx="8205647" cy="1862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C6C63-3E5A-4DAD-8E1E-2DE50AEE3C2D}">
      <dsp:nvSpPr>
        <dsp:cNvPr id="0" name=""/>
        <dsp:cNvSpPr/>
      </dsp:nvSpPr>
      <dsp:spPr>
        <a:xfrm rot="5400000">
          <a:off x="4810718" y="106588"/>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ru-RU" sz="2200" kern="1200"/>
        </a:p>
      </dsp:txBody>
      <dsp:txXfrm rot="-5400000">
        <a:off x="5133981" y="252983"/>
        <a:ext cx="965157" cy="1109376"/>
      </dsp:txXfrm>
    </dsp:sp>
    <dsp:sp modelId="{8365D6E9-4350-4599-8F50-7BABC94D3B7B}">
      <dsp:nvSpPr>
        <dsp:cNvPr id="0" name=""/>
        <dsp:cNvSpPr/>
      </dsp:nvSpPr>
      <dsp:spPr>
        <a:xfrm>
          <a:off x="6360192" y="324165"/>
          <a:ext cx="1798639" cy="96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ru-RU" sz="3600" kern="1200"/>
        </a:p>
      </dsp:txBody>
      <dsp:txXfrm>
        <a:off x="6360192" y="324165"/>
        <a:ext cx="1798639" cy="967010"/>
      </dsp:txXfrm>
    </dsp:sp>
    <dsp:sp modelId="{8E35FFC7-5C84-4111-9F0A-35044640D0AC}">
      <dsp:nvSpPr>
        <dsp:cNvPr id="0" name=""/>
        <dsp:cNvSpPr/>
      </dsp:nvSpPr>
      <dsp:spPr>
        <a:xfrm rot="5400000">
          <a:off x="3296379" y="106588"/>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ru-RU" sz="3600" kern="1200"/>
        </a:p>
      </dsp:txBody>
      <dsp:txXfrm rot="-5400000">
        <a:off x="3619642" y="252983"/>
        <a:ext cx="965157" cy="1109376"/>
      </dsp:txXfrm>
    </dsp:sp>
    <dsp:sp modelId="{289037A9-D05A-471F-A783-B20A8DAEEF01}">
      <dsp:nvSpPr>
        <dsp:cNvPr id="0" name=""/>
        <dsp:cNvSpPr/>
      </dsp:nvSpPr>
      <dsp:spPr>
        <a:xfrm rot="5400000">
          <a:off x="4050648" y="1474586"/>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ru-RU" sz="2200" kern="1200"/>
        </a:p>
      </dsp:txBody>
      <dsp:txXfrm rot="-5400000">
        <a:off x="4373911" y="1620981"/>
        <a:ext cx="965157" cy="1109376"/>
      </dsp:txXfrm>
    </dsp:sp>
    <dsp:sp modelId="{D7A577FE-FF00-4084-84C3-66DFA828C971}">
      <dsp:nvSpPr>
        <dsp:cNvPr id="0" name=""/>
        <dsp:cNvSpPr/>
      </dsp:nvSpPr>
      <dsp:spPr>
        <a:xfrm>
          <a:off x="2356767" y="1692163"/>
          <a:ext cx="1740619" cy="96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r" defTabSz="1600200">
            <a:lnSpc>
              <a:spcPct val="90000"/>
            </a:lnSpc>
            <a:spcBef>
              <a:spcPct val="0"/>
            </a:spcBef>
            <a:spcAft>
              <a:spcPct val="35000"/>
            </a:spcAft>
          </a:pPr>
          <a:endParaRPr lang="ru-RU" sz="3600" kern="1200"/>
        </a:p>
      </dsp:txBody>
      <dsp:txXfrm>
        <a:off x="2356767" y="1692163"/>
        <a:ext cx="1740619" cy="967010"/>
      </dsp:txXfrm>
    </dsp:sp>
    <dsp:sp modelId="{D93CB329-B74D-46AA-8DA5-B17A250F32CD}">
      <dsp:nvSpPr>
        <dsp:cNvPr id="0" name=""/>
        <dsp:cNvSpPr/>
      </dsp:nvSpPr>
      <dsp:spPr>
        <a:xfrm rot="5400000">
          <a:off x="5564987" y="1474586"/>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ru-RU" sz="3600" kern="1200"/>
        </a:p>
      </dsp:txBody>
      <dsp:txXfrm rot="-5400000">
        <a:off x="5888250" y="1620981"/>
        <a:ext cx="965157" cy="1109376"/>
      </dsp:txXfrm>
    </dsp:sp>
    <dsp:sp modelId="{2B9B2993-B3B0-471A-A7BF-BB5CFA1F079F}">
      <dsp:nvSpPr>
        <dsp:cNvPr id="0" name=""/>
        <dsp:cNvSpPr/>
      </dsp:nvSpPr>
      <dsp:spPr>
        <a:xfrm rot="5400000">
          <a:off x="4810718" y="2842584"/>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ru-RU" sz="2200" kern="1200"/>
        </a:p>
      </dsp:txBody>
      <dsp:txXfrm rot="-5400000">
        <a:off x="5133981" y="2988979"/>
        <a:ext cx="965157" cy="1109376"/>
      </dsp:txXfrm>
    </dsp:sp>
    <dsp:sp modelId="{7B0432BF-0224-4FF3-9106-ECF4239D19F7}">
      <dsp:nvSpPr>
        <dsp:cNvPr id="0" name=""/>
        <dsp:cNvSpPr/>
      </dsp:nvSpPr>
      <dsp:spPr>
        <a:xfrm>
          <a:off x="6360192" y="3060161"/>
          <a:ext cx="1798639" cy="96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ru-RU" sz="3600" kern="1200"/>
        </a:p>
      </dsp:txBody>
      <dsp:txXfrm>
        <a:off x="6360192" y="3060161"/>
        <a:ext cx="1798639" cy="967010"/>
      </dsp:txXfrm>
    </dsp:sp>
    <dsp:sp modelId="{9E548FC9-B50F-4D94-9811-A1F766FA846C}">
      <dsp:nvSpPr>
        <dsp:cNvPr id="0" name=""/>
        <dsp:cNvSpPr/>
      </dsp:nvSpPr>
      <dsp:spPr>
        <a:xfrm rot="5400000">
          <a:off x="3296379" y="2842584"/>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ru-RU" sz="3600" kern="1200"/>
        </a:p>
      </dsp:txBody>
      <dsp:txXfrm rot="-5400000">
        <a:off x="3619642" y="2988979"/>
        <a:ext cx="965157" cy="11093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F4AB2-A806-42B7-9466-00145B36B744}">
      <dsp:nvSpPr>
        <dsp:cNvPr id="0" name=""/>
        <dsp:cNvSpPr/>
      </dsp:nvSpPr>
      <dsp:spPr>
        <a:xfrm>
          <a:off x="1706" y="0"/>
          <a:ext cx="2655093" cy="541866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ru-RU" sz="3200" kern="1200" dirty="0" smtClean="0">
              <a:latin typeface="Times New Roman" panose="02020603050405020304" pitchFamily="18" charset="0"/>
              <a:cs typeface="Times New Roman" panose="02020603050405020304" pitchFamily="18" charset="0"/>
            </a:rPr>
            <a:t>«Солнечные зайчики»</a:t>
          </a:r>
          <a:endParaRPr lang="ru-RU" sz="3200" kern="1200" dirty="0">
            <a:latin typeface="Times New Roman" panose="02020603050405020304" pitchFamily="18" charset="0"/>
            <a:cs typeface="Times New Roman" panose="02020603050405020304" pitchFamily="18" charset="0"/>
          </a:endParaRPr>
        </a:p>
      </dsp:txBody>
      <dsp:txXfrm>
        <a:off x="1706" y="2167466"/>
        <a:ext cx="2655093" cy="2167466"/>
      </dsp:txXfrm>
    </dsp:sp>
    <dsp:sp modelId="{40E94D59-29D4-4FA9-AC27-254BD827DC1B}">
      <dsp:nvSpPr>
        <dsp:cNvPr id="0" name=""/>
        <dsp:cNvSpPr/>
      </dsp:nvSpPr>
      <dsp:spPr>
        <a:xfrm>
          <a:off x="181816" y="178457"/>
          <a:ext cx="2294874" cy="209774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916D286-F906-4671-A9CE-546E1B002418}">
      <dsp:nvSpPr>
        <dsp:cNvPr id="0" name=""/>
        <dsp:cNvSpPr/>
      </dsp:nvSpPr>
      <dsp:spPr>
        <a:xfrm>
          <a:off x="2736453" y="0"/>
          <a:ext cx="2655093" cy="5418667"/>
        </a:xfrm>
        <a:prstGeom prst="roundRect">
          <a:avLst>
            <a:gd name="adj" fmla="val 10000"/>
          </a:avLst>
        </a:prstGeom>
        <a:gradFill rotWithShape="0">
          <a:gsLst>
            <a:gs pos="0">
              <a:schemeClr val="accent5">
                <a:hueOff val="-3676673"/>
                <a:satOff val="-5114"/>
                <a:lumOff val="-1961"/>
                <a:alphaOff val="0"/>
                <a:satMod val="103000"/>
                <a:lumMod val="102000"/>
                <a:tint val="94000"/>
              </a:schemeClr>
            </a:gs>
            <a:gs pos="50000">
              <a:schemeClr val="accent5">
                <a:hueOff val="-3676673"/>
                <a:satOff val="-5114"/>
                <a:lumOff val="-1961"/>
                <a:alphaOff val="0"/>
                <a:satMod val="110000"/>
                <a:lumMod val="100000"/>
                <a:shade val="100000"/>
              </a:schemeClr>
            </a:gs>
            <a:gs pos="100000">
              <a:schemeClr val="accent5">
                <a:hueOff val="-3676673"/>
                <a:satOff val="-5114"/>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ru-RU" sz="3200" kern="1200" dirty="0" smtClean="0">
              <a:latin typeface="Times New Roman" panose="02020603050405020304" pitchFamily="18" charset="0"/>
              <a:cs typeface="Times New Roman" panose="02020603050405020304" pitchFamily="18" charset="0"/>
            </a:rPr>
            <a:t>«В кадре»</a:t>
          </a:r>
          <a:endParaRPr lang="ru-RU" sz="3200" kern="1200" dirty="0">
            <a:latin typeface="Times New Roman" panose="02020603050405020304" pitchFamily="18" charset="0"/>
            <a:cs typeface="Times New Roman" panose="02020603050405020304" pitchFamily="18" charset="0"/>
          </a:endParaRPr>
        </a:p>
      </dsp:txBody>
      <dsp:txXfrm>
        <a:off x="2736453" y="2167466"/>
        <a:ext cx="2655093" cy="2167466"/>
      </dsp:txXfrm>
    </dsp:sp>
    <dsp:sp modelId="{3757ABAA-7924-4038-A4AB-83C03589BC50}">
      <dsp:nvSpPr>
        <dsp:cNvPr id="0" name=""/>
        <dsp:cNvSpPr/>
      </dsp:nvSpPr>
      <dsp:spPr>
        <a:xfrm>
          <a:off x="2961104" y="166430"/>
          <a:ext cx="2205790" cy="212179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871A6B4-9E88-4441-9022-B2A00710FAC3}">
      <dsp:nvSpPr>
        <dsp:cNvPr id="0" name=""/>
        <dsp:cNvSpPr/>
      </dsp:nvSpPr>
      <dsp:spPr>
        <a:xfrm>
          <a:off x="5472906" y="0"/>
          <a:ext cx="2655093" cy="5418667"/>
        </a:xfrm>
        <a:prstGeom prst="roundRect">
          <a:avLst>
            <a:gd name="adj" fmla="val 10000"/>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ru-RU" sz="3200" kern="1200" dirty="0" smtClean="0">
              <a:latin typeface="Times New Roman" panose="02020603050405020304" pitchFamily="18" charset="0"/>
              <a:cs typeface="Times New Roman" panose="02020603050405020304" pitchFamily="18" charset="0"/>
            </a:rPr>
            <a:t>«Великие капитаны»</a:t>
          </a:r>
          <a:endParaRPr lang="ru-RU" sz="3200" kern="1200" dirty="0">
            <a:latin typeface="Times New Roman" panose="02020603050405020304" pitchFamily="18" charset="0"/>
            <a:cs typeface="Times New Roman" panose="02020603050405020304" pitchFamily="18" charset="0"/>
          </a:endParaRPr>
        </a:p>
      </dsp:txBody>
      <dsp:txXfrm>
        <a:off x="5472906" y="2167466"/>
        <a:ext cx="2655093" cy="2167466"/>
      </dsp:txXfrm>
    </dsp:sp>
    <dsp:sp modelId="{68DA55E7-EB17-4531-8F45-B288B7098C1A}">
      <dsp:nvSpPr>
        <dsp:cNvPr id="0" name=""/>
        <dsp:cNvSpPr/>
      </dsp:nvSpPr>
      <dsp:spPr>
        <a:xfrm>
          <a:off x="5704305" y="166430"/>
          <a:ext cx="2188883" cy="212179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6738D90-414B-42E0-B57E-9FCF2AC1BE5E}">
      <dsp:nvSpPr>
        <dsp:cNvPr id="0" name=""/>
        <dsp:cNvSpPr/>
      </dsp:nvSpPr>
      <dsp:spPr>
        <a:xfrm>
          <a:off x="325119" y="4334933"/>
          <a:ext cx="7477760" cy="812800"/>
        </a:xfrm>
        <a:prstGeom prst="leftRight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9CC19-05E3-4BA0-BD5E-939E8E597DCA}">
      <dsp:nvSpPr>
        <dsp:cNvPr id="0" name=""/>
        <dsp:cNvSpPr/>
      </dsp:nvSpPr>
      <dsp:spPr>
        <a:xfrm>
          <a:off x="1152" y="0"/>
          <a:ext cx="2997613" cy="5418667"/>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5">
                  <a:lumMod val="50000"/>
                </a:schemeClr>
              </a:solidFill>
              <a:latin typeface="Times New Roman" panose="02020603050405020304" pitchFamily="18" charset="0"/>
              <a:cs typeface="Times New Roman" panose="02020603050405020304" pitchFamily="18" charset="0"/>
            </a:rPr>
            <a:t>Патриотическое воспитание</a:t>
          </a:r>
          <a:endParaRPr lang="ru-RU" sz="20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1152" y="0"/>
        <a:ext cx="2997613" cy="1625600"/>
      </dsp:txXfrm>
    </dsp:sp>
    <dsp:sp modelId="{2997D01A-63DD-42EA-BD20-91E8986AB973}">
      <dsp:nvSpPr>
        <dsp:cNvPr id="0" name=""/>
        <dsp:cNvSpPr/>
      </dsp:nvSpPr>
      <dsp:spPr>
        <a:xfrm>
          <a:off x="314895" y="1276563"/>
          <a:ext cx="2398090" cy="7082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«Страшное слово – Война» (встреча с ветеранами ВОВ)</a:t>
          </a:r>
          <a:endParaRPr lang="ru-RU" sz="1600" kern="1200" dirty="0">
            <a:latin typeface="Times New Roman" panose="02020603050405020304" pitchFamily="18" charset="0"/>
            <a:cs typeface="Times New Roman" panose="02020603050405020304" pitchFamily="18" charset="0"/>
          </a:endParaRPr>
        </a:p>
      </dsp:txBody>
      <dsp:txXfrm>
        <a:off x="335639" y="1297307"/>
        <a:ext cx="2356602" cy="666757"/>
      </dsp:txXfrm>
    </dsp:sp>
    <dsp:sp modelId="{B47C0749-0167-4F63-88C7-8DD1E45DAD20}">
      <dsp:nvSpPr>
        <dsp:cNvPr id="0" name=""/>
        <dsp:cNvSpPr/>
      </dsp:nvSpPr>
      <dsp:spPr>
        <a:xfrm>
          <a:off x="314895" y="2072489"/>
          <a:ext cx="2398090" cy="487560"/>
        </a:xfrm>
        <a:prstGeom prst="roundRect">
          <a:avLst>
            <a:gd name="adj" fmla="val 10000"/>
          </a:avLst>
        </a:prstGeom>
        <a:gradFill rotWithShape="0">
          <a:gsLst>
            <a:gs pos="0">
              <a:schemeClr val="accent5">
                <a:hueOff val="-525239"/>
                <a:satOff val="-731"/>
                <a:lumOff val="-280"/>
                <a:alphaOff val="0"/>
                <a:satMod val="103000"/>
                <a:lumMod val="102000"/>
                <a:tint val="94000"/>
              </a:schemeClr>
            </a:gs>
            <a:gs pos="50000">
              <a:schemeClr val="accent5">
                <a:hueOff val="-525239"/>
                <a:satOff val="-731"/>
                <a:lumOff val="-280"/>
                <a:alphaOff val="0"/>
                <a:satMod val="110000"/>
                <a:lumMod val="100000"/>
                <a:shade val="100000"/>
              </a:schemeClr>
            </a:gs>
            <a:gs pos="100000">
              <a:schemeClr val="accent5">
                <a:hueOff val="-525239"/>
                <a:satOff val="-731"/>
                <a:lumOff val="-2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Экскурсия в музей им Г.И. Невельского</a:t>
          </a:r>
          <a:endParaRPr lang="ru-RU" sz="1600" kern="1200" dirty="0">
            <a:latin typeface="Times New Roman" panose="02020603050405020304" pitchFamily="18" charset="0"/>
            <a:cs typeface="Times New Roman" panose="02020603050405020304" pitchFamily="18" charset="0"/>
          </a:endParaRPr>
        </a:p>
      </dsp:txBody>
      <dsp:txXfrm>
        <a:off x="329175" y="2086769"/>
        <a:ext cx="2369530" cy="459000"/>
      </dsp:txXfrm>
    </dsp:sp>
    <dsp:sp modelId="{51FFC633-94AC-4A05-B72C-42948A876541}">
      <dsp:nvSpPr>
        <dsp:cNvPr id="0" name=""/>
        <dsp:cNvSpPr/>
      </dsp:nvSpPr>
      <dsp:spPr>
        <a:xfrm>
          <a:off x="272952" y="2709335"/>
          <a:ext cx="2398090" cy="487560"/>
        </a:xfrm>
        <a:prstGeom prst="roundRect">
          <a:avLst>
            <a:gd name="adj" fmla="val 10000"/>
          </a:avLst>
        </a:prstGeom>
        <a:gradFill rotWithShape="0">
          <a:gsLst>
            <a:gs pos="0">
              <a:schemeClr val="accent5">
                <a:hueOff val="-1050478"/>
                <a:satOff val="-1461"/>
                <a:lumOff val="-560"/>
                <a:alphaOff val="0"/>
                <a:satMod val="103000"/>
                <a:lumMod val="102000"/>
                <a:tint val="94000"/>
              </a:schemeClr>
            </a:gs>
            <a:gs pos="50000">
              <a:schemeClr val="accent5">
                <a:hueOff val="-1050478"/>
                <a:satOff val="-1461"/>
                <a:lumOff val="-560"/>
                <a:alphaOff val="0"/>
                <a:satMod val="110000"/>
                <a:lumMod val="100000"/>
                <a:shade val="100000"/>
              </a:schemeClr>
            </a:gs>
            <a:gs pos="100000">
              <a:schemeClr val="accent5">
                <a:hueOff val="-1050478"/>
                <a:satOff val="-1461"/>
                <a:lumOff val="-56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Акция «Ветеран живет рядом!»</a:t>
          </a:r>
          <a:endParaRPr lang="ru-RU" sz="1600" kern="1200" dirty="0">
            <a:latin typeface="Times New Roman" panose="02020603050405020304" pitchFamily="18" charset="0"/>
            <a:cs typeface="Times New Roman" panose="02020603050405020304" pitchFamily="18" charset="0"/>
          </a:endParaRPr>
        </a:p>
      </dsp:txBody>
      <dsp:txXfrm>
        <a:off x="287232" y="2723615"/>
        <a:ext cx="2369530" cy="459000"/>
      </dsp:txXfrm>
    </dsp:sp>
    <dsp:sp modelId="{424A0AD5-18D8-4752-B948-F80A7517B83B}">
      <dsp:nvSpPr>
        <dsp:cNvPr id="0" name=""/>
        <dsp:cNvSpPr/>
      </dsp:nvSpPr>
      <dsp:spPr>
        <a:xfrm>
          <a:off x="258971" y="3317946"/>
          <a:ext cx="2398090" cy="487560"/>
        </a:xfrm>
        <a:prstGeom prst="roundRect">
          <a:avLst>
            <a:gd name="adj" fmla="val 10000"/>
          </a:avLst>
        </a:prstGeom>
        <a:gradFill rotWithShape="0">
          <a:gsLst>
            <a:gs pos="0">
              <a:schemeClr val="accent5">
                <a:hueOff val="-1575717"/>
                <a:satOff val="-2192"/>
                <a:lumOff val="-840"/>
                <a:alphaOff val="0"/>
                <a:satMod val="103000"/>
                <a:lumMod val="102000"/>
                <a:tint val="94000"/>
              </a:schemeClr>
            </a:gs>
            <a:gs pos="50000">
              <a:schemeClr val="accent5">
                <a:hueOff val="-1575717"/>
                <a:satOff val="-2192"/>
                <a:lumOff val="-840"/>
                <a:alphaOff val="0"/>
                <a:satMod val="110000"/>
                <a:lumMod val="100000"/>
                <a:shade val="100000"/>
              </a:schemeClr>
            </a:gs>
            <a:gs pos="100000">
              <a:schemeClr val="accent5">
                <a:hueOff val="-1575717"/>
                <a:satOff val="-2192"/>
                <a:lumOff val="-84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Викторина</a:t>
          </a:r>
        </a:p>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 «Великая Победа!»</a:t>
          </a:r>
          <a:endParaRPr lang="ru-RU" sz="1600" kern="1200" dirty="0">
            <a:latin typeface="Times New Roman" panose="02020603050405020304" pitchFamily="18" charset="0"/>
            <a:cs typeface="Times New Roman" panose="02020603050405020304" pitchFamily="18" charset="0"/>
          </a:endParaRPr>
        </a:p>
      </dsp:txBody>
      <dsp:txXfrm>
        <a:off x="273251" y="3332226"/>
        <a:ext cx="2369530" cy="459000"/>
      </dsp:txXfrm>
    </dsp:sp>
    <dsp:sp modelId="{2C3B1456-4320-4F3B-8CAF-C958E2DC8F1A}">
      <dsp:nvSpPr>
        <dsp:cNvPr id="0" name=""/>
        <dsp:cNvSpPr/>
      </dsp:nvSpPr>
      <dsp:spPr>
        <a:xfrm>
          <a:off x="258971" y="3940676"/>
          <a:ext cx="2398090" cy="487560"/>
        </a:xfrm>
        <a:prstGeom prst="roundRect">
          <a:avLst>
            <a:gd name="adj" fmla="val 10000"/>
          </a:avLst>
        </a:prstGeom>
        <a:gradFill rotWithShape="0">
          <a:gsLst>
            <a:gs pos="0">
              <a:schemeClr val="accent5">
                <a:hueOff val="-2100956"/>
                <a:satOff val="-2922"/>
                <a:lumOff val="-1121"/>
                <a:alphaOff val="0"/>
                <a:satMod val="103000"/>
                <a:lumMod val="102000"/>
                <a:tint val="94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Маршрутная игра «Наш Солигалич»</a:t>
          </a:r>
          <a:endParaRPr lang="ru-RU" sz="1600" kern="1200" dirty="0">
            <a:latin typeface="Times New Roman" panose="02020603050405020304" pitchFamily="18" charset="0"/>
            <a:cs typeface="Times New Roman" panose="02020603050405020304" pitchFamily="18" charset="0"/>
          </a:endParaRPr>
        </a:p>
      </dsp:txBody>
      <dsp:txXfrm>
        <a:off x="273251" y="3954956"/>
        <a:ext cx="2369530" cy="459000"/>
      </dsp:txXfrm>
    </dsp:sp>
    <dsp:sp modelId="{B0DAE12F-87A6-4711-A4A1-2B57E188DC35}">
      <dsp:nvSpPr>
        <dsp:cNvPr id="0" name=""/>
        <dsp:cNvSpPr/>
      </dsp:nvSpPr>
      <dsp:spPr>
        <a:xfrm>
          <a:off x="258971" y="4563402"/>
          <a:ext cx="2398090" cy="487560"/>
        </a:xfrm>
        <a:prstGeom prst="roundRect">
          <a:avLst>
            <a:gd name="adj" fmla="val 10000"/>
          </a:avLst>
        </a:prstGeom>
        <a:gradFill rotWithShape="0">
          <a:gsLst>
            <a:gs pos="0">
              <a:schemeClr val="accent5">
                <a:hueOff val="-2626195"/>
                <a:satOff val="-3653"/>
                <a:lumOff val="-1401"/>
                <a:alphaOff val="0"/>
                <a:satMod val="103000"/>
                <a:lumMod val="102000"/>
                <a:tint val="94000"/>
              </a:schemeClr>
            </a:gs>
            <a:gs pos="50000">
              <a:schemeClr val="accent5">
                <a:hueOff val="-2626195"/>
                <a:satOff val="-3653"/>
                <a:lumOff val="-1401"/>
                <a:alphaOff val="0"/>
                <a:satMod val="110000"/>
                <a:lumMod val="100000"/>
                <a:shade val="100000"/>
              </a:schemeClr>
            </a:gs>
            <a:gs pos="100000">
              <a:schemeClr val="accent5">
                <a:hueOff val="-2626195"/>
                <a:satOff val="-3653"/>
                <a:lumOff val="-140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Дети – герои войны! Беседа (презентация)</a:t>
          </a:r>
          <a:endParaRPr lang="ru-RU" sz="1600" kern="1200" dirty="0">
            <a:latin typeface="Times New Roman" panose="02020603050405020304" pitchFamily="18" charset="0"/>
            <a:cs typeface="Times New Roman" panose="02020603050405020304" pitchFamily="18" charset="0"/>
          </a:endParaRPr>
        </a:p>
      </dsp:txBody>
      <dsp:txXfrm>
        <a:off x="273251" y="4577682"/>
        <a:ext cx="2369530" cy="459000"/>
      </dsp:txXfrm>
    </dsp:sp>
    <dsp:sp modelId="{D7790BB3-187C-40FC-BAFD-214FF22A7965}">
      <dsp:nvSpPr>
        <dsp:cNvPr id="0" name=""/>
        <dsp:cNvSpPr/>
      </dsp:nvSpPr>
      <dsp:spPr>
        <a:xfrm>
          <a:off x="3167652" y="0"/>
          <a:ext cx="2997613" cy="5418667"/>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5">
                  <a:lumMod val="50000"/>
                </a:schemeClr>
              </a:solidFill>
              <a:latin typeface="Times New Roman" panose="02020603050405020304" pitchFamily="18" charset="0"/>
              <a:cs typeface="Times New Roman" panose="02020603050405020304" pitchFamily="18" charset="0"/>
            </a:rPr>
            <a:t>Мероприятия по ПДД</a:t>
          </a:r>
          <a:endParaRPr lang="ru-RU" sz="20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3167652" y="0"/>
        <a:ext cx="2997613" cy="1625600"/>
      </dsp:txXfrm>
    </dsp:sp>
    <dsp:sp modelId="{0C1C001C-363B-4D4D-96C0-2E82569B3010}">
      <dsp:nvSpPr>
        <dsp:cNvPr id="0" name=""/>
        <dsp:cNvSpPr/>
      </dsp:nvSpPr>
      <dsp:spPr>
        <a:xfrm>
          <a:off x="3439463" y="1297855"/>
          <a:ext cx="2398090" cy="527919"/>
        </a:xfrm>
        <a:prstGeom prst="roundRect">
          <a:avLst>
            <a:gd name="adj" fmla="val 10000"/>
          </a:avLst>
        </a:prstGeom>
        <a:gradFill rotWithShape="0">
          <a:gsLst>
            <a:gs pos="0">
              <a:schemeClr val="accent5">
                <a:hueOff val="-3151434"/>
                <a:satOff val="-4383"/>
                <a:lumOff val="-1681"/>
                <a:alphaOff val="0"/>
                <a:satMod val="103000"/>
                <a:lumMod val="102000"/>
                <a:tint val="94000"/>
              </a:schemeClr>
            </a:gs>
            <a:gs pos="50000">
              <a:schemeClr val="accent5">
                <a:hueOff val="-3151434"/>
                <a:satOff val="-4383"/>
                <a:lumOff val="-1681"/>
                <a:alphaOff val="0"/>
                <a:satMod val="110000"/>
                <a:lumMod val="100000"/>
                <a:shade val="100000"/>
              </a:schemeClr>
            </a:gs>
            <a:gs pos="100000">
              <a:schemeClr val="accent5">
                <a:hueOff val="-3151434"/>
                <a:satOff val="-4383"/>
                <a:lumOff val="-168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Викторина «Азбука безопасности»</a:t>
          </a:r>
          <a:endParaRPr lang="ru-RU" sz="1600" kern="1200" dirty="0">
            <a:latin typeface="Times New Roman" panose="02020603050405020304" pitchFamily="18" charset="0"/>
            <a:cs typeface="Times New Roman" panose="02020603050405020304" pitchFamily="18" charset="0"/>
          </a:endParaRPr>
        </a:p>
      </dsp:txBody>
      <dsp:txXfrm>
        <a:off x="3454925" y="1313317"/>
        <a:ext cx="2367166" cy="496995"/>
      </dsp:txXfrm>
    </dsp:sp>
    <dsp:sp modelId="{18AF354E-0B1A-47C8-AD38-3A0FB55C5374}">
      <dsp:nvSpPr>
        <dsp:cNvPr id="0" name=""/>
        <dsp:cNvSpPr/>
      </dsp:nvSpPr>
      <dsp:spPr>
        <a:xfrm>
          <a:off x="3439463" y="1903925"/>
          <a:ext cx="2398090" cy="557810"/>
        </a:xfrm>
        <a:prstGeom prst="roundRect">
          <a:avLst>
            <a:gd name="adj" fmla="val 10000"/>
          </a:avLst>
        </a:prstGeom>
        <a:gradFill rotWithShape="0">
          <a:gsLst>
            <a:gs pos="0">
              <a:schemeClr val="accent5">
                <a:hueOff val="-3676673"/>
                <a:satOff val="-5114"/>
                <a:lumOff val="-1961"/>
                <a:alphaOff val="0"/>
                <a:satMod val="103000"/>
                <a:lumMod val="102000"/>
                <a:tint val="94000"/>
              </a:schemeClr>
            </a:gs>
            <a:gs pos="50000">
              <a:schemeClr val="accent5">
                <a:hueOff val="-3676673"/>
                <a:satOff val="-5114"/>
                <a:lumOff val="-1961"/>
                <a:alphaOff val="0"/>
                <a:satMod val="110000"/>
                <a:lumMod val="100000"/>
                <a:shade val="100000"/>
              </a:schemeClr>
            </a:gs>
            <a:gs pos="100000">
              <a:schemeClr val="accent5">
                <a:hueOff val="-3676673"/>
                <a:satOff val="-5114"/>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«Безопасное колесо» – маршрутная игра</a:t>
          </a:r>
          <a:endParaRPr lang="ru-RU" sz="1600" kern="1200" dirty="0">
            <a:latin typeface="Times New Roman" panose="02020603050405020304" pitchFamily="18" charset="0"/>
            <a:cs typeface="Times New Roman" panose="02020603050405020304" pitchFamily="18" charset="0"/>
          </a:endParaRPr>
        </a:p>
      </dsp:txBody>
      <dsp:txXfrm>
        <a:off x="3455801" y="1920263"/>
        <a:ext cx="2365414" cy="525134"/>
      </dsp:txXfrm>
    </dsp:sp>
    <dsp:sp modelId="{F799B760-EC1F-4D71-AB2D-0F773C4DD5AA}">
      <dsp:nvSpPr>
        <dsp:cNvPr id="0" name=""/>
        <dsp:cNvSpPr/>
      </dsp:nvSpPr>
      <dsp:spPr>
        <a:xfrm>
          <a:off x="3467425" y="2553912"/>
          <a:ext cx="2398090" cy="696272"/>
        </a:xfrm>
        <a:prstGeom prst="roundRect">
          <a:avLst>
            <a:gd name="adj" fmla="val 10000"/>
          </a:avLst>
        </a:prstGeom>
        <a:gradFill rotWithShape="0">
          <a:gsLst>
            <a:gs pos="0">
              <a:schemeClr val="accent5">
                <a:hueOff val="-4201912"/>
                <a:satOff val="-5845"/>
                <a:lumOff val="-2241"/>
                <a:alphaOff val="0"/>
                <a:satMod val="103000"/>
                <a:lumMod val="102000"/>
                <a:tint val="94000"/>
              </a:schemeClr>
            </a:gs>
            <a:gs pos="50000">
              <a:schemeClr val="accent5">
                <a:hueOff val="-4201912"/>
                <a:satOff val="-5845"/>
                <a:lumOff val="-2241"/>
                <a:alphaOff val="0"/>
                <a:satMod val="110000"/>
                <a:lumMod val="100000"/>
                <a:shade val="100000"/>
              </a:schemeClr>
            </a:gs>
            <a:gs pos="100000">
              <a:schemeClr val="accent5">
                <a:hueOff val="-4201912"/>
                <a:satOff val="-5845"/>
                <a:lumOff val="-22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«Дорожные знаки – наши друзья» – творческий конкурс.</a:t>
          </a:r>
          <a:endParaRPr lang="ru-RU" sz="1600" kern="1200" dirty="0">
            <a:latin typeface="Times New Roman" panose="02020603050405020304" pitchFamily="18" charset="0"/>
            <a:cs typeface="Times New Roman" panose="02020603050405020304" pitchFamily="18" charset="0"/>
          </a:endParaRPr>
        </a:p>
      </dsp:txBody>
      <dsp:txXfrm>
        <a:off x="3487818" y="2574305"/>
        <a:ext cx="2357304" cy="655486"/>
      </dsp:txXfrm>
    </dsp:sp>
    <dsp:sp modelId="{15AEBEC8-9DD3-4EDA-B7E3-1E34FFBA8833}">
      <dsp:nvSpPr>
        <dsp:cNvPr id="0" name=""/>
        <dsp:cNvSpPr/>
      </dsp:nvSpPr>
      <dsp:spPr>
        <a:xfrm>
          <a:off x="3481406" y="3325630"/>
          <a:ext cx="2398090" cy="732988"/>
        </a:xfrm>
        <a:prstGeom prst="roundRect">
          <a:avLst>
            <a:gd name="adj" fmla="val 10000"/>
          </a:avLst>
        </a:prstGeom>
        <a:gradFill rotWithShape="0">
          <a:gsLst>
            <a:gs pos="0">
              <a:schemeClr val="accent5">
                <a:hueOff val="-4727151"/>
                <a:satOff val="-6575"/>
                <a:lumOff val="-2521"/>
                <a:alphaOff val="0"/>
                <a:satMod val="103000"/>
                <a:lumMod val="102000"/>
                <a:tint val="94000"/>
              </a:schemeClr>
            </a:gs>
            <a:gs pos="50000">
              <a:schemeClr val="accent5">
                <a:hueOff val="-4727151"/>
                <a:satOff val="-6575"/>
                <a:lumOff val="-2521"/>
                <a:alphaOff val="0"/>
                <a:satMod val="110000"/>
                <a:lumMod val="100000"/>
                <a:shade val="100000"/>
              </a:schemeClr>
            </a:gs>
            <a:gs pos="100000">
              <a:schemeClr val="accent5">
                <a:hueOff val="-4727151"/>
                <a:satOff val="-6575"/>
                <a:lumOff val="-25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«Правила знай и применяй!» - спортивный праздник</a:t>
          </a:r>
          <a:endParaRPr lang="ru-RU" sz="1600" kern="1200" dirty="0">
            <a:latin typeface="Times New Roman" panose="02020603050405020304" pitchFamily="18" charset="0"/>
            <a:cs typeface="Times New Roman" panose="02020603050405020304" pitchFamily="18" charset="0"/>
          </a:endParaRPr>
        </a:p>
      </dsp:txBody>
      <dsp:txXfrm>
        <a:off x="3502874" y="3347098"/>
        <a:ext cx="2355154" cy="690052"/>
      </dsp:txXfrm>
    </dsp:sp>
    <dsp:sp modelId="{CEDA1D61-5C9E-48D8-9262-6F4617A8D287}">
      <dsp:nvSpPr>
        <dsp:cNvPr id="0" name=""/>
        <dsp:cNvSpPr/>
      </dsp:nvSpPr>
      <dsp:spPr>
        <a:xfrm>
          <a:off x="3523349" y="4139808"/>
          <a:ext cx="2398090" cy="749261"/>
        </a:xfrm>
        <a:prstGeom prst="roundRect">
          <a:avLst>
            <a:gd name="adj" fmla="val 10000"/>
          </a:avLst>
        </a:prstGeom>
        <a:gradFill rotWithShape="0">
          <a:gsLst>
            <a:gs pos="0">
              <a:schemeClr val="accent5">
                <a:hueOff val="-5252390"/>
                <a:satOff val="-7306"/>
                <a:lumOff val="-2801"/>
                <a:alphaOff val="0"/>
                <a:satMod val="103000"/>
                <a:lumMod val="102000"/>
                <a:tint val="94000"/>
              </a:schemeClr>
            </a:gs>
            <a:gs pos="50000">
              <a:schemeClr val="accent5">
                <a:hueOff val="-5252390"/>
                <a:satOff val="-7306"/>
                <a:lumOff val="-2801"/>
                <a:alphaOff val="0"/>
                <a:satMod val="110000"/>
                <a:lumMod val="100000"/>
                <a:shade val="100000"/>
              </a:schemeClr>
            </a:gs>
            <a:gs pos="100000">
              <a:schemeClr val="accent5">
                <a:hueOff val="-5252390"/>
                <a:satOff val="-7306"/>
                <a:lumOff val="-280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Профилактическая акция «Будь ярким! Стань заметным»</a:t>
          </a:r>
          <a:endParaRPr lang="ru-RU" sz="1600" kern="1200" dirty="0">
            <a:latin typeface="Times New Roman" panose="02020603050405020304" pitchFamily="18" charset="0"/>
            <a:cs typeface="Times New Roman" panose="02020603050405020304" pitchFamily="18" charset="0"/>
          </a:endParaRPr>
        </a:p>
      </dsp:txBody>
      <dsp:txXfrm>
        <a:off x="3545294" y="4161753"/>
        <a:ext cx="2354200" cy="705371"/>
      </dsp:txXfrm>
    </dsp:sp>
    <dsp:sp modelId="{67E97CCD-6CE8-400B-82D3-DB8EEFA60A08}">
      <dsp:nvSpPr>
        <dsp:cNvPr id="0" name=""/>
        <dsp:cNvSpPr/>
      </dsp:nvSpPr>
      <dsp:spPr>
        <a:xfrm>
          <a:off x="6446022" y="0"/>
          <a:ext cx="2997613" cy="5418667"/>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5">
                  <a:lumMod val="50000"/>
                </a:schemeClr>
              </a:solidFill>
              <a:latin typeface="Times New Roman" panose="02020603050405020304" pitchFamily="18" charset="0"/>
              <a:cs typeface="Times New Roman" panose="02020603050405020304" pitchFamily="18" charset="0"/>
            </a:rPr>
            <a:t>Мероприятия по экологии, ЗОЖ</a:t>
          </a:r>
          <a:endParaRPr lang="ru-RU" sz="20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6446022" y="0"/>
        <a:ext cx="2997613" cy="1625600"/>
      </dsp:txXfrm>
    </dsp:sp>
    <dsp:sp modelId="{F9D716F6-29EC-4F3D-93EC-8F9F1EEAB9B8}">
      <dsp:nvSpPr>
        <dsp:cNvPr id="0" name=""/>
        <dsp:cNvSpPr/>
      </dsp:nvSpPr>
      <dsp:spPr>
        <a:xfrm>
          <a:off x="6759764" y="1394605"/>
          <a:ext cx="2398090" cy="927548"/>
        </a:xfrm>
        <a:prstGeom prst="roundRect">
          <a:avLst>
            <a:gd name="adj" fmla="val 10000"/>
          </a:avLst>
        </a:prstGeom>
        <a:gradFill rotWithShape="0">
          <a:gsLst>
            <a:gs pos="0">
              <a:schemeClr val="accent5">
                <a:hueOff val="-5777628"/>
                <a:satOff val="-8036"/>
                <a:lumOff val="-3082"/>
                <a:alphaOff val="0"/>
                <a:satMod val="103000"/>
                <a:lumMod val="102000"/>
                <a:tint val="94000"/>
              </a:schemeClr>
            </a:gs>
            <a:gs pos="50000">
              <a:schemeClr val="accent5">
                <a:hueOff val="-5777628"/>
                <a:satOff val="-8036"/>
                <a:lumOff val="-3082"/>
                <a:alphaOff val="0"/>
                <a:satMod val="110000"/>
                <a:lumMod val="100000"/>
                <a:shade val="100000"/>
              </a:schemeClr>
            </a:gs>
            <a:gs pos="100000">
              <a:schemeClr val="accent5">
                <a:hueOff val="-5777628"/>
                <a:satOff val="-8036"/>
                <a:lumOff val="-308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«Мир природы». Интересные факты из жизни живой природы.</a:t>
          </a:r>
          <a:endParaRPr lang="ru-RU" sz="1600" kern="1200" dirty="0">
            <a:latin typeface="Times New Roman" panose="02020603050405020304" pitchFamily="18" charset="0"/>
            <a:cs typeface="Times New Roman" panose="02020603050405020304" pitchFamily="18" charset="0"/>
          </a:endParaRPr>
        </a:p>
      </dsp:txBody>
      <dsp:txXfrm>
        <a:off x="6786931" y="1421772"/>
        <a:ext cx="2343756" cy="873214"/>
      </dsp:txXfrm>
    </dsp:sp>
    <dsp:sp modelId="{5DEBD087-659F-448B-92B7-77205564015E}">
      <dsp:nvSpPr>
        <dsp:cNvPr id="0" name=""/>
        <dsp:cNvSpPr/>
      </dsp:nvSpPr>
      <dsp:spPr>
        <a:xfrm>
          <a:off x="6745783" y="2441296"/>
          <a:ext cx="2398090" cy="614260"/>
        </a:xfrm>
        <a:prstGeom prst="roundRect">
          <a:avLst>
            <a:gd name="adj" fmla="val 10000"/>
          </a:avLst>
        </a:prstGeom>
        <a:gradFill rotWithShape="0">
          <a:gsLst>
            <a:gs pos="0">
              <a:schemeClr val="accent5">
                <a:hueOff val="-6302867"/>
                <a:satOff val="-8767"/>
                <a:lumOff val="-3362"/>
                <a:alphaOff val="0"/>
                <a:satMod val="103000"/>
                <a:lumMod val="102000"/>
                <a:tint val="94000"/>
              </a:schemeClr>
            </a:gs>
            <a:gs pos="50000">
              <a:schemeClr val="accent5">
                <a:hueOff val="-6302867"/>
                <a:satOff val="-8767"/>
                <a:lumOff val="-3362"/>
                <a:alphaOff val="0"/>
                <a:satMod val="110000"/>
                <a:lumMod val="100000"/>
                <a:shade val="100000"/>
              </a:schemeClr>
            </a:gs>
            <a:gs pos="100000">
              <a:schemeClr val="accent5">
                <a:hueOff val="-6302867"/>
                <a:satOff val="-8767"/>
                <a:lumOff val="-336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«Интеллектуальная мозаика» - маршрутная игра.</a:t>
          </a:r>
          <a:endParaRPr lang="ru-RU" sz="1600" kern="1200" dirty="0">
            <a:latin typeface="Times New Roman" panose="02020603050405020304" pitchFamily="18" charset="0"/>
            <a:cs typeface="Times New Roman" panose="02020603050405020304" pitchFamily="18" charset="0"/>
          </a:endParaRPr>
        </a:p>
      </dsp:txBody>
      <dsp:txXfrm>
        <a:off x="6763774" y="2459287"/>
        <a:ext cx="2362108" cy="578278"/>
      </dsp:txXfrm>
    </dsp:sp>
    <dsp:sp modelId="{4E8226F5-16E2-4B6B-B6AF-9DBC4EFB39C6}">
      <dsp:nvSpPr>
        <dsp:cNvPr id="0" name=""/>
        <dsp:cNvSpPr/>
      </dsp:nvSpPr>
      <dsp:spPr>
        <a:xfrm>
          <a:off x="6745783" y="3187396"/>
          <a:ext cx="2398090" cy="1081161"/>
        </a:xfrm>
        <a:prstGeom prst="roundRect">
          <a:avLst>
            <a:gd name="adj" fmla="val 10000"/>
          </a:avLst>
        </a:prstGeom>
        <a:gradFill rotWithShape="0">
          <a:gsLst>
            <a:gs pos="0">
              <a:schemeClr val="accent5">
                <a:hueOff val="-6828106"/>
                <a:satOff val="-9497"/>
                <a:lumOff val="-3642"/>
                <a:alphaOff val="0"/>
                <a:satMod val="103000"/>
                <a:lumMod val="102000"/>
                <a:tint val="94000"/>
              </a:schemeClr>
            </a:gs>
            <a:gs pos="50000">
              <a:schemeClr val="accent5">
                <a:hueOff val="-6828106"/>
                <a:satOff val="-9497"/>
                <a:lumOff val="-3642"/>
                <a:alphaOff val="0"/>
                <a:satMod val="110000"/>
                <a:lumMod val="100000"/>
                <a:shade val="100000"/>
              </a:schemeClr>
            </a:gs>
            <a:gs pos="100000">
              <a:schemeClr val="accent5">
                <a:hueOff val="-6828106"/>
                <a:satOff val="-9497"/>
                <a:lumOff val="-364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«Брейн – ринг». Интеллектуальное мероприятие по телевизионным программам.</a:t>
          </a:r>
          <a:endParaRPr lang="ru-RU" sz="1600" kern="1200" dirty="0">
            <a:latin typeface="Times New Roman" panose="02020603050405020304" pitchFamily="18" charset="0"/>
            <a:cs typeface="Times New Roman" panose="02020603050405020304" pitchFamily="18" charset="0"/>
          </a:endParaRPr>
        </a:p>
      </dsp:txBody>
      <dsp:txXfrm>
        <a:off x="6777449" y="3219062"/>
        <a:ext cx="2334758" cy="1017829"/>
      </dsp:txXfrm>
    </dsp:sp>
    <dsp:sp modelId="{2FCD5434-7D12-4530-BFDC-EFB882789ACF}">
      <dsp:nvSpPr>
        <dsp:cNvPr id="0" name=""/>
        <dsp:cNvSpPr/>
      </dsp:nvSpPr>
      <dsp:spPr>
        <a:xfrm>
          <a:off x="6787726" y="4318102"/>
          <a:ext cx="2398090" cy="687160"/>
        </a:xfrm>
        <a:prstGeom prst="roundRect">
          <a:avLst>
            <a:gd name="adj" fmla="val 10000"/>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«Берегите свое Здоровье!» – беседа (Презентация)</a:t>
          </a:r>
          <a:endParaRPr lang="ru-RU" sz="1600" kern="1200" dirty="0">
            <a:latin typeface="Times New Roman" panose="02020603050405020304" pitchFamily="18" charset="0"/>
            <a:cs typeface="Times New Roman" panose="02020603050405020304" pitchFamily="18" charset="0"/>
          </a:endParaRPr>
        </a:p>
      </dsp:txBody>
      <dsp:txXfrm>
        <a:off x="6807852" y="4338228"/>
        <a:ext cx="2357838" cy="6469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9CC19-05E3-4BA0-BD5E-939E8E597DCA}">
      <dsp:nvSpPr>
        <dsp:cNvPr id="0" name=""/>
        <dsp:cNvSpPr/>
      </dsp:nvSpPr>
      <dsp:spPr>
        <a:xfrm>
          <a:off x="4727" y="0"/>
          <a:ext cx="4547149" cy="5418667"/>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5">
                  <a:lumMod val="50000"/>
                </a:schemeClr>
              </a:solidFill>
              <a:latin typeface="Times New Roman" panose="02020603050405020304" pitchFamily="18" charset="0"/>
              <a:cs typeface="Times New Roman" panose="02020603050405020304" pitchFamily="18" charset="0"/>
            </a:rPr>
            <a:t>Спортивные мероприятия</a:t>
          </a:r>
          <a:endParaRPr lang="ru-RU" sz="20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4727" y="0"/>
        <a:ext cx="4547149" cy="1625600"/>
      </dsp:txXfrm>
    </dsp:sp>
    <dsp:sp modelId="{2997D01A-63DD-42EA-BD20-91E8986AB973}">
      <dsp:nvSpPr>
        <dsp:cNvPr id="0" name=""/>
        <dsp:cNvSpPr/>
      </dsp:nvSpPr>
      <dsp:spPr>
        <a:xfrm>
          <a:off x="480649" y="1276563"/>
          <a:ext cx="3637719" cy="7082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«Мама, папа, я –спортивная семья» - соревнование</a:t>
          </a:r>
          <a:endParaRPr lang="ru-RU" sz="1600" kern="1200" dirty="0">
            <a:latin typeface="Times New Roman" panose="02020603050405020304" pitchFamily="18" charset="0"/>
            <a:cs typeface="Times New Roman" panose="02020603050405020304" pitchFamily="18" charset="0"/>
          </a:endParaRPr>
        </a:p>
      </dsp:txBody>
      <dsp:txXfrm>
        <a:off x="501393" y="1297307"/>
        <a:ext cx="3596231" cy="666757"/>
      </dsp:txXfrm>
    </dsp:sp>
    <dsp:sp modelId="{B47C0749-0167-4F63-88C7-8DD1E45DAD20}">
      <dsp:nvSpPr>
        <dsp:cNvPr id="0" name=""/>
        <dsp:cNvSpPr/>
      </dsp:nvSpPr>
      <dsp:spPr>
        <a:xfrm>
          <a:off x="480649" y="2072489"/>
          <a:ext cx="3637719" cy="487560"/>
        </a:xfrm>
        <a:prstGeom prst="roundRect">
          <a:avLst>
            <a:gd name="adj" fmla="val 10000"/>
          </a:avLst>
        </a:prstGeom>
        <a:gradFill rotWithShape="0">
          <a:gsLst>
            <a:gs pos="0">
              <a:schemeClr val="accent5">
                <a:hueOff val="-668486"/>
                <a:satOff val="-930"/>
                <a:lumOff val="-357"/>
                <a:alphaOff val="0"/>
                <a:satMod val="103000"/>
                <a:lumMod val="102000"/>
                <a:tint val="94000"/>
              </a:schemeClr>
            </a:gs>
            <a:gs pos="50000">
              <a:schemeClr val="accent5">
                <a:hueOff val="-668486"/>
                <a:satOff val="-930"/>
                <a:lumOff val="-357"/>
                <a:alphaOff val="0"/>
                <a:satMod val="110000"/>
                <a:lumMod val="100000"/>
                <a:shade val="100000"/>
              </a:schemeClr>
            </a:gs>
            <a:gs pos="100000">
              <a:schemeClr val="accent5">
                <a:hueOff val="-668486"/>
                <a:satOff val="-930"/>
                <a:lumOff val="-35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День «Спорта»</a:t>
          </a:r>
          <a:endParaRPr lang="ru-RU" sz="1600" kern="1200" dirty="0">
            <a:latin typeface="Times New Roman" panose="02020603050405020304" pitchFamily="18" charset="0"/>
            <a:cs typeface="Times New Roman" panose="02020603050405020304" pitchFamily="18" charset="0"/>
          </a:endParaRPr>
        </a:p>
      </dsp:txBody>
      <dsp:txXfrm>
        <a:off x="494929" y="2086769"/>
        <a:ext cx="3609159" cy="459000"/>
      </dsp:txXfrm>
    </dsp:sp>
    <dsp:sp modelId="{51FFC633-94AC-4A05-B72C-42948A876541}">
      <dsp:nvSpPr>
        <dsp:cNvPr id="0" name=""/>
        <dsp:cNvSpPr/>
      </dsp:nvSpPr>
      <dsp:spPr>
        <a:xfrm>
          <a:off x="417026" y="2709335"/>
          <a:ext cx="3637719" cy="487560"/>
        </a:xfrm>
        <a:prstGeom prst="roundRect">
          <a:avLst>
            <a:gd name="adj" fmla="val 10000"/>
          </a:avLst>
        </a:prstGeom>
        <a:gradFill rotWithShape="0">
          <a:gsLst>
            <a:gs pos="0">
              <a:schemeClr val="accent5">
                <a:hueOff val="-1336972"/>
                <a:satOff val="-1860"/>
                <a:lumOff val="-713"/>
                <a:alphaOff val="0"/>
                <a:satMod val="103000"/>
                <a:lumMod val="102000"/>
                <a:tint val="94000"/>
              </a:schemeClr>
            </a:gs>
            <a:gs pos="50000">
              <a:schemeClr val="accent5">
                <a:hueOff val="-1336972"/>
                <a:satOff val="-1860"/>
                <a:lumOff val="-713"/>
                <a:alphaOff val="0"/>
                <a:satMod val="110000"/>
                <a:lumMod val="100000"/>
                <a:shade val="100000"/>
              </a:schemeClr>
            </a:gs>
            <a:gs pos="100000">
              <a:schemeClr val="accent5">
                <a:hueOff val="-1336972"/>
                <a:satOff val="-1860"/>
                <a:lumOff val="-71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Дружеский бадминтон</a:t>
          </a:r>
          <a:endParaRPr lang="ru-RU" sz="1600" kern="1200" dirty="0">
            <a:latin typeface="Times New Roman" panose="02020603050405020304" pitchFamily="18" charset="0"/>
            <a:cs typeface="Times New Roman" panose="02020603050405020304" pitchFamily="18" charset="0"/>
          </a:endParaRPr>
        </a:p>
      </dsp:txBody>
      <dsp:txXfrm>
        <a:off x="431306" y="2723615"/>
        <a:ext cx="3609159" cy="459000"/>
      </dsp:txXfrm>
    </dsp:sp>
    <dsp:sp modelId="{424A0AD5-18D8-4752-B948-F80A7517B83B}">
      <dsp:nvSpPr>
        <dsp:cNvPr id="0" name=""/>
        <dsp:cNvSpPr/>
      </dsp:nvSpPr>
      <dsp:spPr>
        <a:xfrm>
          <a:off x="395818" y="3317946"/>
          <a:ext cx="3637719" cy="487560"/>
        </a:xfrm>
        <a:prstGeom prst="roundRect">
          <a:avLst>
            <a:gd name="adj" fmla="val 10000"/>
          </a:avLst>
        </a:prstGeom>
        <a:gradFill rotWithShape="0">
          <a:gsLst>
            <a:gs pos="0">
              <a:schemeClr val="accent5">
                <a:hueOff val="-2005458"/>
                <a:satOff val="-2789"/>
                <a:lumOff val="-1070"/>
                <a:alphaOff val="0"/>
                <a:satMod val="103000"/>
                <a:lumMod val="102000"/>
                <a:tint val="94000"/>
              </a:schemeClr>
            </a:gs>
            <a:gs pos="50000">
              <a:schemeClr val="accent5">
                <a:hueOff val="-2005458"/>
                <a:satOff val="-2789"/>
                <a:lumOff val="-1070"/>
                <a:alphaOff val="0"/>
                <a:satMod val="110000"/>
                <a:lumMod val="100000"/>
                <a:shade val="100000"/>
              </a:schemeClr>
            </a:gs>
            <a:gs pos="100000">
              <a:schemeClr val="accent5">
                <a:hueOff val="-2005458"/>
                <a:satOff val="-2789"/>
                <a:lumOff val="-10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Веселые старты «Ералаш»</a:t>
          </a:r>
          <a:endParaRPr lang="ru-RU" sz="1600" kern="1200" dirty="0">
            <a:latin typeface="Times New Roman" panose="02020603050405020304" pitchFamily="18" charset="0"/>
            <a:cs typeface="Times New Roman" panose="02020603050405020304" pitchFamily="18" charset="0"/>
          </a:endParaRPr>
        </a:p>
      </dsp:txBody>
      <dsp:txXfrm>
        <a:off x="410098" y="3332226"/>
        <a:ext cx="3609159" cy="459000"/>
      </dsp:txXfrm>
    </dsp:sp>
    <dsp:sp modelId="{2C3B1456-4320-4F3B-8CAF-C958E2DC8F1A}">
      <dsp:nvSpPr>
        <dsp:cNvPr id="0" name=""/>
        <dsp:cNvSpPr/>
      </dsp:nvSpPr>
      <dsp:spPr>
        <a:xfrm>
          <a:off x="395818" y="3940676"/>
          <a:ext cx="3637719" cy="487560"/>
        </a:xfrm>
        <a:prstGeom prst="roundRect">
          <a:avLst>
            <a:gd name="adj" fmla="val 10000"/>
          </a:avLst>
        </a:prstGeom>
        <a:gradFill rotWithShape="0">
          <a:gsLst>
            <a:gs pos="0">
              <a:schemeClr val="accent5">
                <a:hueOff val="-2673944"/>
                <a:satOff val="-3719"/>
                <a:lumOff val="-1426"/>
                <a:alphaOff val="0"/>
                <a:satMod val="103000"/>
                <a:lumMod val="102000"/>
                <a:tint val="94000"/>
              </a:schemeClr>
            </a:gs>
            <a:gs pos="50000">
              <a:schemeClr val="accent5">
                <a:hueOff val="-2673944"/>
                <a:satOff val="-3719"/>
                <a:lumOff val="-1426"/>
                <a:alphaOff val="0"/>
                <a:satMod val="110000"/>
                <a:lumMod val="100000"/>
                <a:shade val="100000"/>
              </a:schemeClr>
            </a:gs>
            <a:gs pos="100000">
              <a:schemeClr val="accent5">
                <a:hueOff val="-2673944"/>
                <a:satOff val="-3719"/>
                <a:lumOff val="-14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Спортивная эстафета «Рекордсмены»</a:t>
          </a:r>
          <a:endParaRPr lang="ru-RU" sz="1600" kern="1200" dirty="0">
            <a:latin typeface="Times New Roman" panose="02020603050405020304" pitchFamily="18" charset="0"/>
            <a:cs typeface="Times New Roman" panose="02020603050405020304" pitchFamily="18" charset="0"/>
          </a:endParaRPr>
        </a:p>
      </dsp:txBody>
      <dsp:txXfrm>
        <a:off x="410098" y="3954956"/>
        <a:ext cx="3609159" cy="459000"/>
      </dsp:txXfrm>
    </dsp:sp>
    <dsp:sp modelId="{B0DAE12F-87A6-4711-A4A1-2B57E188DC35}">
      <dsp:nvSpPr>
        <dsp:cNvPr id="0" name=""/>
        <dsp:cNvSpPr/>
      </dsp:nvSpPr>
      <dsp:spPr>
        <a:xfrm>
          <a:off x="395818" y="4563402"/>
          <a:ext cx="3637719" cy="487560"/>
        </a:xfrm>
        <a:prstGeom prst="roundRect">
          <a:avLst>
            <a:gd name="adj" fmla="val 10000"/>
          </a:avLst>
        </a:prstGeom>
        <a:gradFill rotWithShape="0">
          <a:gsLst>
            <a:gs pos="0">
              <a:schemeClr val="accent5">
                <a:hueOff val="-3342430"/>
                <a:satOff val="-4649"/>
                <a:lumOff val="-1783"/>
                <a:alphaOff val="0"/>
                <a:satMod val="103000"/>
                <a:lumMod val="102000"/>
                <a:tint val="94000"/>
              </a:schemeClr>
            </a:gs>
            <a:gs pos="50000">
              <a:schemeClr val="accent5">
                <a:hueOff val="-3342430"/>
                <a:satOff val="-4649"/>
                <a:lumOff val="-1783"/>
                <a:alphaOff val="0"/>
                <a:satMod val="110000"/>
                <a:lumMod val="100000"/>
                <a:shade val="100000"/>
              </a:schemeClr>
            </a:gs>
            <a:gs pos="100000">
              <a:schemeClr val="accent5">
                <a:hueOff val="-3342430"/>
                <a:satOff val="-4649"/>
                <a:lumOff val="-17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Юмористический футбол без правил – дети против вожатых</a:t>
          </a:r>
          <a:endParaRPr lang="ru-RU" sz="1600" kern="1200" dirty="0">
            <a:latin typeface="Times New Roman" panose="02020603050405020304" pitchFamily="18" charset="0"/>
            <a:cs typeface="Times New Roman" panose="02020603050405020304" pitchFamily="18" charset="0"/>
          </a:endParaRPr>
        </a:p>
      </dsp:txBody>
      <dsp:txXfrm>
        <a:off x="410098" y="4577682"/>
        <a:ext cx="3609159" cy="459000"/>
      </dsp:txXfrm>
    </dsp:sp>
    <dsp:sp modelId="{D7790BB3-187C-40FC-BAFD-214FF22A7965}">
      <dsp:nvSpPr>
        <dsp:cNvPr id="0" name=""/>
        <dsp:cNvSpPr/>
      </dsp:nvSpPr>
      <dsp:spPr>
        <a:xfrm>
          <a:off x="4808062" y="0"/>
          <a:ext cx="4547149" cy="5418667"/>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5">
                  <a:lumMod val="50000"/>
                </a:schemeClr>
              </a:solidFill>
              <a:latin typeface="Times New Roman" panose="02020603050405020304" pitchFamily="18" charset="0"/>
              <a:cs typeface="Times New Roman" panose="02020603050405020304" pitchFamily="18" charset="0"/>
            </a:rPr>
            <a:t>Творческие мероприятия</a:t>
          </a:r>
          <a:endParaRPr lang="ru-RU" sz="20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4808062" y="0"/>
        <a:ext cx="4547149" cy="1625600"/>
      </dsp:txXfrm>
    </dsp:sp>
    <dsp:sp modelId="{0C1C001C-363B-4D4D-96C0-2E82569B3010}">
      <dsp:nvSpPr>
        <dsp:cNvPr id="0" name=""/>
        <dsp:cNvSpPr/>
      </dsp:nvSpPr>
      <dsp:spPr>
        <a:xfrm>
          <a:off x="5268507" y="1220577"/>
          <a:ext cx="3637719" cy="495463"/>
        </a:xfrm>
        <a:prstGeom prst="roundRect">
          <a:avLst>
            <a:gd name="adj" fmla="val 10000"/>
          </a:avLst>
        </a:prstGeom>
        <a:gradFill rotWithShape="0">
          <a:gsLst>
            <a:gs pos="0">
              <a:schemeClr val="accent5">
                <a:hueOff val="-4010916"/>
                <a:satOff val="-5579"/>
                <a:lumOff val="-2139"/>
                <a:alphaOff val="0"/>
                <a:satMod val="103000"/>
                <a:lumMod val="102000"/>
                <a:tint val="94000"/>
              </a:schemeClr>
            </a:gs>
            <a:gs pos="50000">
              <a:schemeClr val="accent5">
                <a:hueOff val="-4010916"/>
                <a:satOff val="-5579"/>
                <a:lumOff val="-2139"/>
                <a:alphaOff val="0"/>
                <a:satMod val="110000"/>
                <a:lumMod val="100000"/>
                <a:shade val="100000"/>
              </a:schemeClr>
            </a:gs>
            <a:gs pos="100000">
              <a:schemeClr val="accent5">
                <a:hueOff val="-4010916"/>
                <a:satOff val="-5579"/>
                <a:lumOff val="-213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Запуск программы «Кто куда, а мы в Кино!»</a:t>
          </a:r>
          <a:endParaRPr lang="ru-RU" sz="1600" kern="1200" dirty="0">
            <a:latin typeface="Times New Roman" panose="02020603050405020304" pitchFamily="18" charset="0"/>
            <a:cs typeface="Times New Roman" panose="02020603050405020304" pitchFamily="18" charset="0"/>
          </a:endParaRPr>
        </a:p>
      </dsp:txBody>
      <dsp:txXfrm>
        <a:off x="5283019" y="1235089"/>
        <a:ext cx="3608695" cy="466439"/>
      </dsp:txXfrm>
    </dsp:sp>
    <dsp:sp modelId="{18AF354E-0B1A-47C8-AD38-3A0FB55C5374}">
      <dsp:nvSpPr>
        <dsp:cNvPr id="0" name=""/>
        <dsp:cNvSpPr/>
      </dsp:nvSpPr>
      <dsp:spPr>
        <a:xfrm>
          <a:off x="5280547" y="1805637"/>
          <a:ext cx="3637719" cy="672098"/>
        </a:xfrm>
        <a:prstGeom prst="roundRect">
          <a:avLst>
            <a:gd name="adj" fmla="val 10000"/>
          </a:avLst>
        </a:prstGeom>
        <a:gradFill rotWithShape="0">
          <a:gsLst>
            <a:gs pos="0">
              <a:schemeClr val="accent5">
                <a:hueOff val="-4679402"/>
                <a:satOff val="-6509"/>
                <a:lumOff val="-2496"/>
                <a:alphaOff val="0"/>
                <a:satMod val="103000"/>
                <a:lumMod val="102000"/>
                <a:tint val="94000"/>
              </a:schemeClr>
            </a:gs>
            <a:gs pos="50000">
              <a:schemeClr val="accent5">
                <a:hueOff val="-4679402"/>
                <a:satOff val="-6509"/>
                <a:lumOff val="-2496"/>
                <a:alphaOff val="0"/>
                <a:satMod val="110000"/>
                <a:lumMod val="100000"/>
                <a:shade val="100000"/>
              </a:schemeClr>
            </a:gs>
            <a:gs pos="100000">
              <a:schemeClr val="accent5">
                <a:hueOff val="-4679402"/>
                <a:satOff val="-6509"/>
                <a:lumOff val="-24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Творческий день «Таланты и Поклонники» – встреча с интересными людьми.</a:t>
          </a:r>
          <a:endParaRPr lang="ru-RU" sz="1600" kern="1200" dirty="0">
            <a:latin typeface="Times New Roman" panose="02020603050405020304" pitchFamily="18" charset="0"/>
            <a:cs typeface="Times New Roman" panose="02020603050405020304" pitchFamily="18" charset="0"/>
          </a:endParaRPr>
        </a:p>
      </dsp:txBody>
      <dsp:txXfrm>
        <a:off x="5300232" y="1825322"/>
        <a:ext cx="3598349" cy="632728"/>
      </dsp:txXfrm>
    </dsp:sp>
    <dsp:sp modelId="{F799B760-EC1F-4D71-AB2D-0F773C4DD5AA}">
      <dsp:nvSpPr>
        <dsp:cNvPr id="0" name=""/>
        <dsp:cNvSpPr/>
      </dsp:nvSpPr>
      <dsp:spPr>
        <a:xfrm>
          <a:off x="5298918" y="2605330"/>
          <a:ext cx="3637719" cy="448640"/>
        </a:xfrm>
        <a:prstGeom prst="roundRect">
          <a:avLst>
            <a:gd name="adj" fmla="val 10000"/>
          </a:avLst>
        </a:prstGeom>
        <a:gradFill rotWithShape="0">
          <a:gsLst>
            <a:gs pos="0">
              <a:schemeClr val="accent5">
                <a:hueOff val="-5347888"/>
                <a:satOff val="-7439"/>
                <a:lumOff val="-2852"/>
                <a:alphaOff val="0"/>
                <a:satMod val="103000"/>
                <a:lumMod val="102000"/>
                <a:tint val="94000"/>
              </a:schemeClr>
            </a:gs>
            <a:gs pos="50000">
              <a:schemeClr val="accent5">
                <a:hueOff val="-5347888"/>
                <a:satOff val="-7439"/>
                <a:lumOff val="-2852"/>
                <a:alphaOff val="0"/>
                <a:satMod val="110000"/>
                <a:lumMod val="100000"/>
                <a:shade val="100000"/>
              </a:schemeClr>
            </a:gs>
            <a:gs pos="100000">
              <a:schemeClr val="accent5">
                <a:hueOff val="-5347888"/>
                <a:satOff val="-7439"/>
                <a:lumOff val="-28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Киноконцерт.</a:t>
          </a:r>
          <a:endParaRPr lang="ru-RU" sz="1600" kern="1200" dirty="0">
            <a:latin typeface="Times New Roman" panose="02020603050405020304" pitchFamily="18" charset="0"/>
            <a:cs typeface="Times New Roman" panose="02020603050405020304" pitchFamily="18" charset="0"/>
          </a:endParaRPr>
        </a:p>
      </dsp:txBody>
      <dsp:txXfrm>
        <a:off x="5312058" y="2618470"/>
        <a:ext cx="3611439" cy="422360"/>
      </dsp:txXfrm>
    </dsp:sp>
    <dsp:sp modelId="{15AEBEC8-9DD3-4EDA-B7E3-1E34FFBA8833}">
      <dsp:nvSpPr>
        <dsp:cNvPr id="0" name=""/>
        <dsp:cNvSpPr/>
      </dsp:nvSpPr>
      <dsp:spPr>
        <a:xfrm>
          <a:off x="5308049" y="3168836"/>
          <a:ext cx="3637719" cy="652938"/>
        </a:xfrm>
        <a:prstGeom prst="roundRect">
          <a:avLst>
            <a:gd name="adj" fmla="val 10000"/>
          </a:avLst>
        </a:prstGeom>
        <a:gradFill rotWithShape="0">
          <a:gsLst>
            <a:gs pos="0">
              <a:schemeClr val="accent5">
                <a:hueOff val="-6016373"/>
                <a:satOff val="-8368"/>
                <a:lumOff val="-3209"/>
                <a:alphaOff val="0"/>
                <a:satMod val="103000"/>
                <a:lumMod val="102000"/>
                <a:tint val="94000"/>
              </a:schemeClr>
            </a:gs>
            <a:gs pos="50000">
              <a:schemeClr val="accent5">
                <a:hueOff val="-6016373"/>
                <a:satOff val="-8368"/>
                <a:lumOff val="-3209"/>
                <a:alphaOff val="0"/>
                <a:satMod val="110000"/>
                <a:lumMod val="100000"/>
                <a:shade val="100000"/>
              </a:schemeClr>
            </a:gs>
            <a:gs pos="100000">
              <a:schemeClr val="accent5">
                <a:hueOff val="-6016373"/>
                <a:satOff val="-8368"/>
                <a:lumOff val="-320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Мастер-класс. «Мы режиссеры мультфильма»</a:t>
          </a:r>
        </a:p>
      </dsp:txBody>
      <dsp:txXfrm>
        <a:off x="5327173" y="3187960"/>
        <a:ext cx="3599471" cy="614690"/>
      </dsp:txXfrm>
    </dsp:sp>
    <dsp:sp modelId="{58CDD3DB-4BCE-46AB-BA91-FA38C03728CC}">
      <dsp:nvSpPr>
        <dsp:cNvPr id="0" name=""/>
        <dsp:cNvSpPr/>
      </dsp:nvSpPr>
      <dsp:spPr>
        <a:xfrm>
          <a:off x="5311541" y="3860358"/>
          <a:ext cx="3637719" cy="596497"/>
        </a:xfrm>
        <a:prstGeom prst="roundRect">
          <a:avLst>
            <a:gd name="adj" fmla="val 10000"/>
          </a:avLst>
        </a:prstGeom>
        <a:gradFill rotWithShape="0">
          <a:gsLst>
            <a:gs pos="0">
              <a:schemeClr val="accent5">
                <a:hueOff val="-6684860"/>
                <a:satOff val="-9298"/>
                <a:lumOff val="-3565"/>
                <a:alphaOff val="0"/>
                <a:satMod val="103000"/>
                <a:lumMod val="102000"/>
                <a:tint val="94000"/>
              </a:schemeClr>
            </a:gs>
            <a:gs pos="50000">
              <a:schemeClr val="accent5">
                <a:hueOff val="-6684860"/>
                <a:satOff val="-9298"/>
                <a:lumOff val="-3565"/>
                <a:alphaOff val="0"/>
                <a:satMod val="110000"/>
                <a:lumMod val="100000"/>
                <a:shade val="100000"/>
              </a:schemeClr>
            </a:gs>
            <a:gs pos="100000">
              <a:schemeClr val="accent5">
                <a:hueOff val="-6684860"/>
                <a:satOff val="-9298"/>
                <a:lumOff val="-35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«Говорун шоу», «Гостевины»; «Кино-ляп»; «КВГ».</a:t>
          </a:r>
        </a:p>
      </dsp:txBody>
      <dsp:txXfrm>
        <a:off x="5329012" y="3877829"/>
        <a:ext cx="3602777" cy="561555"/>
      </dsp:txXfrm>
    </dsp:sp>
    <dsp:sp modelId="{DD5AB0B3-C703-4C29-BE7D-600090896C70}">
      <dsp:nvSpPr>
        <dsp:cNvPr id="0" name=""/>
        <dsp:cNvSpPr/>
      </dsp:nvSpPr>
      <dsp:spPr>
        <a:xfrm>
          <a:off x="5299500" y="4557504"/>
          <a:ext cx="3637719" cy="555389"/>
        </a:xfrm>
        <a:prstGeom prst="roundRect">
          <a:avLst>
            <a:gd name="adj" fmla="val 10000"/>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Творческий концерт </a:t>
          </a:r>
        </a:p>
        <a:p>
          <a:pPr lvl="0" algn="ctr" defTabSz="71120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«Вместе с годом Кино»</a:t>
          </a:r>
        </a:p>
      </dsp:txBody>
      <dsp:txXfrm>
        <a:off x="5315767" y="4573771"/>
        <a:ext cx="3605185" cy="5228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855C9-0903-48B1-8249-8B570A2BC55C}">
      <dsp:nvSpPr>
        <dsp:cNvPr id="0" name=""/>
        <dsp:cNvSpPr/>
      </dsp:nvSpPr>
      <dsp:spPr>
        <a:xfrm rot="10800000">
          <a:off x="1737697" y="2526"/>
          <a:ext cx="5405120" cy="1505029"/>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3676" tIns="99060" rIns="184912" bIns="99060" numCol="1" spcCol="1270" anchor="ctr" anchorCtr="0">
          <a:noAutofit/>
        </a:bodyPr>
        <a:lstStyle/>
        <a:p>
          <a:pPr lvl="0" algn="ctr" defTabSz="1155700">
            <a:lnSpc>
              <a:spcPct val="90000"/>
            </a:lnSpc>
            <a:spcBef>
              <a:spcPct val="0"/>
            </a:spcBef>
            <a:spcAft>
              <a:spcPct val="35000"/>
            </a:spcAft>
          </a:pPr>
          <a:r>
            <a:rPr lang="ru-RU" sz="2600" kern="1200" dirty="0" smtClean="0">
              <a:latin typeface="Times New Roman" panose="02020603050405020304" pitchFamily="18" charset="0"/>
              <a:cs typeface="Times New Roman" panose="02020603050405020304" pitchFamily="18" charset="0"/>
            </a:rPr>
            <a:t>Номинация «Самый спортивный отряд» «Солнечные зайчики»</a:t>
          </a:r>
          <a:endParaRPr lang="ru-RU" sz="2600" kern="1200" dirty="0">
            <a:latin typeface="Times New Roman" panose="02020603050405020304" pitchFamily="18" charset="0"/>
            <a:cs typeface="Times New Roman" panose="02020603050405020304" pitchFamily="18" charset="0"/>
          </a:endParaRPr>
        </a:p>
      </dsp:txBody>
      <dsp:txXfrm rot="10800000">
        <a:off x="2113954" y="2526"/>
        <a:ext cx="5028863" cy="1505029"/>
      </dsp:txXfrm>
    </dsp:sp>
    <dsp:sp modelId="{1504E89B-A9B0-4830-B00B-9C46B9EB5286}">
      <dsp:nvSpPr>
        <dsp:cNvPr id="0" name=""/>
        <dsp:cNvSpPr/>
      </dsp:nvSpPr>
      <dsp:spPr>
        <a:xfrm>
          <a:off x="985182" y="2526"/>
          <a:ext cx="1505029" cy="150502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954DA31-F69C-4A21-BF10-AC4E64CFC4C2}">
      <dsp:nvSpPr>
        <dsp:cNvPr id="0" name=""/>
        <dsp:cNvSpPr/>
      </dsp:nvSpPr>
      <dsp:spPr>
        <a:xfrm rot="10800000">
          <a:off x="1737697" y="1956818"/>
          <a:ext cx="5405120" cy="1505029"/>
        </a:xfrm>
        <a:prstGeom prst="homePlate">
          <a:avLst/>
        </a:prstGeom>
        <a:gradFill rotWithShape="0">
          <a:gsLst>
            <a:gs pos="0">
              <a:schemeClr val="accent5">
                <a:hueOff val="-3676673"/>
                <a:satOff val="-5114"/>
                <a:lumOff val="-1961"/>
                <a:alphaOff val="0"/>
                <a:satMod val="103000"/>
                <a:lumMod val="102000"/>
                <a:tint val="94000"/>
              </a:schemeClr>
            </a:gs>
            <a:gs pos="50000">
              <a:schemeClr val="accent5">
                <a:hueOff val="-3676673"/>
                <a:satOff val="-5114"/>
                <a:lumOff val="-1961"/>
                <a:alphaOff val="0"/>
                <a:satMod val="110000"/>
                <a:lumMod val="100000"/>
                <a:shade val="100000"/>
              </a:schemeClr>
            </a:gs>
            <a:gs pos="100000">
              <a:schemeClr val="accent5">
                <a:hueOff val="-3676673"/>
                <a:satOff val="-5114"/>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3676" tIns="99060" rIns="184912" bIns="99060" numCol="1" spcCol="1270" anchor="ctr" anchorCtr="0">
          <a:noAutofit/>
        </a:bodyPr>
        <a:lstStyle/>
        <a:p>
          <a:pPr lvl="0" algn="ctr" defTabSz="1155700">
            <a:lnSpc>
              <a:spcPct val="90000"/>
            </a:lnSpc>
            <a:spcBef>
              <a:spcPct val="0"/>
            </a:spcBef>
            <a:spcAft>
              <a:spcPct val="35000"/>
            </a:spcAft>
          </a:pPr>
          <a:r>
            <a:rPr lang="ru-RU" sz="2600" kern="1200" dirty="0" smtClean="0">
              <a:latin typeface="Times New Roman" panose="02020603050405020304" pitchFamily="18" charset="0"/>
              <a:cs typeface="Times New Roman" panose="02020603050405020304" pitchFamily="18" charset="0"/>
            </a:rPr>
            <a:t>Номинация «Самый дисциплинированный отряд»</a:t>
          </a:r>
        </a:p>
        <a:p>
          <a:pPr lvl="0" algn="ctr" defTabSz="1155700">
            <a:lnSpc>
              <a:spcPct val="90000"/>
            </a:lnSpc>
            <a:spcBef>
              <a:spcPct val="0"/>
            </a:spcBef>
            <a:spcAft>
              <a:spcPct val="35000"/>
            </a:spcAft>
          </a:pPr>
          <a:r>
            <a:rPr lang="ru-RU" sz="2600" kern="1200" dirty="0" smtClean="0">
              <a:latin typeface="Times New Roman" panose="02020603050405020304" pitchFamily="18" charset="0"/>
              <a:cs typeface="Times New Roman" panose="02020603050405020304" pitchFamily="18" charset="0"/>
            </a:rPr>
            <a:t>«Великие капитаны»</a:t>
          </a:r>
          <a:endParaRPr lang="ru-RU" sz="2600" kern="1200" dirty="0">
            <a:latin typeface="Times New Roman" panose="02020603050405020304" pitchFamily="18" charset="0"/>
            <a:cs typeface="Times New Roman" panose="02020603050405020304" pitchFamily="18" charset="0"/>
          </a:endParaRPr>
        </a:p>
      </dsp:txBody>
      <dsp:txXfrm rot="10800000">
        <a:off x="2113954" y="1956818"/>
        <a:ext cx="5028863" cy="1505029"/>
      </dsp:txXfrm>
    </dsp:sp>
    <dsp:sp modelId="{0B8F8AD7-9813-45FB-8E25-608320378D06}">
      <dsp:nvSpPr>
        <dsp:cNvPr id="0" name=""/>
        <dsp:cNvSpPr/>
      </dsp:nvSpPr>
      <dsp:spPr>
        <a:xfrm>
          <a:off x="985182" y="1956818"/>
          <a:ext cx="1505029" cy="150502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22BC1A-B817-4B35-81ED-9415D37B3F26}">
      <dsp:nvSpPr>
        <dsp:cNvPr id="0" name=""/>
        <dsp:cNvSpPr/>
      </dsp:nvSpPr>
      <dsp:spPr>
        <a:xfrm rot="10800000">
          <a:off x="1737697" y="3911110"/>
          <a:ext cx="5405120" cy="1505029"/>
        </a:xfrm>
        <a:prstGeom prst="homePlate">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3676" tIns="99060" rIns="184912" bIns="99060" numCol="1" spcCol="1270" anchor="ctr" anchorCtr="0">
          <a:noAutofit/>
        </a:bodyPr>
        <a:lstStyle/>
        <a:p>
          <a:pPr lvl="0" algn="ctr" defTabSz="1155700">
            <a:lnSpc>
              <a:spcPct val="90000"/>
            </a:lnSpc>
            <a:spcBef>
              <a:spcPct val="0"/>
            </a:spcBef>
            <a:spcAft>
              <a:spcPct val="35000"/>
            </a:spcAft>
          </a:pPr>
          <a:r>
            <a:rPr lang="ru-RU" sz="2600" kern="1200" dirty="0" smtClean="0">
              <a:latin typeface="Times New Roman" panose="02020603050405020304" pitchFamily="18" charset="0"/>
              <a:cs typeface="Times New Roman" panose="02020603050405020304" pitchFamily="18" charset="0"/>
            </a:rPr>
            <a:t>Номинация «Самый творческий отряд»</a:t>
          </a:r>
        </a:p>
        <a:p>
          <a:pPr lvl="0" algn="ctr" defTabSz="1155700">
            <a:lnSpc>
              <a:spcPct val="90000"/>
            </a:lnSpc>
            <a:spcBef>
              <a:spcPct val="0"/>
            </a:spcBef>
            <a:spcAft>
              <a:spcPct val="35000"/>
            </a:spcAft>
          </a:pPr>
          <a:r>
            <a:rPr lang="ru-RU" sz="2600" kern="1200" dirty="0" smtClean="0">
              <a:latin typeface="Times New Roman" panose="02020603050405020304" pitchFamily="18" charset="0"/>
              <a:cs typeface="Times New Roman" panose="02020603050405020304" pitchFamily="18" charset="0"/>
            </a:rPr>
            <a:t>«В кадре»</a:t>
          </a:r>
          <a:endParaRPr lang="ru-RU" sz="2600" kern="1200" dirty="0">
            <a:latin typeface="Times New Roman" panose="02020603050405020304" pitchFamily="18" charset="0"/>
            <a:cs typeface="Times New Roman" panose="02020603050405020304" pitchFamily="18" charset="0"/>
          </a:endParaRPr>
        </a:p>
      </dsp:txBody>
      <dsp:txXfrm rot="10800000">
        <a:off x="2113954" y="3911110"/>
        <a:ext cx="5028863" cy="1505029"/>
      </dsp:txXfrm>
    </dsp:sp>
    <dsp:sp modelId="{39AAC7C0-9C70-46FC-8DDF-E9AF038DB1DB}">
      <dsp:nvSpPr>
        <dsp:cNvPr id="0" name=""/>
        <dsp:cNvSpPr/>
      </dsp:nvSpPr>
      <dsp:spPr>
        <a:xfrm>
          <a:off x="985182" y="3911110"/>
          <a:ext cx="1505029" cy="150502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02FB1-6AFF-4FB8-AD96-170A314B3027}" type="datetimeFigureOut">
              <a:rPr lang="ru-RU" smtClean="0"/>
              <a:t>16.05.2017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15BCC-447E-437F-A1A5-3F7BA07D71A8}" type="slidenum">
              <a:rPr lang="ru-RU" smtClean="0"/>
              <a:t>‹#›</a:t>
            </a:fld>
            <a:endParaRPr lang="ru-RU"/>
          </a:p>
        </p:txBody>
      </p:sp>
    </p:spTree>
    <p:extLst>
      <p:ext uri="{BB962C8B-B14F-4D97-AF65-F5344CB8AC3E}">
        <p14:creationId xmlns:p14="http://schemas.microsoft.com/office/powerpoint/2010/main" val="1611356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C15BCC-447E-437F-A1A5-3F7BA07D71A8}" type="slidenum">
              <a:rPr lang="ru-RU" smtClean="0"/>
              <a:t>13</a:t>
            </a:fld>
            <a:endParaRPr lang="ru-RU"/>
          </a:p>
        </p:txBody>
      </p:sp>
    </p:spTree>
    <p:extLst>
      <p:ext uri="{BB962C8B-B14F-4D97-AF65-F5344CB8AC3E}">
        <p14:creationId xmlns:p14="http://schemas.microsoft.com/office/powerpoint/2010/main" val="187400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C15BCC-447E-437F-A1A5-3F7BA07D71A8}" type="slidenum">
              <a:rPr lang="ru-RU" smtClean="0"/>
              <a:t>32</a:t>
            </a:fld>
            <a:endParaRPr lang="ru-RU"/>
          </a:p>
        </p:txBody>
      </p:sp>
    </p:spTree>
    <p:extLst>
      <p:ext uri="{BB962C8B-B14F-4D97-AF65-F5344CB8AC3E}">
        <p14:creationId xmlns:p14="http://schemas.microsoft.com/office/powerpoint/2010/main" val="24006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C15BCC-447E-437F-A1A5-3F7BA07D71A8}" type="slidenum">
              <a:rPr lang="ru-RU" smtClean="0"/>
              <a:t>34</a:t>
            </a:fld>
            <a:endParaRPr lang="ru-RU"/>
          </a:p>
        </p:txBody>
      </p:sp>
    </p:spTree>
    <p:extLst>
      <p:ext uri="{BB962C8B-B14F-4D97-AF65-F5344CB8AC3E}">
        <p14:creationId xmlns:p14="http://schemas.microsoft.com/office/powerpoint/2010/main" val="367616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C15BCC-447E-437F-A1A5-3F7BA07D71A8}" type="slidenum">
              <a:rPr lang="ru-RU" smtClean="0"/>
              <a:t>35</a:t>
            </a:fld>
            <a:endParaRPr lang="ru-RU"/>
          </a:p>
        </p:txBody>
      </p:sp>
    </p:spTree>
    <p:extLst>
      <p:ext uri="{BB962C8B-B14F-4D97-AF65-F5344CB8AC3E}">
        <p14:creationId xmlns:p14="http://schemas.microsoft.com/office/powerpoint/2010/main" val="56829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3AB1E89-0455-49AA-9858-8BCF373F9D09}" type="datetimeFigureOut">
              <a:rPr lang="ru-RU" smtClean="0"/>
              <a:t>16.05.2017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375667766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AB1E89-0455-49AA-9858-8BCF373F9D09}" type="datetimeFigureOut">
              <a:rPr lang="ru-RU" smtClean="0"/>
              <a:t>16.05.2017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121724429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AB1E89-0455-49AA-9858-8BCF373F9D09}" type="datetimeFigureOut">
              <a:rPr lang="ru-RU" smtClean="0"/>
              <a:t>16.05.2017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105357014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AB1E89-0455-49AA-9858-8BCF373F9D09}" type="datetimeFigureOut">
              <a:rPr lang="ru-RU" smtClean="0"/>
              <a:t>16.05.2017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328548168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3AB1E89-0455-49AA-9858-8BCF373F9D09}" type="datetimeFigureOut">
              <a:rPr lang="ru-RU" smtClean="0"/>
              <a:t>16.05.2017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40634573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3AB1E89-0455-49AA-9858-8BCF373F9D09}" type="datetimeFigureOut">
              <a:rPr lang="ru-RU" smtClean="0"/>
              <a:t>16.05.2017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66482586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3AB1E89-0455-49AA-9858-8BCF373F9D09}" type="datetimeFigureOut">
              <a:rPr lang="ru-RU" smtClean="0"/>
              <a:t>16.05.2017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261245473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3AB1E89-0455-49AA-9858-8BCF373F9D09}" type="datetimeFigureOut">
              <a:rPr lang="ru-RU" smtClean="0"/>
              <a:t>16.05.2017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345627947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3AB1E89-0455-49AA-9858-8BCF373F9D09}" type="datetimeFigureOut">
              <a:rPr lang="ru-RU" smtClean="0"/>
              <a:t>16.05.2017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413400828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3AB1E89-0455-49AA-9858-8BCF373F9D09}" type="datetimeFigureOut">
              <a:rPr lang="ru-RU" smtClean="0"/>
              <a:t>16.05.2017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50883041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3AB1E89-0455-49AA-9858-8BCF373F9D09}" type="datetimeFigureOut">
              <a:rPr lang="ru-RU" smtClean="0"/>
              <a:t>16.05.2017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314C53-91D3-4853-A5C6-D566DA0EF21C}" type="slidenum">
              <a:rPr lang="ru-RU" smtClean="0"/>
              <a:t>‹#›</a:t>
            </a:fld>
            <a:endParaRPr lang="ru-RU"/>
          </a:p>
        </p:txBody>
      </p:sp>
    </p:spTree>
    <p:extLst>
      <p:ext uri="{BB962C8B-B14F-4D97-AF65-F5344CB8AC3E}">
        <p14:creationId xmlns:p14="http://schemas.microsoft.com/office/powerpoint/2010/main" val="166901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B1E89-0455-49AA-9858-8BCF373F9D09}" type="datetimeFigureOut">
              <a:rPr lang="ru-RU" smtClean="0"/>
              <a:t>16.05.2017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14C53-91D3-4853-A5C6-D566DA0EF21C}" type="slidenum">
              <a:rPr lang="ru-RU" smtClean="0"/>
              <a:t>‹#›</a:t>
            </a:fld>
            <a:endParaRPr lang="ru-RU"/>
          </a:p>
        </p:txBody>
      </p:sp>
    </p:spTree>
    <p:extLst>
      <p:ext uri="{BB962C8B-B14F-4D97-AF65-F5344CB8AC3E}">
        <p14:creationId xmlns:p14="http://schemas.microsoft.com/office/powerpoint/2010/main" val="244428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chart" Target="../charts/chart10.xml"/><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1.jpe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3.jpeg"/><Relationship Id="rId2" Type="http://schemas.openxmlformats.org/officeDocument/2006/relationships/chart" Target="../charts/chart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31.jpeg"/><Relationship Id="rId2" Type="http://schemas.openxmlformats.org/officeDocument/2006/relationships/chart" Target="../charts/chart2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chart" Target="../charts/chart2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6.xml"/><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jpeg"/><Relationship Id="rId7" Type="http://schemas.openxmlformats.org/officeDocument/2006/relationships/diagramColors" Target="../diagrams/colors7.xml"/><Relationship Id="rId2" Type="http://schemas.openxmlformats.org/officeDocument/2006/relationships/chart" Target="../charts/chart2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9.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3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32.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35.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1.jpe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29774" y="573050"/>
            <a:ext cx="9979014" cy="4708981"/>
          </a:xfrm>
          <a:prstGeom prst="rect">
            <a:avLst/>
          </a:prstGeom>
          <a:noFill/>
        </p:spPr>
        <p:txBody>
          <a:bodyPr wrap="none" lIns="91440" tIns="45720" rIns="91440" bIns="45720">
            <a:spAutoFit/>
          </a:bodyPr>
          <a:lstStyle/>
          <a:p>
            <a:pPr algn="ctr"/>
            <a:r>
              <a:rPr lang="ru-RU" sz="5400" dirty="0">
                <a:ln w="0"/>
                <a:solidFill>
                  <a:schemeClr val="bg1">
                    <a:lumMod val="9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a:t>
            </a:r>
            <a:r>
              <a:rPr lang="ru-RU" sz="5400" b="0" cap="none" spc="0" dirty="0" smtClean="0">
                <a:ln w="0"/>
                <a:solidFill>
                  <a:schemeClr val="bg1">
                    <a:lumMod val="9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рограммы</a:t>
            </a:r>
          </a:p>
          <a:p>
            <a:pPr algn="ctr"/>
            <a:r>
              <a:rPr lang="ru-RU" sz="5400" dirty="0">
                <a:ln w="0"/>
                <a:solidFill>
                  <a:schemeClr val="bg1">
                    <a:lumMod val="9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л</a:t>
            </a:r>
            <a:r>
              <a:rPr lang="ru-RU" sz="5400" dirty="0" smtClean="0">
                <a:ln w="0"/>
                <a:solidFill>
                  <a:schemeClr val="bg1">
                    <a:lumMod val="9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етнего оздоровительного лагеря</a:t>
            </a:r>
          </a:p>
          <a:p>
            <a:pPr algn="ctr"/>
            <a:r>
              <a:rPr lang="ru-RU" sz="9600" dirty="0" smtClean="0">
                <a:ln w="0"/>
                <a:effectLst>
                  <a:outerShdw blurRad="38100" dist="19050" dir="2700000" algn="tl" rotWithShape="0">
                    <a:schemeClr val="dk1">
                      <a:alpha val="40000"/>
                    </a:schemeClr>
                  </a:outerShdw>
                </a:effectLst>
                <a:latin typeface="Monotype Corsiva" panose="03010101010201010101" pitchFamily="66" charset="0"/>
                <a:cs typeface="Times New Roman" panose="02020603050405020304" pitchFamily="18" charset="0"/>
              </a:rPr>
              <a:t>«Кто куда,</a:t>
            </a:r>
          </a:p>
          <a:p>
            <a:pPr algn="ctr"/>
            <a:r>
              <a:rPr lang="ru-RU" sz="9600" dirty="0" smtClean="0">
                <a:ln w="0"/>
                <a:effectLst>
                  <a:outerShdw blurRad="38100" dist="19050" dir="2700000" algn="tl" rotWithShape="0">
                    <a:schemeClr val="dk1">
                      <a:alpha val="40000"/>
                    </a:schemeClr>
                  </a:outerShdw>
                </a:effectLst>
                <a:latin typeface="Monotype Corsiva" panose="03010101010201010101" pitchFamily="66" charset="0"/>
                <a:cs typeface="Times New Roman" panose="02020603050405020304" pitchFamily="18" charset="0"/>
              </a:rPr>
              <a:t> а мы в КИНО»</a:t>
            </a:r>
            <a:endParaRPr lang="ru-RU" sz="9600" b="0" cap="none" spc="0" dirty="0">
              <a:ln w="0"/>
              <a:effectLst>
                <a:outerShdw blurRad="38100" dist="19050" dir="2700000" algn="tl" rotWithShape="0">
                  <a:schemeClr val="dk1">
                    <a:alpha val="40000"/>
                  </a:schemeClr>
                </a:outerShdw>
              </a:effectLst>
              <a:latin typeface="Monotype Corsiva" panose="03010101010201010101" pitchFamily="66" charset="0"/>
              <a:cs typeface="Times New Roman" panose="02020603050405020304" pitchFamily="18" charset="0"/>
            </a:endParaRPr>
          </a:p>
        </p:txBody>
      </p:sp>
      <p:sp>
        <p:nvSpPr>
          <p:cNvPr id="6" name="Прямоугольник 5"/>
          <p:cNvSpPr/>
          <p:nvPr/>
        </p:nvSpPr>
        <p:spPr>
          <a:xfrm>
            <a:off x="-148379" y="4900974"/>
            <a:ext cx="11935320" cy="954107"/>
          </a:xfrm>
          <a:prstGeom prst="rect">
            <a:avLst/>
          </a:prstGeom>
          <a:noFill/>
        </p:spPr>
        <p:txBody>
          <a:bodyPr wrap="none" lIns="91440" tIns="45720" rIns="91440" bIns="45720">
            <a:spAutoFit/>
          </a:bodyPr>
          <a:lstStyle/>
          <a:p>
            <a:pPr algn="ctr"/>
            <a:r>
              <a:rPr lang="ru-RU" sz="2800" b="1"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Номинация: </a:t>
            </a:r>
            <a:r>
              <a:rPr lang="ru-RU" sz="2800" b="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«Создание условий в оздоровительном лагере для приобщения</a:t>
            </a:r>
          </a:p>
          <a:p>
            <a:pPr algn="ctr"/>
            <a:r>
              <a:rPr lang="ru-RU" sz="2800" b="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детей и подростков к различным видам киноискусства в рамках года кино»</a:t>
            </a:r>
            <a:endParaRPr lang="ru-RU" sz="2800" b="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66394" y="0"/>
            <a:ext cx="11802910" cy="830997"/>
          </a:xfrm>
          <a:prstGeom prst="rect">
            <a:avLst/>
          </a:prstGeom>
          <a:noFill/>
        </p:spPr>
        <p:txBody>
          <a:bodyPr wrap="none" lIns="91440" tIns="45720" rIns="91440" bIns="45720">
            <a:spAutoFit/>
          </a:bodyPr>
          <a:lstStyle/>
          <a:p>
            <a:pPr algn="ctr"/>
            <a:r>
              <a:rPr lang="ru-RU" sz="48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Аналитический отчет по итогам реализации</a:t>
            </a:r>
            <a:endParaRPr lang="ru-RU" sz="4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9771495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Диаграмма 20"/>
          <p:cNvGraphicFramePr/>
          <p:nvPr>
            <p:extLst>
              <p:ext uri="{D42A27DB-BD31-4B8C-83A1-F6EECF244321}">
                <p14:modId xmlns:p14="http://schemas.microsoft.com/office/powerpoint/2010/main" val="659418893"/>
              </p:ext>
            </p:extLst>
          </p:nvPr>
        </p:nvGraphicFramePr>
        <p:xfrm>
          <a:off x="593559" y="462457"/>
          <a:ext cx="10599821" cy="59330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416533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Схема 7"/>
          <p:cNvGraphicFramePr/>
          <p:nvPr>
            <p:extLst/>
          </p:nvPr>
        </p:nvGraphicFramePr>
        <p:xfrm>
          <a:off x="1431757" y="719666"/>
          <a:ext cx="944478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28987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Схема 7"/>
          <p:cNvGraphicFramePr/>
          <p:nvPr>
            <p:extLst/>
          </p:nvPr>
        </p:nvGraphicFramePr>
        <p:xfrm>
          <a:off x="1431757" y="719666"/>
          <a:ext cx="944478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23511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20306" y="-36514"/>
            <a:ext cx="8556446" cy="923330"/>
          </a:xfrm>
          <a:prstGeom prst="rect">
            <a:avLst/>
          </a:prstGeom>
          <a:noFill/>
        </p:spPr>
        <p:txBody>
          <a:bodyPr wrap="none" lIns="91440" tIns="45720" rIns="91440" bIns="45720">
            <a:spAutoFit/>
          </a:bodyPr>
          <a:lstStyle/>
          <a:p>
            <a:pPr algn="ctr"/>
            <a:r>
              <a:rPr lang="ru-RU" sz="5400" b="1" cap="none" spc="50" dirty="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Организационный период</a:t>
            </a:r>
            <a:endParaRPr lang="ru-RU" sz="54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80" y="727862"/>
            <a:ext cx="3793947" cy="2845460"/>
          </a:xfrm>
          <a:prstGeom prst="rect">
            <a:avLst/>
          </a:prstGeom>
          <a:ln>
            <a:noFill/>
          </a:ln>
          <a:effectLst>
            <a:softEdge rad="112500"/>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1662" y="678149"/>
            <a:ext cx="3959099" cy="2969324"/>
          </a:xfrm>
          <a:prstGeom prst="rect">
            <a:avLst/>
          </a:prstGeom>
          <a:ln>
            <a:noFill/>
          </a:ln>
          <a:effectLst>
            <a:softEdge rad="112500"/>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9942" y="727862"/>
            <a:ext cx="3997936" cy="2998452"/>
          </a:xfrm>
          <a:prstGeom prst="rect">
            <a:avLst/>
          </a:prstGeom>
          <a:ln>
            <a:noFill/>
          </a:ln>
          <a:effectLst>
            <a:softEdge rad="112500"/>
          </a:effectLst>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258" y="3609836"/>
            <a:ext cx="3918813" cy="2939109"/>
          </a:xfrm>
          <a:prstGeom prst="rect">
            <a:avLst/>
          </a:prstGeom>
          <a:ln>
            <a:noFill/>
          </a:ln>
          <a:effectLst>
            <a:softEdge rad="112500"/>
          </a:effectLst>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9812" y="3661437"/>
            <a:ext cx="4021253" cy="3015940"/>
          </a:xfrm>
          <a:prstGeom prst="rect">
            <a:avLst/>
          </a:prstGeom>
          <a:ln>
            <a:noFill/>
          </a:ln>
          <a:effectLst>
            <a:softEdge rad="112500"/>
          </a:effectLst>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6883" y="3707433"/>
            <a:ext cx="3997936" cy="2998452"/>
          </a:xfrm>
          <a:prstGeom prst="rect">
            <a:avLst/>
          </a:prstGeom>
          <a:ln>
            <a:noFill/>
          </a:ln>
          <a:effectLst>
            <a:softEdge rad="112500"/>
          </a:effectLst>
        </p:spPr>
      </p:pic>
    </p:spTree>
    <p:extLst>
      <p:ext uri="{BB962C8B-B14F-4D97-AF65-F5344CB8AC3E}">
        <p14:creationId xmlns:p14="http://schemas.microsoft.com/office/powerpoint/2010/main" val="241587546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087305" y="7544"/>
            <a:ext cx="5714706" cy="923330"/>
          </a:xfrm>
          <a:prstGeom prst="rect">
            <a:avLst/>
          </a:prstGeom>
          <a:noFill/>
        </p:spPr>
        <p:txBody>
          <a:bodyPr wrap="none" lIns="91440" tIns="45720" rIns="91440" bIns="45720">
            <a:spAutoFit/>
          </a:bodyPr>
          <a:lstStyle/>
          <a:p>
            <a:pPr algn="ctr"/>
            <a:r>
              <a:rPr lang="ru-RU" sz="5400" b="1" cap="none" spc="50" dirty="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Основной период</a:t>
            </a:r>
            <a:endParaRPr lang="ru-RU" sz="54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389" y="997226"/>
            <a:ext cx="5415269" cy="4061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811" y="2246271"/>
            <a:ext cx="5903495" cy="4427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159853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994" y="1654593"/>
            <a:ext cx="5738006" cy="4303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8529" y="365125"/>
            <a:ext cx="5738588" cy="4303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487730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62" y="210552"/>
            <a:ext cx="5670885" cy="4253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168691"/>
            <a:ext cx="5895473" cy="4421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168854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9" y="1825625"/>
            <a:ext cx="5723021" cy="4292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502" y="365125"/>
            <a:ext cx="5646822" cy="4235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250716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92" y="237456"/>
            <a:ext cx="4235118" cy="3176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3302" y="3541463"/>
            <a:ext cx="4301291" cy="3225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380" y="102519"/>
            <a:ext cx="4235118" cy="3176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3021" y="3406526"/>
            <a:ext cx="4308979" cy="3231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99181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3068994" y="104576"/>
            <a:ext cx="6459077" cy="923330"/>
          </a:xfrm>
          <a:prstGeom prst="rect">
            <a:avLst/>
          </a:prstGeom>
          <a:noFill/>
        </p:spPr>
        <p:txBody>
          <a:bodyPr wrap="none" lIns="91440" tIns="45720" rIns="91440" bIns="45720">
            <a:spAutoFit/>
          </a:bodyPr>
          <a:lstStyle/>
          <a:p>
            <a:pPr algn="ctr"/>
            <a:r>
              <a:rPr lang="ru-RU" sz="54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Неделя безопасности</a:t>
            </a:r>
            <a:endParaRPr lang="ru-RU"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486" y="895559"/>
            <a:ext cx="7306233" cy="5479675"/>
          </a:xfrm>
          <a:prstGeom prst="rect">
            <a:avLst/>
          </a:prstGeom>
          <a:ln>
            <a:noFill/>
          </a:ln>
          <a:effectLst>
            <a:softEdge rad="112500"/>
          </a:effectLst>
        </p:spPr>
      </p:pic>
      <p:sp>
        <p:nvSpPr>
          <p:cNvPr id="17" name="Прямоугольник 16"/>
          <p:cNvSpPr/>
          <p:nvPr/>
        </p:nvSpPr>
        <p:spPr>
          <a:xfrm>
            <a:off x="2831430" y="1088249"/>
            <a:ext cx="6096000" cy="1574149"/>
          </a:xfrm>
          <a:prstGeom prst="rect">
            <a:avLst/>
          </a:prstGeom>
        </p:spPr>
        <p:txBody>
          <a:bodyPr>
            <a:spAutoFit/>
          </a:bodyPr>
          <a:lstStyle/>
          <a:p>
            <a:pPr indent="450215" algn="just">
              <a:lnSpc>
                <a:spcPct val="107000"/>
              </a:lnSpc>
              <a:spcAft>
                <a:spcPts val="0"/>
              </a:spcAft>
            </a:pP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21.06.2016 г. помощник главы Солигаличского муниципального района по МОБ работе ГО ЧС Артеменкова О.Б., гос. инспектор ФКУ «ГИМС МЧС России по КО» Галичского участка В.А. Курильчиков провели инструктаж по безопасному поведению на воде.</a:t>
            </a:r>
            <a:endParaRPr lang="ru-RU"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063556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 name="Объект 5" descr="http://asmo.ru/wp-content/uploads/2015/12/projector-144307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p:spPr>
      </p:pic>
      <p:sp>
        <p:nvSpPr>
          <p:cNvPr id="7" name="Прямоугольник 6"/>
          <p:cNvSpPr/>
          <p:nvPr/>
        </p:nvSpPr>
        <p:spPr>
          <a:xfrm>
            <a:off x="5217900" y="1027906"/>
            <a:ext cx="6555000" cy="3416320"/>
          </a:xfrm>
          <a:prstGeom prst="rect">
            <a:avLst/>
          </a:prstGeom>
          <a:noFill/>
        </p:spPr>
        <p:txBody>
          <a:bodyPr wrap="none" lIns="91440" tIns="45720" rIns="91440" bIns="45720">
            <a:spAutoFit/>
          </a:bodyPr>
          <a:lstStyle/>
          <a:p>
            <a:pPr algn="r"/>
            <a:r>
              <a:rPr lang="ru-RU" sz="5400" b="1" cap="none" spc="50" dirty="0" smtClean="0">
                <a:ln w="0"/>
                <a:solidFill>
                  <a:schemeClr val="bg1"/>
                </a:solidFill>
                <a:effectLst>
                  <a:innerShdw blurRad="63500" dist="50800" dir="13500000">
                    <a:srgbClr val="000000">
                      <a:alpha val="50000"/>
                    </a:srgbClr>
                  </a:innerShdw>
                </a:effectLst>
                <a:latin typeface="Monotype Corsiva" panose="03010101010201010101" pitchFamily="66" charset="0"/>
              </a:rPr>
              <a:t>Люди приходят в кино, </a:t>
            </a:r>
          </a:p>
          <a:p>
            <a:pPr algn="r"/>
            <a:r>
              <a:rPr lang="ru-RU" sz="5400" b="1" cap="none" spc="50" dirty="0" smtClean="0">
                <a:ln w="0"/>
                <a:solidFill>
                  <a:schemeClr val="bg1"/>
                </a:solidFill>
                <a:effectLst>
                  <a:innerShdw blurRad="63500" dist="50800" dir="13500000">
                    <a:srgbClr val="000000">
                      <a:alpha val="50000"/>
                    </a:srgbClr>
                  </a:innerShdw>
                </a:effectLst>
                <a:latin typeface="Monotype Corsiva" panose="03010101010201010101" pitchFamily="66" charset="0"/>
              </a:rPr>
              <a:t>чтобы разделить </a:t>
            </a:r>
          </a:p>
          <a:p>
            <a:pPr algn="r"/>
            <a:r>
              <a:rPr lang="ru-RU" sz="5400" b="1" cap="none" spc="50" dirty="0" smtClean="0">
                <a:ln w="0"/>
                <a:solidFill>
                  <a:schemeClr val="bg1"/>
                </a:solidFill>
                <a:effectLst>
                  <a:innerShdw blurRad="63500" dist="50800" dir="13500000">
                    <a:srgbClr val="000000">
                      <a:alpha val="50000"/>
                    </a:srgbClr>
                  </a:innerShdw>
                </a:effectLst>
                <a:latin typeface="Monotype Corsiva" panose="03010101010201010101" pitchFamily="66" charset="0"/>
              </a:rPr>
              <a:t>одну и ту же мечту.</a:t>
            </a:r>
          </a:p>
          <a:p>
            <a:pPr algn="r"/>
            <a:r>
              <a:rPr lang="ru-RU" sz="5400" b="1" spc="50" dirty="0" smtClean="0">
                <a:ln w="0"/>
                <a:solidFill>
                  <a:schemeClr val="bg1"/>
                </a:solidFill>
                <a:effectLst>
                  <a:innerShdw blurRad="63500" dist="50800" dir="13500000">
                    <a:srgbClr val="000000">
                      <a:alpha val="50000"/>
                    </a:srgbClr>
                  </a:innerShdw>
                </a:effectLst>
                <a:latin typeface="Monotype Corsiva" panose="03010101010201010101" pitchFamily="66" charset="0"/>
              </a:rPr>
              <a:t>(Бернардо Бертолуччи.)</a:t>
            </a:r>
            <a:endParaRPr lang="ru-RU" sz="5400" b="1" cap="none" spc="50" dirty="0">
              <a:ln w="0"/>
              <a:solidFill>
                <a:schemeClr val="bg1"/>
              </a:solidFill>
              <a:effectLst>
                <a:innerShdw blurRad="63500" dist="50800" dir="13500000">
                  <a:srgbClr val="000000">
                    <a:alpha val="50000"/>
                  </a:srgbClr>
                </a:innerShdw>
              </a:effectLst>
              <a:latin typeface="Monotype Corsiva" panose="03010101010201010101" pitchFamily="66" charset="0"/>
            </a:endParaRPr>
          </a:p>
        </p:txBody>
      </p:sp>
    </p:spTree>
    <p:extLst>
      <p:ext uri="{BB962C8B-B14F-4D97-AF65-F5344CB8AC3E}">
        <p14:creationId xmlns:p14="http://schemas.microsoft.com/office/powerpoint/2010/main" val="140812782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7529" y="285750"/>
            <a:ext cx="8382000" cy="6286500"/>
          </a:xfrm>
          <a:prstGeom prst="rect">
            <a:avLst/>
          </a:prstGeom>
          <a:ln>
            <a:noFill/>
          </a:ln>
          <a:effectLst>
            <a:softEdge rad="112500"/>
          </a:effectLst>
        </p:spPr>
      </p:pic>
      <p:sp>
        <p:nvSpPr>
          <p:cNvPr id="5" name="Прямоугольник 4"/>
          <p:cNvSpPr/>
          <p:nvPr/>
        </p:nvSpPr>
        <p:spPr>
          <a:xfrm>
            <a:off x="3263565" y="513889"/>
            <a:ext cx="6096000" cy="2051972"/>
          </a:xfrm>
          <a:prstGeom prst="rect">
            <a:avLst/>
          </a:prstGeom>
        </p:spPr>
        <p:txBody>
          <a:bodyPr>
            <a:spAutoFit/>
          </a:bodyPr>
          <a:lstStyle/>
          <a:p>
            <a:pPr indent="450215" algn="ctr">
              <a:lnSpc>
                <a:spcPct val="107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Медицинский работник школы А.Н. Румянцева с первого дня смены заботится о здоровье детей: рассказала о правилах поведения и безопасности в лагере, об опасности клещей, клещевом энцефалите,  правильном питании, личной гигиене и закаливании, солнечном и тепловом ударе.</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1312958"/>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545" y="365125"/>
            <a:ext cx="8369967" cy="6277475"/>
          </a:xfrm>
          <a:prstGeom prst="rect">
            <a:avLst/>
          </a:prstGeom>
          <a:ln>
            <a:noFill/>
          </a:ln>
          <a:effectLst>
            <a:softEdge rad="112500"/>
          </a:effectLst>
        </p:spPr>
      </p:pic>
      <p:sp>
        <p:nvSpPr>
          <p:cNvPr id="7" name="Прямоугольник 6"/>
          <p:cNvSpPr/>
          <p:nvPr/>
        </p:nvSpPr>
        <p:spPr>
          <a:xfrm>
            <a:off x="2396286" y="4958740"/>
            <a:ext cx="6096000" cy="1277786"/>
          </a:xfrm>
          <a:prstGeom prst="rect">
            <a:avLst/>
          </a:prstGeom>
        </p:spPr>
        <p:txBody>
          <a:bodyPr>
            <a:spAutoFit/>
          </a:bodyPr>
          <a:lstStyle/>
          <a:p>
            <a:pPr indent="450215"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24.06.2016г. И.Б. Иванова - инспектор ПДН, провела инструктаж по профилактике правонарушений, по соблюдению ПДД, ответственности обучающихся за совершение правонарушений; комендантский час.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8174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7790" y="160046"/>
            <a:ext cx="6256420" cy="4692315"/>
          </a:xfrm>
          <a:prstGeom prst="rect">
            <a:avLst/>
          </a:prstGeom>
          <a:ln>
            <a:noFill/>
          </a:ln>
          <a:effectLst>
            <a:softEdge rad="112500"/>
          </a:effectLst>
        </p:spPr>
      </p:pic>
      <p:sp>
        <p:nvSpPr>
          <p:cNvPr id="5" name="Прямоугольник 4"/>
          <p:cNvSpPr/>
          <p:nvPr/>
        </p:nvSpPr>
        <p:spPr>
          <a:xfrm>
            <a:off x="3074065" y="4721803"/>
            <a:ext cx="6096000" cy="1870512"/>
          </a:xfrm>
          <a:prstGeom prst="rect">
            <a:avLst/>
          </a:prstGeom>
        </p:spPr>
        <p:txBody>
          <a:bodyPr>
            <a:spAutoFit/>
          </a:bodyPr>
          <a:lstStyle/>
          <a:p>
            <a:pPr indent="450215" algn="ctr">
              <a:lnSpc>
                <a:spcPct val="107000"/>
              </a:lnSpc>
              <a:spcAft>
                <a:spcPts val="0"/>
              </a:spcAft>
            </a:pP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23.06.2016  начальник ТО НД «Солигаличского муниципального района» А. В. Колесов совместно с сотрудниками «ПСЧ №19» А.А. Кошелевым, П.Н. Голубевым рассказали о правилах пожарной безопасности. У детей была возможность исследовать пожарную машину, чему они были очень рады!</a:t>
            </a:r>
            <a:endParaRPr lang="ru-RU"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534076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62" y="150395"/>
            <a:ext cx="4186991" cy="3140243"/>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956" y="150395"/>
            <a:ext cx="3962400" cy="2971800"/>
          </a:xfrm>
          <a:prstGeom prst="rect">
            <a:avLst/>
          </a:prstGeom>
          <a:ln>
            <a:noFill/>
          </a:ln>
          <a:effectLst>
            <a:softEdge rad="112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94" y="3425575"/>
            <a:ext cx="4327359" cy="3245519"/>
          </a:xfrm>
          <a:prstGeom prst="rect">
            <a:avLst/>
          </a:prstGeom>
          <a:ln>
            <a:noFill/>
          </a:ln>
          <a:effectLst>
            <a:softEdge rad="11250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1796" y="3425575"/>
            <a:ext cx="4062553" cy="3046915"/>
          </a:xfrm>
          <a:prstGeom prst="rect">
            <a:avLst/>
          </a:prstGeom>
          <a:ln>
            <a:noFill/>
          </a:ln>
          <a:effectLst>
            <a:softEdge rad="112500"/>
          </a:effectLst>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4349" y="209928"/>
            <a:ext cx="3946356" cy="2959767"/>
          </a:xfrm>
          <a:prstGeom prst="rect">
            <a:avLst/>
          </a:prstGeom>
          <a:ln>
            <a:noFill/>
          </a:ln>
          <a:effectLst>
            <a:softEdge rad="112500"/>
          </a:effectLst>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4022" y="3515705"/>
            <a:ext cx="4087009" cy="3065257"/>
          </a:xfrm>
          <a:prstGeom prst="rect">
            <a:avLst/>
          </a:prstGeom>
          <a:ln>
            <a:noFill/>
          </a:ln>
          <a:effectLst>
            <a:softEdge rad="112500"/>
          </a:effectLst>
        </p:spPr>
      </p:pic>
      <p:sp>
        <p:nvSpPr>
          <p:cNvPr id="12" name="Прямоугольник 11"/>
          <p:cNvSpPr/>
          <p:nvPr/>
        </p:nvSpPr>
        <p:spPr>
          <a:xfrm>
            <a:off x="2746910" y="-184814"/>
            <a:ext cx="6698180" cy="923330"/>
          </a:xfrm>
          <a:prstGeom prst="rect">
            <a:avLst/>
          </a:prstGeom>
          <a:noFill/>
        </p:spPr>
        <p:txBody>
          <a:bodyPr wrap="none" lIns="91440" tIns="45720" rIns="91440" bIns="45720">
            <a:spAutoFit/>
          </a:bodyPr>
          <a:lstStyle/>
          <a:p>
            <a:pPr algn="ctr"/>
            <a:r>
              <a:rPr lang="ru-RU" sz="54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Мероприятия по ПДД</a:t>
            </a:r>
            <a:endParaRPr lang="ru-RU"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29102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945" y="79960"/>
            <a:ext cx="4523874" cy="3392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8529" y="79960"/>
            <a:ext cx="4359442" cy="3269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2661" y="3591418"/>
            <a:ext cx="4251158" cy="318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0771" y="3484479"/>
            <a:ext cx="4267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6937834"/>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3812" y="694824"/>
            <a:ext cx="7405430" cy="5554072"/>
          </a:xfrm>
          <a:prstGeom prst="rect">
            <a:avLst/>
          </a:prstGeom>
          <a:ln>
            <a:noFill/>
          </a:ln>
          <a:effectLst>
            <a:softEdge rad="112500"/>
          </a:effectLst>
        </p:spPr>
      </p:pic>
      <p:sp>
        <p:nvSpPr>
          <p:cNvPr id="7" name="Прямоугольник 6"/>
          <p:cNvSpPr/>
          <p:nvPr/>
        </p:nvSpPr>
        <p:spPr>
          <a:xfrm>
            <a:off x="2570747" y="813609"/>
            <a:ext cx="4775025" cy="1384995"/>
          </a:xfrm>
          <a:prstGeom prst="rect">
            <a:avLst/>
          </a:prstGeom>
          <a:noFill/>
        </p:spPr>
        <p:txBody>
          <a:bodyPr wrap="none" lIns="91440" tIns="45720" rIns="91440" bIns="45720">
            <a:spAutoFit/>
          </a:bodyPr>
          <a:lstStyle/>
          <a:p>
            <a:r>
              <a:rPr lang="ru-RU" sz="28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«Королевство кривых зеркал»</a:t>
            </a:r>
          </a:p>
          <a:p>
            <a:r>
              <a:rPr lang="ru-RU" sz="28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«Снежная королева»</a:t>
            </a:r>
          </a:p>
          <a:p>
            <a:r>
              <a:rPr lang="ru-RU" sz="28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«Крепость: щитом и мечом»</a:t>
            </a:r>
            <a:endParaRPr lang="ru-RU" sz="28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427946"/>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рс1\Desktop\фотки лагерь\IMG_20150703_1108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8442" y="201528"/>
            <a:ext cx="5197642" cy="3898742"/>
          </a:xfrm>
          <a:prstGeom prst="rect">
            <a:avLst/>
          </a:prstGeom>
          <a:ln>
            <a:noFill/>
          </a:ln>
          <a:effectLst>
            <a:softEdge rad="112500"/>
          </a:effectLst>
        </p:spPr>
      </p:pic>
      <p:sp>
        <p:nvSpPr>
          <p:cNvPr id="5" name="Прямоугольник 4"/>
          <p:cNvSpPr/>
          <p:nvPr/>
        </p:nvSpPr>
        <p:spPr>
          <a:xfrm>
            <a:off x="5081337" y="298519"/>
            <a:ext cx="6096000" cy="2308324"/>
          </a:xfrm>
          <a:prstGeom prst="rect">
            <a:avLst/>
          </a:prstGeom>
        </p:spPr>
        <p:txBody>
          <a:bodyPr>
            <a:spAutoFit/>
          </a:bodyPr>
          <a:lstStyle/>
          <a:p>
            <a:pPr algn="ctr">
              <a:defRPr/>
            </a:pPr>
            <a:r>
              <a:rPr lang="ru-RU" sz="3600" b="1" dirty="0">
                <a:latin typeface="Times New Roman" panose="02020603050405020304" pitchFamily="18" charset="0"/>
                <a:cs typeface="Times New Roman" panose="02020603050405020304" pitchFamily="18" charset="0"/>
              </a:rPr>
              <a:t>Посещение</a:t>
            </a:r>
          </a:p>
          <a:p>
            <a:pPr algn="ctr">
              <a:defRPr/>
            </a:pPr>
            <a:r>
              <a:rPr lang="ru-RU" sz="3600" b="1" dirty="0">
                <a:latin typeface="Times New Roman" panose="02020603050405020304" pitchFamily="18" charset="0"/>
                <a:cs typeface="Times New Roman" panose="02020603050405020304" pitchFamily="18" charset="0"/>
              </a:rPr>
              <a:t> духовно – просветительского центра «Солоница»</a:t>
            </a:r>
          </a:p>
        </p:txBody>
      </p:sp>
      <p:pic>
        <p:nvPicPr>
          <p:cNvPr id="9" name="Picture 2" descr="C:\Users\рс1\Desktop\фотки лагерь\100_97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886917" y="2707607"/>
            <a:ext cx="5134009" cy="3849604"/>
          </a:xfrm>
          <a:prstGeom prst="rect">
            <a:avLst/>
          </a:prstGeom>
          <a:ln>
            <a:noFill/>
          </a:ln>
          <a:effectLst>
            <a:softEdge rad="112500"/>
          </a:effectLst>
        </p:spPr>
      </p:pic>
      <p:sp>
        <p:nvSpPr>
          <p:cNvPr id="6" name="Прямоугольник 5"/>
          <p:cNvSpPr/>
          <p:nvPr/>
        </p:nvSpPr>
        <p:spPr>
          <a:xfrm>
            <a:off x="1359329" y="4416635"/>
            <a:ext cx="4243919" cy="1754326"/>
          </a:xfrm>
          <a:prstGeom prst="rect">
            <a:avLst/>
          </a:prstGeom>
          <a:noFill/>
        </p:spPr>
        <p:txBody>
          <a:bodyPr wrap="none" lIns="91440" tIns="45720" rIns="91440" bIns="45720">
            <a:spAutoFit/>
          </a:bodyPr>
          <a:lstStyle/>
          <a:p>
            <a:pPr algn="ctr"/>
            <a:r>
              <a:rPr lang="ru-RU"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День Памяти </a:t>
            </a:r>
          </a:p>
          <a:p>
            <a:pPr algn="ctr"/>
            <a:r>
              <a:rPr lang="ru-RU"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и Скорби!</a:t>
            </a:r>
            <a:endParaRPr lang="ru-RU"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88179"/>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рс1\Desktop\фотки лагерь\IMG_20150702_1040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0" y="365125"/>
            <a:ext cx="5488827" cy="4117781"/>
          </a:xfrm>
          <a:prstGeom prst="rect">
            <a:avLst/>
          </a:prstGeom>
          <a:ln>
            <a:noFill/>
          </a:ln>
          <a:effectLst>
            <a:softEdge rad="112500"/>
          </a:effectLst>
        </p:spPr>
      </p:pic>
      <p:sp>
        <p:nvSpPr>
          <p:cNvPr id="3" name="Прямоугольник 2"/>
          <p:cNvSpPr/>
          <p:nvPr/>
        </p:nvSpPr>
        <p:spPr>
          <a:xfrm>
            <a:off x="5406895" y="1431042"/>
            <a:ext cx="6259021" cy="1200329"/>
          </a:xfrm>
          <a:prstGeom prst="rect">
            <a:avLst/>
          </a:prstGeom>
          <a:noFill/>
        </p:spPr>
        <p:txBody>
          <a:bodyPr wrap="none" lIns="91440" tIns="45720" rIns="91440" bIns="45720">
            <a:spAutoFit/>
          </a:bodyPr>
          <a:lstStyle/>
          <a:p>
            <a:pPr algn="ctr"/>
            <a:r>
              <a:rPr lang="ru-RU" sz="2800" b="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Городская детская библиотека.</a:t>
            </a:r>
          </a:p>
          <a:p>
            <a:pPr algn="ctr"/>
            <a:r>
              <a:rPr lang="ru-RU"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Мероприятие, посвященное году Кино</a:t>
            </a:r>
            <a:r>
              <a:rPr lang="ru-RU" sz="4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ru-RU" sz="4400" b="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3" descr="C:\Users\рс1\Desktop\фотки лагерь\100_98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859379" y="2766307"/>
            <a:ext cx="5305925" cy="3978323"/>
          </a:xfrm>
          <a:prstGeom prst="rect">
            <a:avLst/>
          </a:prstGeom>
          <a:ln>
            <a:noFill/>
          </a:ln>
          <a:effectLst>
            <a:softEdge rad="112500"/>
          </a:effectLst>
        </p:spPr>
      </p:pic>
      <p:sp>
        <p:nvSpPr>
          <p:cNvPr id="7" name="Прямоугольник 6"/>
          <p:cNvSpPr/>
          <p:nvPr/>
        </p:nvSpPr>
        <p:spPr>
          <a:xfrm>
            <a:off x="257373" y="4412584"/>
            <a:ext cx="5347233" cy="1446550"/>
          </a:xfrm>
          <a:prstGeom prst="rect">
            <a:avLst/>
          </a:prstGeom>
          <a:noFill/>
        </p:spPr>
        <p:txBody>
          <a:bodyPr wrap="none" lIns="91440" tIns="45720" rIns="91440" bIns="45720">
            <a:spAutoFit/>
          </a:bodyPr>
          <a:lstStyle/>
          <a:p>
            <a:pPr algn="ctr"/>
            <a:r>
              <a:rPr lang="ru-RU"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Посещение музея </a:t>
            </a:r>
          </a:p>
          <a:p>
            <a:pPr algn="ctr"/>
            <a:r>
              <a:rPr lang="ru-RU"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им. Г.И. Невельского.</a:t>
            </a:r>
            <a:endParaRPr lang="ru-RU"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93291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Диаграмма 4"/>
          <p:cNvGraphicFramePr/>
          <p:nvPr>
            <p:extLst>
              <p:ext uri="{D42A27DB-BD31-4B8C-83A1-F6EECF244321}">
                <p14:modId xmlns:p14="http://schemas.microsoft.com/office/powerpoint/2010/main" val="4110280578"/>
              </p:ext>
            </p:extLst>
          </p:nvPr>
        </p:nvGraphicFramePr>
        <p:xfrm>
          <a:off x="2093494" y="902368"/>
          <a:ext cx="8987589" cy="5510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12447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76773" y="221258"/>
            <a:ext cx="8038483" cy="1077218"/>
          </a:xfrm>
          <a:prstGeom prst="rect">
            <a:avLst/>
          </a:prstGeom>
          <a:noFill/>
        </p:spPr>
        <p:txBody>
          <a:bodyPr wrap="none" lIns="91440" tIns="45720" rIns="91440" bIns="45720">
            <a:spAutoFit/>
          </a:bodyPr>
          <a:lstStyle/>
          <a:p>
            <a:pPr algn="ctr"/>
            <a:r>
              <a:rPr lang="ru-RU" sz="32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Привлечение семей, </a:t>
            </a:r>
          </a:p>
          <a:p>
            <a:pPr algn="ctr"/>
            <a:r>
              <a:rPr lang="ru-RU" sz="32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находящихся в трудной жизненной ситуации</a:t>
            </a:r>
            <a:endParaRPr lang="ru-RU" sz="3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171653381"/>
              </p:ext>
            </p:extLst>
          </p:nvPr>
        </p:nvGraphicFramePr>
        <p:xfrm>
          <a:off x="1199148" y="1291960"/>
          <a:ext cx="10050378"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818154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www.bgproxy.net/bg/?__new_url=aHR0cDovL2ltZzAubGl2ZWludGVybmV0LnJ1L2ltYWdlcy9hdHRhY2gvYy84LzEyNS8yODMvMTI1MjgzMTQwXzQuanBn&amp;__proxy_form=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395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Схема 7"/>
          <p:cNvGraphicFramePr/>
          <p:nvPr>
            <p:extLst>
              <p:ext uri="{D42A27DB-BD31-4B8C-83A1-F6EECF244321}">
                <p14:modId xmlns:p14="http://schemas.microsoft.com/office/powerpoint/2010/main" val="936240167"/>
              </p:ext>
            </p:extLst>
          </p:nvPr>
        </p:nvGraphicFramePr>
        <p:xfrm>
          <a:off x="579747" y="719665"/>
          <a:ext cx="1103250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311506"/>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13683" y="221258"/>
            <a:ext cx="7964681" cy="584775"/>
          </a:xfrm>
          <a:prstGeom prst="rect">
            <a:avLst/>
          </a:prstGeom>
          <a:noFill/>
        </p:spPr>
        <p:txBody>
          <a:bodyPr wrap="none" lIns="91440" tIns="45720" rIns="91440" bIns="45720">
            <a:spAutoFit/>
          </a:bodyPr>
          <a:lstStyle/>
          <a:p>
            <a:pPr algn="ctr"/>
            <a:r>
              <a:rPr lang="ru-RU" sz="32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Победители смены «Кто куда, а мы в Кино!»</a:t>
            </a:r>
            <a:endParaRPr lang="ru-RU" sz="3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4260765980"/>
              </p:ext>
            </p:extLst>
          </p:nvPr>
        </p:nvGraphicFramePr>
        <p:xfrm>
          <a:off x="2145679" y="102729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4094810"/>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64071" y="189055"/>
            <a:ext cx="11058797" cy="830997"/>
          </a:xfrm>
          <a:prstGeom prst="rect">
            <a:avLst/>
          </a:prstGeom>
          <a:noFill/>
        </p:spPr>
        <p:txBody>
          <a:bodyPr wrap="none" lIns="91440" tIns="45720" rIns="91440" bIns="45720">
            <a:spAutoFit/>
          </a:bodyPr>
          <a:lstStyle/>
          <a:p>
            <a:pPr algn="ctr"/>
            <a:r>
              <a:rPr lang="ru-RU" sz="48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Результаты анкетирования в конце смены</a:t>
            </a:r>
            <a:endParaRPr lang="ru-RU" sz="48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1" name="Диаграмма 10"/>
          <p:cNvGraphicFramePr/>
          <p:nvPr>
            <p:extLst>
              <p:ext uri="{D42A27DB-BD31-4B8C-83A1-F6EECF244321}">
                <p14:modId xmlns:p14="http://schemas.microsoft.com/office/powerpoint/2010/main" val="3422276926"/>
              </p:ext>
            </p:extLst>
          </p:nvPr>
        </p:nvGraphicFramePr>
        <p:xfrm>
          <a:off x="681121" y="1196122"/>
          <a:ext cx="10424696"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817786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Диаграмма 10"/>
          <p:cNvGraphicFramePr/>
          <p:nvPr>
            <p:extLst>
              <p:ext uri="{D42A27DB-BD31-4B8C-83A1-F6EECF244321}">
                <p14:modId xmlns:p14="http://schemas.microsoft.com/office/powerpoint/2010/main" val="3091424907"/>
              </p:ext>
            </p:extLst>
          </p:nvPr>
        </p:nvGraphicFramePr>
        <p:xfrm>
          <a:off x="681122" y="743326"/>
          <a:ext cx="10424696" cy="55947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2706745"/>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www.bgproxy.net/bg/?__new_url=aHR0cDovL2ltZzAubGl2ZWludGVybmV0LnJ1L2ltYWdlcy9hdHRhY2gvYy84LzEyNS8yODMvMTI1MjgzMTQwXzQuanBn&amp;__proxy_form=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4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p:nvPr>
            <p:extLst>
              <p:ext uri="{D42A27DB-BD31-4B8C-83A1-F6EECF244321}">
                <p14:modId xmlns:p14="http://schemas.microsoft.com/office/powerpoint/2010/main" val="2032284648"/>
              </p:ext>
            </p:extLst>
          </p:nvPr>
        </p:nvGraphicFramePr>
        <p:xfrm>
          <a:off x="1652336" y="2219066"/>
          <a:ext cx="8590547" cy="4469479"/>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2779294" y="140037"/>
            <a:ext cx="6096000" cy="1938992"/>
          </a:xfrm>
          <a:prstGeom prst="rect">
            <a:avLst/>
          </a:prstGeom>
        </p:spPr>
        <p:txBody>
          <a:bodyPr>
            <a:spAutoFit/>
          </a:bodyPr>
          <a:lstStyle/>
          <a:p>
            <a:pPr algn="ctr"/>
            <a:r>
              <a:rPr lang="ru-RU" altLang="ru-RU" sz="2400" b="1" dirty="0">
                <a:solidFill>
                  <a:schemeClr val="bg1"/>
                </a:solidFill>
                <a:latin typeface="Times New Roman" panose="02020603050405020304" pitchFamily="18" charset="0"/>
                <a:cs typeface="Times New Roman" panose="02020603050405020304" pitchFamily="18" charset="0"/>
              </a:rPr>
              <a:t>Заинтересованность и удовлетворённость детей и педагогов реализацией программы, благоприятный психологический климат, через предложенные формы работы. </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23308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54499" y="104576"/>
            <a:ext cx="7633308" cy="923330"/>
          </a:xfrm>
          <a:prstGeom prst="rect">
            <a:avLst/>
          </a:prstGeom>
          <a:noFill/>
        </p:spPr>
        <p:txBody>
          <a:bodyPr wrap="none" lIns="91440" tIns="45720" rIns="91440" bIns="45720">
            <a:spAutoFit/>
          </a:bodyPr>
          <a:lstStyle/>
          <a:p>
            <a:pPr algn="ctr"/>
            <a:r>
              <a:rPr lang="ru-RU" sz="54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Диагностика настроения</a:t>
            </a:r>
            <a:endParaRPr lang="ru-RU"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Диаграмма 8"/>
          <p:cNvGraphicFramePr/>
          <p:nvPr>
            <p:extLst>
              <p:ext uri="{D42A27DB-BD31-4B8C-83A1-F6EECF244321}">
                <p14:modId xmlns:p14="http://schemas.microsoft.com/office/powerpoint/2010/main" val="3576708580"/>
              </p:ext>
            </p:extLst>
          </p:nvPr>
        </p:nvGraphicFramePr>
        <p:xfrm>
          <a:off x="2081437" y="1027906"/>
          <a:ext cx="8128000" cy="541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78045482"/>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50529" y="1273372"/>
            <a:ext cx="6096000" cy="3970318"/>
          </a:xfrm>
          <a:prstGeom prst="rect">
            <a:avLst/>
          </a:prstGeom>
        </p:spPr>
        <p:txBody>
          <a:bodyPr>
            <a:spAutoFit/>
          </a:bodyPr>
          <a:lstStyle/>
          <a:p>
            <a:pPr algn="ct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Сколько песен спето о лете? </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Сколько сказок о нем сочинили?</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Никогда и нигде на свете</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Мы о нём позабыть не в силе!</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Лето – время чудес и открытий,</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Время солнца, улыбок, проказ.</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Школьный лагерь – одно из событий – </a:t>
            </a:r>
            <a:b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br>
            <a:r>
              <a:rPr kumimoji="1" lang="ru-RU" altLang="ru-RU" sz="2800" b="1" dirty="0">
                <a:latin typeface="Monotype Corsiva" panose="03010101010201010101" pitchFamily="66" charset="0"/>
                <a:ea typeface="Calibri" panose="020F0502020204030204" pitchFamily="34" charset="0"/>
                <a:cs typeface="Arial" panose="020B0604020202020204" pitchFamily="34" charset="0"/>
              </a:rPr>
              <a:t>Приготовило лето для нас!</a:t>
            </a:r>
            <a:endParaRPr lang="ru-RU" sz="2800" b="1" dirty="0">
              <a:latin typeface="Monotype Corsiva" panose="03010101010201010101" pitchFamily="66" charset="0"/>
            </a:endParaRPr>
          </a:p>
        </p:txBody>
      </p:sp>
    </p:spTree>
    <p:extLst>
      <p:ext uri="{BB962C8B-B14F-4D97-AF65-F5344CB8AC3E}">
        <p14:creationId xmlns:p14="http://schemas.microsoft.com/office/powerpoint/2010/main" val="7536981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www.bgproxy.net/bg/?__new_url=aHR0cDovL2ltZzAubGl2ZWludGVybmV0LnJ1L2ltYWdlcy9hdHRhY2gvYy84LzEyNS8yODMvMTI1MjgzMTQwXzQuanBn&amp;__proxy_form=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36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Схема 4"/>
          <p:cNvGraphicFramePr/>
          <p:nvPr>
            <p:extLst>
              <p:ext uri="{D42A27DB-BD31-4B8C-83A1-F6EECF244321}">
                <p14:modId xmlns:p14="http://schemas.microsoft.com/office/powerpoint/2010/main" val="471138811"/>
              </p:ext>
            </p:extLst>
          </p:nvPr>
        </p:nvGraphicFramePr>
        <p:xfrm>
          <a:off x="1311442" y="1491916"/>
          <a:ext cx="10126579" cy="5125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6003639" y="466856"/>
            <a:ext cx="184731" cy="923330"/>
          </a:xfrm>
          <a:prstGeom prst="rect">
            <a:avLst/>
          </a:prstGeom>
          <a:noFill/>
        </p:spPr>
        <p:txBody>
          <a:bodyPr wrap="none" lIns="91440" tIns="45720" rIns="91440" bIns="45720">
            <a:spAutoFit/>
          </a:bodyPr>
          <a:lstStyle/>
          <a:p>
            <a:pPr algn="ctr"/>
            <a:endParaRPr lang="ru-RU"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363836" y="312273"/>
            <a:ext cx="3649076" cy="923330"/>
          </a:xfrm>
          <a:prstGeom prst="rect">
            <a:avLst/>
          </a:prstGeom>
          <a:noFill/>
        </p:spPr>
        <p:txBody>
          <a:bodyPr wrap="none" lIns="91440" tIns="45720" rIns="91440" bIns="45720">
            <a:spAutoFit/>
          </a:bodyPr>
          <a:lstStyle/>
          <a:p>
            <a:pPr algn="ctr"/>
            <a:r>
              <a:rPr lang="ru-RU" sz="5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Р</a:t>
            </a:r>
            <a:r>
              <a:rPr lang="ru-RU" sz="54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езультаты:</a:t>
            </a:r>
            <a:endParaRPr lang="ru-RU"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48320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6" name="Объект 5"/>
          <p:cNvGraphicFramePr>
            <a:graphicFrameLocks noGrp="1"/>
          </p:cNvGraphicFramePr>
          <p:nvPr>
            <p:ph idx="1"/>
            <p:extLst>
              <p:ext uri="{D42A27DB-BD31-4B8C-83A1-F6EECF244321}">
                <p14:modId xmlns:p14="http://schemas.microsoft.com/office/powerpoint/2010/main" val="10997672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http://www.bgproxy.net/bg/?__new_url=aHR0cDovL2ltZzAubGl2ZWludGVybmV0LnJ1L2ltYWdlcy9hdHRhY2gvYy84LzEyNS8yODMvMTI1MjgzMTQwXzQuanBn&amp;__proxy_form=0"/>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 y="0"/>
            <a:ext cx="12192000" cy="687368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97134" y="230188"/>
            <a:ext cx="7397731" cy="923330"/>
          </a:xfrm>
          <a:prstGeom prst="rect">
            <a:avLst/>
          </a:prstGeom>
          <a:noFill/>
        </p:spPr>
        <p:txBody>
          <a:bodyPr wrap="none" lIns="91440" tIns="45720" rIns="91440" bIns="45720">
            <a:spAutoFit/>
          </a:bodyPr>
          <a:lstStyle/>
          <a:p>
            <a:pPr algn="ctr"/>
            <a:r>
              <a:rPr lang="ru-RU" sz="54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Создано три киностудии</a:t>
            </a:r>
            <a:endParaRPr lang="ru-RU"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Схема 8"/>
          <p:cNvGraphicFramePr/>
          <p:nvPr>
            <p:extLst>
              <p:ext uri="{D42A27DB-BD31-4B8C-83A1-F6EECF244321}">
                <p14:modId xmlns:p14="http://schemas.microsoft.com/office/powerpoint/2010/main" val="3552834812"/>
              </p:ext>
            </p:extLst>
          </p:nvPr>
        </p:nvGraphicFramePr>
        <p:xfrm>
          <a:off x="2140284" y="1153518"/>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409214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www.bgproxy.net/bg/?__new_url=aHR0cDovL2ltZzAubGl2ZWludGVybmV0LnJ1L2ltYWdlcy9hdHRhY2gvYy84LzEyNS8yODMvMTI1MjgzMTQwXzQuanBn&amp;__proxy_form=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0359"/>
          </a:xfrm>
          <a:prstGeom prst="rect">
            <a:avLst/>
          </a:prstGeom>
          <a:noFill/>
          <a:scene3d>
            <a:camera prst="orthographicFront"/>
            <a:lightRig rig="chilly" dir="t"/>
          </a:scene3d>
          <a:sp3d prstMaterial="softEdge"/>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48301" y="104576"/>
            <a:ext cx="6486327" cy="923330"/>
          </a:xfrm>
          <a:prstGeom prst="rect">
            <a:avLst/>
          </a:prstGeom>
          <a:noFill/>
        </p:spPr>
        <p:txBody>
          <a:bodyPr wrap="none" lIns="91440" tIns="45720" rIns="91440" bIns="45720">
            <a:spAutoFit/>
          </a:bodyPr>
          <a:lstStyle/>
          <a:p>
            <a:pPr algn="ctr"/>
            <a:r>
              <a:rPr lang="ru-RU" sz="5400" b="0" cap="none" spc="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Состав обучающихся</a:t>
            </a:r>
            <a:endParaRPr lang="ru-RU"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2517586060"/>
              </p:ext>
            </p:extLst>
          </p:nvPr>
        </p:nvGraphicFramePr>
        <p:xfrm>
          <a:off x="2035342" y="1393031"/>
          <a:ext cx="8035089" cy="4622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804256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90307" y="230188"/>
            <a:ext cx="9806339" cy="1569660"/>
          </a:xfrm>
          <a:prstGeom prst="rect">
            <a:avLst/>
          </a:prstGeom>
          <a:noFill/>
        </p:spPr>
        <p:txBody>
          <a:bodyPr wrap="none" lIns="91440" tIns="45720" rIns="91440" bIns="45720">
            <a:spAutoFit/>
          </a:bodyPr>
          <a:lstStyle/>
          <a:p>
            <a:pPr algn="ctr"/>
            <a:r>
              <a:rPr lang="ru-RU" sz="4800" b="1" cap="none" spc="50" dirty="0" smtClean="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Результаты анкетирования детей </a:t>
            </a:r>
          </a:p>
          <a:p>
            <a:pPr algn="ctr"/>
            <a:r>
              <a:rPr lang="ru-RU" sz="4800" b="1" spc="50" dirty="0" smtClean="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(на входе)</a:t>
            </a:r>
            <a:endParaRPr lang="ru-RU" sz="4800" b="1" cap="none" spc="50" dirty="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graphicFrame>
        <p:nvGraphicFramePr>
          <p:cNvPr id="21" name="Диаграмма 20"/>
          <p:cNvGraphicFramePr/>
          <p:nvPr>
            <p:extLst>
              <p:ext uri="{D42A27DB-BD31-4B8C-83A1-F6EECF244321}">
                <p14:modId xmlns:p14="http://schemas.microsoft.com/office/powerpoint/2010/main" val="209805245"/>
              </p:ext>
            </p:extLst>
          </p:nvPr>
        </p:nvGraphicFramePr>
        <p:xfrm>
          <a:off x="838200" y="1799848"/>
          <a:ext cx="10387263" cy="47468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0526760"/>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Диаграмма 20"/>
          <p:cNvGraphicFramePr/>
          <p:nvPr>
            <p:extLst>
              <p:ext uri="{D42A27DB-BD31-4B8C-83A1-F6EECF244321}">
                <p14:modId xmlns:p14="http://schemas.microsoft.com/office/powerpoint/2010/main" val="2531651413"/>
              </p:ext>
            </p:extLst>
          </p:nvPr>
        </p:nvGraphicFramePr>
        <p:xfrm>
          <a:off x="625642" y="613611"/>
          <a:ext cx="10599821" cy="59330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78541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13" name="Объект 12"/>
          <p:cNvGraphicFramePr>
            <a:graphicFrameLocks noGrp="1"/>
          </p:cNvGraphicFramePr>
          <p:nvPr>
            <p:ph idx="1"/>
            <p:extLst>
              <p:ext uri="{D42A27DB-BD31-4B8C-83A1-F6EECF244321}">
                <p14:modId xmlns:p14="http://schemas.microsoft.com/office/powerpoint/2010/main" val="10222943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http://www.bgproxy.net/bg/?__new_url=aHR0cDovL2ltZzAubGl2ZWludGVybmV0LnJ1L2ltYWdlcy9hdHRhY2gvYy84LzEyNS8yODMvMTI1MjgzMTQwXzQuanBn&amp;__proxy_for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9" y="0"/>
            <a:ext cx="12597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Диаграмма 20"/>
          <p:cNvGraphicFramePr/>
          <p:nvPr>
            <p:extLst>
              <p:ext uri="{D42A27DB-BD31-4B8C-83A1-F6EECF244321}">
                <p14:modId xmlns:p14="http://schemas.microsoft.com/office/powerpoint/2010/main" val="642658063"/>
              </p:ext>
            </p:extLst>
          </p:nvPr>
        </p:nvGraphicFramePr>
        <p:xfrm>
          <a:off x="593559" y="462457"/>
          <a:ext cx="10599821" cy="59330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212142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bdb83d0-779d-445a-a542-78c4e7e32ea9">UX25FU4DC2SS-299-1006</_dlc_DocId>
    <_dlc_DocIdUrl xmlns="abdb83d0-779d-445a-a542-78c4e7e32ea9">
      <Url>http://www.eduportal44.ru/soligalich/shablon/_layouts/15/DocIdRedir.aspx?ID=UX25FU4DC2SS-299-1006</Url>
      <Description>UX25FU4DC2SS-299-1006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A446008AEDCEE84CB7C482180BF9D09A" ma:contentTypeVersion="1" ma:contentTypeDescription="Создание документа." ma:contentTypeScope="" ma:versionID="64f8da8877053b832dba57171a24fbd5">
  <xsd:schema xmlns:xsd="http://www.w3.org/2001/XMLSchema" xmlns:xs="http://www.w3.org/2001/XMLSchema" xmlns:p="http://schemas.microsoft.com/office/2006/metadata/properties" xmlns:ns2="abdb83d0-779d-445a-a542-78c4e7e32ea9" targetNamespace="http://schemas.microsoft.com/office/2006/metadata/properties" ma:root="true" ma:fieldsID="caa7888a296d7a675a193ad356a4c418" ns2:_="">
    <xsd:import namespace="abdb83d0-779d-445a-a542-78c4e7e32ea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b83d0-779d-445a-a542-78c4e7e32ea9"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85BB5B0-852A-4839-9234-90FFBCA4BAD2}"/>
</file>

<file path=customXml/itemProps2.xml><?xml version="1.0" encoding="utf-8"?>
<ds:datastoreItem xmlns:ds="http://schemas.openxmlformats.org/officeDocument/2006/customXml" ds:itemID="{B4112DEF-194C-4555-9AF5-E476840A2B5E}"/>
</file>

<file path=customXml/itemProps3.xml><?xml version="1.0" encoding="utf-8"?>
<ds:datastoreItem xmlns:ds="http://schemas.openxmlformats.org/officeDocument/2006/customXml" ds:itemID="{DA7C1C4F-7282-46A9-ACE1-7A937D9D9FFC}"/>
</file>

<file path=customXml/itemProps4.xml><?xml version="1.0" encoding="utf-8"?>
<ds:datastoreItem xmlns:ds="http://schemas.openxmlformats.org/officeDocument/2006/customXml" ds:itemID="{0ED0A74C-CE3B-4680-940A-57F7E68AA341}"/>
</file>

<file path=docProps/app.xml><?xml version="1.0" encoding="utf-8"?>
<Properties xmlns="http://schemas.openxmlformats.org/officeDocument/2006/extended-properties" xmlns:vt="http://schemas.openxmlformats.org/officeDocument/2006/docPropsVTypes">
  <TotalTime>304</TotalTime>
  <Words>861</Words>
  <Application>Microsoft Office PowerPoint</Application>
  <PresentationFormat>Произвольный</PresentationFormat>
  <Paragraphs>141</Paragraphs>
  <Slides>35</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Юрий Тихомиров</dc:creator>
  <cp:lastModifiedBy>воспитатели</cp:lastModifiedBy>
  <cp:revision>33</cp:revision>
  <dcterms:created xsi:type="dcterms:W3CDTF">2016-07-10T11:37:36Z</dcterms:created>
  <dcterms:modified xsi:type="dcterms:W3CDTF">2017-05-16T06:35:21Z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0x010100A446008AEDCEE84CB7C482180BF9D09A</vt:lpwstr>
  </property>
  <property fmtid="{D5CDD505-2E9C-101B-9397-08002B2CF9AE}" pid="3" name="_dlc_DocIdItemGuid">
    <vt:lpwstr>7260c458-41b5-42dc-b362-c3e955e08ee5</vt:lpwstr>
  </property>
</Properties>
</file>