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67" r:id="rId5"/>
    <p:sldId id="266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16" userDrawn="1">
          <p15:clr>
            <a:srgbClr val="A4A3A4"/>
          </p15:clr>
        </p15:guide>
        <p15:guide id="4" pos="2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2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90" y="108"/>
      </p:cViewPr>
      <p:guideLst>
        <p:guide orient="horz" pos="414"/>
        <p:guide pos="3840"/>
        <p:guide orient="horz" pos="1616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25BF-1DDD-4319-A95C-CD31AE6653B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001D-2077-41D1-BA40-2DDEE7EC3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108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25BF-1DDD-4319-A95C-CD31AE6653B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001D-2077-41D1-BA40-2DDEE7EC3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55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25BF-1DDD-4319-A95C-CD31AE6653B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001D-2077-41D1-BA40-2DDEE7EC3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298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25BF-1DDD-4319-A95C-CD31AE6653B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001D-2077-41D1-BA40-2DDEE7EC3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87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25BF-1DDD-4319-A95C-CD31AE6653B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001D-2077-41D1-BA40-2DDEE7EC3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311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25BF-1DDD-4319-A95C-CD31AE6653B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001D-2077-41D1-BA40-2DDEE7EC3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82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25BF-1DDD-4319-A95C-CD31AE6653B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001D-2077-41D1-BA40-2DDEE7EC3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193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25BF-1DDD-4319-A95C-CD31AE6653B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001D-2077-41D1-BA40-2DDEE7EC3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25BF-1DDD-4319-A95C-CD31AE6653B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001D-2077-41D1-BA40-2DDEE7EC3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068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25BF-1DDD-4319-A95C-CD31AE6653B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001D-2077-41D1-BA40-2DDEE7EC3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539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25BF-1DDD-4319-A95C-CD31AE6653B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001D-2077-41D1-BA40-2DDEE7EC3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5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25BF-1DDD-4319-A95C-CD31AE6653B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D001D-2077-41D1-BA40-2DDEE7EC3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373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.png"/><Relationship Id="rId21" Type="http://schemas.openxmlformats.org/officeDocument/2006/relationships/image" Target="../media/image22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63" Type="http://schemas.openxmlformats.org/officeDocument/2006/relationships/image" Target="../media/image64.png"/><Relationship Id="rId68" Type="http://schemas.openxmlformats.org/officeDocument/2006/relationships/image" Target="../media/image69.png"/><Relationship Id="rId84" Type="http://schemas.openxmlformats.org/officeDocument/2006/relationships/image" Target="../media/image85.png"/><Relationship Id="rId89" Type="http://schemas.openxmlformats.org/officeDocument/2006/relationships/image" Target="../media/image90.png"/><Relationship Id="rId7" Type="http://schemas.openxmlformats.org/officeDocument/2006/relationships/image" Target="../media/image8.png"/><Relationship Id="rId71" Type="http://schemas.openxmlformats.org/officeDocument/2006/relationships/image" Target="../media/image72.png"/><Relationship Id="rId92" Type="http://schemas.openxmlformats.org/officeDocument/2006/relationships/image" Target="../media/image93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9" Type="http://schemas.openxmlformats.org/officeDocument/2006/relationships/image" Target="../media/image30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3" Type="http://schemas.openxmlformats.org/officeDocument/2006/relationships/image" Target="../media/image54.png"/><Relationship Id="rId58" Type="http://schemas.openxmlformats.org/officeDocument/2006/relationships/image" Target="../media/image59.png"/><Relationship Id="rId66" Type="http://schemas.openxmlformats.org/officeDocument/2006/relationships/image" Target="../media/image67.png"/><Relationship Id="rId74" Type="http://schemas.openxmlformats.org/officeDocument/2006/relationships/image" Target="../media/image75.png"/><Relationship Id="rId79" Type="http://schemas.openxmlformats.org/officeDocument/2006/relationships/image" Target="../media/image80.png"/><Relationship Id="rId87" Type="http://schemas.openxmlformats.org/officeDocument/2006/relationships/image" Target="../media/image88.png"/><Relationship Id="rId102" Type="http://schemas.openxmlformats.org/officeDocument/2006/relationships/image" Target="../media/image103.png"/><Relationship Id="rId5" Type="http://schemas.openxmlformats.org/officeDocument/2006/relationships/image" Target="../media/image6.png"/><Relationship Id="rId61" Type="http://schemas.openxmlformats.org/officeDocument/2006/relationships/image" Target="../media/image62.png"/><Relationship Id="rId82" Type="http://schemas.openxmlformats.org/officeDocument/2006/relationships/image" Target="../media/image83.png"/><Relationship Id="rId90" Type="http://schemas.openxmlformats.org/officeDocument/2006/relationships/image" Target="../media/image91.png"/><Relationship Id="rId95" Type="http://schemas.openxmlformats.org/officeDocument/2006/relationships/image" Target="../media/image96.png"/><Relationship Id="rId19" Type="http://schemas.openxmlformats.org/officeDocument/2006/relationships/image" Target="../media/image2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56" Type="http://schemas.openxmlformats.org/officeDocument/2006/relationships/image" Target="../media/image57.png"/><Relationship Id="rId64" Type="http://schemas.openxmlformats.org/officeDocument/2006/relationships/image" Target="../media/image65.png"/><Relationship Id="rId69" Type="http://schemas.openxmlformats.org/officeDocument/2006/relationships/image" Target="../media/image70.png"/><Relationship Id="rId77" Type="http://schemas.openxmlformats.org/officeDocument/2006/relationships/image" Target="../media/image78.png"/><Relationship Id="rId100" Type="http://schemas.openxmlformats.org/officeDocument/2006/relationships/image" Target="../media/image101.png"/><Relationship Id="rId105" Type="http://schemas.openxmlformats.org/officeDocument/2006/relationships/image" Target="../media/image106.png"/><Relationship Id="rId8" Type="http://schemas.openxmlformats.org/officeDocument/2006/relationships/image" Target="../media/image9.png"/><Relationship Id="rId51" Type="http://schemas.openxmlformats.org/officeDocument/2006/relationships/image" Target="../media/image52.png"/><Relationship Id="rId72" Type="http://schemas.openxmlformats.org/officeDocument/2006/relationships/image" Target="../media/image73.png"/><Relationship Id="rId80" Type="http://schemas.openxmlformats.org/officeDocument/2006/relationships/image" Target="../media/image81.png"/><Relationship Id="rId85" Type="http://schemas.openxmlformats.org/officeDocument/2006/relationships/image" Target="../media/image86.png"/><Relationship Id="rId93" Type="http://schemas.openxmlformats.org/officeDocument/2006/relationships/image" Target="../media/image94.png"/><Relationship Id="rId98" Type="http://schemas.openxmlformats.org/officeDocument/2006/relationships/image" Target="../media/image99.png"/><Relationship Id="rId3" Type="http://schemas.openxmlformats.org/officeDocument/2006/relationships/image" Target="../media/image4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59" Type="http://schemas.openxmlformats.org/officeDocument/2006/relationships/image" Target="../media/image60.png"/><Relationship Id="rId67" Type="http://schemas.openxmlformats.org/officeDocument/2006/relationships/image" Target="../media/image68.png"/><Relationship Id="rId103" Type="http://schemas.openxmlformats.org/officeDocument/2006/relationships/image" Target="../media/image104.png"/><Relationship Id="rId20" Type="http://schemas.openxmlformats.org/officeDocument/2006/relationships/image" Target="../media/image21.png"/><Relationship Id="rId41" Type="http://schemas.openxmlformats.org/officeDocument/2006/relationships/image" Target="../media/image42.png"/><Relationship Id="rId54" Type="http://schemas.openxmlformats.org/officeDocument/2006/relationships/image" Target="../media/image55.png"/><Relationship Id="rId62" Type="http://schemas.openxmlformats.org/officeDocument/2006/relationships/image" Target="../media/image63.png"/><Relationship Id="rId70" Type="http://schemas.openxmlformats.org/officeDocument/2006/relationships/image" Target="../media/image71.png"/><Relationship Id="rId75" Type="http://schemas.openxmlformats.org/officeDocument/2006/relationships/image" Target="../media/image76.png"/><Relationship Id="rId83" Type="http://schemas.openxmlformats.org/officeDocument/2006/relationships/image" Target="../media/image84.png"/><Relationship Id="rId88" Type="http://schemas.openxmlformats.org/officeDocument/2006/relationships/image" Target="../media/image89.png"/><Relationship Id="rId91" Type="http://schemas.openxmlformats.org/officeDocument/2006/relationships/image" Target="../media/image92.png"/><Relationship Id="rId96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png"/><Relationship Id="rId57" Type="http://schemas.openxmlformats.org/officeDocument/2006/relationships/image" Target="../media/image58.png"/><Relationship Id="rId10" Type="http://schemas.openxmlformats.org/officeDocument/2006/relationships/image" Target="../media/image11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60" Type="http://schemas.openxmlformats.org/officeDocument/2006/relationships/image" Target="../media/image61.png"/><Relationship Id="rId65" Type="http://schemas.openxmlformats.org/officeDocument/2006/relationships/image" Target="../media/image66.png"/><Relationship Id="rId73" Type="http://schemas.openxmlformats.org/officeDocument/2006/relationships/image" Target="../media/image74.png"/><Relationship Id="rId78" Type="http://schemas.openxmlformats.org/officeDocument/2006/relationships/image" Target="../media/image79.png"/><Relationship Id="rId81" Type="http://schemas.openxmlformats.org/officeDocument/2006/relationships/image" Target="../media/image82.png"/><Relationship Id="rId86" Type="http://schemas.openxmlformats.org/officeDocument/2006/relationships/image" Target="../media/image87.png"/><Relationship Id="rId94" Type="http://schemas.openxmlformats.org/officeDocument/2006/relationships/image" Target="../media/image95.png"/><Relationship Id="rId99" Type="http://schemas.openxmlformats.org/officeDocument/2006/relationships/image" Target="../media/image100.png"/><Relationship Id="rId101" Type="http://schemas.openxmlformats.org/officeDocument/2006/relationships/image" Target="../media/image10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9" Type="http://schemas.openxmlformats.org/officeDocument/2006/relationships/image" Target="../media/image40.png"/><Relationship Id="rId34" Type="http://schemas.openxmlformats.org/officeDocument/2006/relationships/image" Target="../media/image35.png"/><Relationship Id="rId50" Type="http://schemas.openxmlformats.org/officeDocument/2006/relationships/image" Target="../media/image51.png"/><Relationship Id="rId55" Type="http://schemas.openxmlformats.org/officeDocument/2006/relationships/image" Target="../media/image56.png"/><Relationship Id="rId76" Type="http://schemas.openxmlformats.org/officeDocument/2006/relationships/image" Target="../media/image77.png"/><Relationship Id="rId97" Type="http://schemas.openxmlformats.org/officeDocument/2006/relationships/image" Target="../media/image98.png"/><Relationship Id="rId104" Type="http://schemas.openxmlformats.org/officeDocument/2006/relationships/image" Target="../media/image10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8.jpg"/><Relationship Id="rId7" Type="http://schemas.openxmlformats.org/officeDocument/2006/relationships/image" Target="../media/image111.png"/><Relationship Id="rId12" Type="http://schemas.openxmlformats.org/officeDocument/2006/relationships/image" Target="../media/image1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13.png"/><Relationship Id="rId5" Type="http://schemas.openxmlformats.org/officeDocument/2006/relationships/image" Target="../media/image110.png"/><Relationship Id="rId10" Type="http://schemas.microsoft.com/office/2007/relationships/hdphoto" Target="../media/hdphoto3.wdp"/><Relationship Id="rId4" Type="http://schemas.openxmlformats.org/officeDocument/2006/relationships/image" Target="../media/image109.png"/><Relationship Id="rId9" Type="http://schemas.openxmlformats.org/officeDocument/2006/relationships/image" Target="../media/image1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6661" y="1406546"/>
            <a:ext cx="11533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52" dirty="0">
                <a:solidFill>
                  <a:srgbClr val="0095D4"/>
                </a:solidFill>
                <a:latin typeface="Arial"/>
                <a:cs typeface="Arial"/>
              </a:rPr>
              <a:t>ВНИМАНИЕ </a:t>
            </a:r>
            <a:r>
              <a:rPr lang="ru-RU" b="1" spc="18" dirty="0">
                <a:solidFill>
                  <a:srgbClr val="0095D4"/>
                </a:solidFill>
                <a:latin typeface="Arial"/>
                <a:cs typeface="Arial"/>
              </a:rPr>
              <a:t>― </a:t>
            </a:r>
            <a:r>
              <a:rPr lang="ru-RU" b="1" spc="-49" dirty="0">
                <a:solidFill>
                  <a:srgbClr val="0095D4"/>
                </a:solidFill>
                <a:latin typeface="Arial"/>
                <a:cs typeface="Arial"/>
              </a:rPr>
              <a:t>ЭТО </a:t>
            </a:r>
            <a:r>
              <a:rPr lang="ru-RU" b="1" spc="15" dirty="0" smtClean="0">
                <a:solidFill>
                  <a:srgbClr val="0095D4"/>
                </a:solidFill>
                <a:latin typeface="Arial"/>
                <a:cs typeface="Arial"/>
              </a:rPr>
              <a:t>СОСРЕДОТОЧЕН</a:t>
            </a:r>
            <a:r>
              <a:rPr lang="ru-RU" b="1" spc="6" dirty="0" smtClean="0">
                <a:solidFill>
                  <a:srgbClr val="0095D4"/>
                </a:solidFill>
                <a:latin typeface="Arial"/>
                <a:cs typeface="Arial"/>
              </a:rPr>
              <a:t>НОСТЬ </a:t>
            </a:r>
            <a:r>
              <a:rPr lang="ru-RU" b="1" spc="49" dirty="0">
                <a:solidFill>
                  <a:srgbClr val="0095D4"/>
                </a:solidFill>
                <a:latin typeface="Arial"/>
                <a:cs typeface="Arial"/>
              </a:rPr>
              <a:t>СОЗНАНИЯ </a:t>
            </a:r>
            <a:r>
              <a:rPr lang="ru-RU" b="1" spc="115" dirty="0">
                <a:solidFill>
                  <a:srgbClr val="0095D4"/>
                </a:solidFill>
                <a:latin typeface="Arial"/>
                <a:cs typeface="Arial"/>
              </a:rPr>
              <a:t>И </a:t>
            </a:r>
            <a:r>
              <a:rPr lang="ru-RU" b="1" spc="-15" dirty="0">
                <a:solidFill>
                  <a:srgbClr val="0095D4"/>
                </a:solidFill>
                <a:latin typeface="Arial"/>
                <a:cs typeface="Arial"/>
              </a:rPr>
              <a:t>ЕГО</a:t>
            </a:r>
            <a:r>
              <a:rPr lang="ru-RU" b="1" spc="-121" dirty="0">
                <a:solidFill>
                  <a:srgbClr val="0095D4"/>
                </a:solidFill>
                <a:latin typeface="Arial"/>
                <a:cs typeface="Arial"/>
              </a:rPr>
              <a:t> </a:t>
            </a:r>
            <a:r>
              <a:rPr lang="ru-RU" b="1" spc="55" dirty="0" smtClean="0">
                <a:solidFill>
                  <a:srgbClr val="0095D4"/>
                </a:solidFill>
                <a:latin typeface="Arial"/>
                <a:cs typeface="Arial"/>
              </a:rPr>
              <a:t>НАПРАВЛЕН</a:t>
            </a:r>
            <a:r>
              <a:rPr lang="ru-RU" b="1" spc="6" dirty="0" smtClean="0">
                <a:solidFill>
                  <a:srgbClr val="0095D4"/>
                </a:solidFill>
                <a:latin typeface="Arial"/>
                <a:cs typeface="Arial"/>
              </a:rPr>
              <a:t>НОСТЬ </a:t>
            </a:r>
            <a:r>
              <a:rPr lang="ru-RU" b="1" spc="100" dirty="0">
                <a:solidFill>
                  <a:srgbClr val="0095D4"/>
                </a:solidFill>
                <a:latin typeface="Arial"/>
                <a:cs typeface="Arial"/>
              </a:rPr>
              <a:t>НА </a:t>
            </a:r>
            <a:r>
              <a:rPr lang="ru-RU" b="1" spc="18" dirty="0">
                <a:solidFill>
                  <a:srgbClr val="0095D4"/>
                </a:solidFill>
                <a:latin typeface="Arial"/>
                <a:cs typeface="Arial"/>
              </a:rPr>
              <a:t>ЧТО-ЛИБО, </a:t>
            </a:r>
            <a:r>
              <a:rPr lang="ru-RU" b="1" spc="6" dirty="0">
                <a:solidFill>
                  <a:srgbClr val="0095D4"/>
                </a:solidFill>
                <a:latin typeface="Arial"/>
                <a:cs typeface="Arial"/>
              </a:rPr>
              <a:t>ИМЕЮЩЕЕ </a:t>
            </a:r>
            <a:r>
              <a:rPr lang="ru-RU" b="1" spc="103" dirty="0" smtClean="0">
                <a:solidFill>
                  <a:srgbClr val="0095D4"/>
                </a:solidFill>
                <a:latin typeface="Arial"/>
                <a:cs typeface="Arial"/>
              </a:rPr>
              <a:t>ЗНА</a:t>
            </a:r>
            <a:r>
              <a:rPr lang="ru-RU" b="1" spc="-6" dirty="0" smtClean="0">
                <a:solidFill>
                  <a:srgbClr val="0095D4"/>
                </a:solidFill>
                <a:latin typeface="Arial"/>
                <a:cs typeface="Arial"/>
              </a:rPr>
              <a:t>ЧЕНИЕ </a:t>
            </a:r>
            <a:r>
              <a:rPr lang="ru-RU" b="1" spc="115" dirty="0">
                <a:solidFill>
                  <a:srgbClr val="0095D4"/>
                </a:solidFill>
                <a:latin typeface="Arial"/>
                <a:cs typeface="Arial"/>
              </a:rPr>
              <a:t>ДЛЯ</a:t>
            </a:r>
            <a:r>
              <a:rPr lang="ru-RU" b="1" spc="39" dirty="0">
                <a:solidFill>
                  <a:srgbClr val="0095D4"/>
                </a:solidFill>
                <a:latin typeface="Arial"/>
                <a:cs typeface="Arial"/>
              </a:rPr>
              <a:t> </a:t>
            </a:r>
            <a:r>
              <a:rPr lang="ru-RU" b="1" spc="24" dirty="0" smtClean="0">
                <a:solidFill>
                  <a:srgbClr val="0095D4"/>
                </a:solidFill>
                <a:latin typeface="Arial"/>
                <a:cs typeface="Arial"/>
              </a:rPr>
              <a:t>ЧЕЛОВЕКА</a:t>
            </a:r>
            <a:r>
              <a:rPr lang="ru-RU" b="1" spc="24" dirty="0">
                <a:solidFill>
                  <a:srgbClr val="0095D4"/>
                </a:solidFill>
                <a:latin typeface="Arial"/>
                <a:cs typeface="Arial"/>
              </a:rPr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6661" y="376516"/>
            <a:ext cx="5779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2" dirty="0" smtClean="0">
                <a:solidFill>
                  <a:schemeClr val="bg1"/>
                </a:solidFill>
                <a:latin typeface="Arial"/>
                <a:cs typeface="Arial"/>
              </a:rPr>
              <a:t>МЕХАНИЗМ ВНИМАНИЯ И ЕГО ПРИВЛЕЧЕНИЯ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i0.wp.com/chernomorskoe-rk.ru/wp-content/uploads/2020/05/EEGHYdeWsAEhKEa.jpg?resize=1024%2C68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711" y="3194364"/>
            <a:ext cx="3906837" cy="26058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301660" y="2140519"/>
            <a:ext cx="5743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15" dirty="0" smtClean="0">
                <a:solidFill>
                  <a:srgbClr val="0095D4"/>
                </a:solidFill>
                <a:latin typeface="Arial"/>
                <a:cs typeface="Arial"/>
              </a:rPr>
              <a:t>- </a:t>
            </a:r>
            <a:r>
              <a:rPr lang="ru-RU" b="1" spc="15" dirty="0">
                <a:solidFill>
                  <a:srgbClr val="0095D4"/>
                </a:solidFill>
                <a:latin typeface="Arial"/>
                <a:cs typeface="Arial"/>
              </a:rPr>
              <a:t>РЕБЕНОК ОЦЕНИВАЕТ НЕ АЛГОРИТМ ПОВЕДЕНИЯ, А </a:t>
            </a:r>
            <a:r>
              <a:rPr lang="ru-RU" b="1" spc="15" dirty="0" smtClean="0">
                <a:solidFill>
                  <a:srgbClr val="0095D4"/>
                </a:solidFill>
                <a:latin typeface="Arial"/>
                <a:cs typeface="Arial"/>
              </a:rPr>
              <a:t>ОТНОШЕНИЕ К СИТУАЦИИ </a:t>
            </a:r>
            <a:r>
              <a:rPr lang="ru-RU" b="1" spc="15" dirty="0">
                <a:solidFill>
                  <a:srgbClr val="0095D4"/>
                </a:solidFill>
                <a:latin typeface="Arial"/>
                <a:cs typeface="Arial"/>
              </a:rPr>
              <a:t>ВЗРОСЛОГО, СОПРОВОЖДАЮЩЕГО </a:t>
            </a:r>
            <a:r>
              <a:rPr lang="ru-RU" b="1" spc="15" dirty="0" smtClean="0">
                <a:solidFill>
                  <a:srgbClr val="0095D4"/>
                </a:solidFill>
                <a:latin typeface="Arial"/>
                <a:cs typeface="Arial"/>
              </a:rPr>
              <a:t>ЕГО.</a:t>
            </a:r>
            <a:endParaRPr lang="ru-RU" b="1" spc="15" dirty="0">
              <a:solidFill>
                <a:srgbClr val="0095D4"/>
              </a:solidFill>
              <a:latin typeface="Arial"/>
              <a:cs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24512" y="5966335"/>
            <a:ext cx="3089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spc="15" dirty="0">
                <a:solidFill>
                  <a:srgbClr val="0095D4"/>
                </a:solidFill>
                <a:latin typeface="Arial"/>
                <a:cs typeface="Arial"/>
              </a:rPr>
              <a:t>БУДЬ ВНИМАТЕЛЬНЕЕ!!!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2122" y="2676130"/>
            <a:ext cx="55350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spc="15" dirty="0">
                <a:solidFill>
                  <a:srgbClr val="0095D4"/>
                </a:solidFill>
                <a:latin typeface="Arial"/>
                <a:cs typeface="Arial"/>
              </a:rPr>
              <a:t>СОВРЕМЕННОЕ ОБЩЕСТВО ПРАКТИЧЕСКИ ПОЛНОСТЬЮ НЕВИЛИРОВАЛО ПРЯМЫЕ УГРОЗЫ ЖИЗНИ ЧЕЛОВЕКА.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spc="15" dirty="0">
                <a:solidFill>
                  <a:srgbClr val="0095D4"/>
                </a:solidFill>
                <a:latin typeface="Arial"/>
                <a:cs typeface="Arial"/>
              </a:rPr>
              <a:t>У НЕГО НЕТ НЕОБХОДИМОСТИ ПОСТОЯННО ПОДДЕРЖИВАТЬ ВЫСОКИЙ УРОВЕНЬ ВНИМАНИЯ И БЫТЬ БДИТЕЛЬНЫМ.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spc="15" dirty="0">
                <a:solidFill>
                  <a:srgbClr val="0095D4"/>
                </a:solidFill>
                <a:latin typeface="Arial"/>
                <a:cs typeface="Arial"/>
              </a:rPr>
              <a:t>БОЛЬШЕНСТВО ВРЕМЕНИ ЧЕЛОВЕК НАХОДИТСЯ В РАССЛАБЛЕНОМ СОСТОЯНИИ.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9252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6661" y="376516"/>
            <a:ext cx="5779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2" dirty="0" smtClean="0">
                <a:solidFill>
                  <a:schemeClr val="bg1"/>
                </a:solidFill>
                <a:latin typeface="Arial"/>
                <a:cs typeface="Arial"/>
              </a:rPr>
              <a:t>МЕХАНИЗМ ВНИМАНИЯ И ЕГО ПРИВЛЕЧЕНИЯ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object 5"/>
          <p:cNvSpPr/>
          <p:nvPr/>
        </p:nvSpPr>
        <p:spPr>
          <a:xfrm>
            <a:off x="571216" y="1412164"/>
            <a:ext cx="4297514" cy="592772"/>
          </a:xfrm>
          <a:custGeom>
            <a:avLst/>
            <a:gdLst/>
            <a:ahLst/>
            <a:cxnLst/>
            <a:rect l="l" t="t" r="r" b="b"/>
            <a:pathLst>
              <a:path w="8199120" h="1130935">
                <a:moveTo>
                  <a:pt x="7633275" y="0"/>
                </a:moveTo>
                <a:lnTo>
                  <a:pt x="565427" y="0"/>
                </a:lnTo>
                <a:lnTo>
                  <a:pt x="516641" y="2075"/>
                </a:lnTo>
                <a:lnTo>
                  <a:pt x="469006" y="8188"/>
                </a:lnTo>
                <a:lnTo>
                  <a:pt x="422694" y="18170"/>
                </a:lnTo>
                <a:lnTo>
                  <a:pt x="377873" y="31849"/>
                </a:lnTo>
                <a:lnTo>
                  <a:pt x="334714" y="49058"/>
                </a:lnTo>
                <a:lnTo>
                  <a:pt x="293386" y="69625"/>
                </a:lnTo>
                <a:lnTo>
                  <a:pt x="254060" y="93381"/>
                </a:lnTo>
                <a:lnTo>
                  <a:pt x="216904" y="120157"/>
                </a:lnTo>
                <a:lnTo>
                  <a:pt x="182088" y="149783"/>
                </a:lnTo>
                <a:lnTo>
                  <a:pt x="149783" y="182088"/>
                </a:lnTo>
                <a:lnTo>
                  <a:pt x="120157" y="216904"/>
                </a:lnTo>
                <a:lnTo>
                  <a:pt x="93381" y="254060"/>
                </a:lnTo>
                <a:lnTo>
                  <a:pt x="69625" y="293386"/>
                </a:lnTo>
                <a:lnTo>
                  <a:pt x="49058" y="334714"/>
                </a:lnTo>
                <a:lnTo>
                  <a:pt x="31849" y="377873"/>
                </a:lnTo>
                <a:lnTo>
                  <a:pt x="18170" y="422694"/>
                </a:lnTo>
                <a:lnTo>
                  <a:pt x="8188" y="469006"/>
                </a:lnTo>
                <a:lnTo>
                  <a:pt x="2075" y="516641"/>
                </a:lnTo>
                <a:lnTo>
                  <a:pt x="0" y="565427"/>
                </a:lnTo>
                <a:lnTo>
                  <a:pt x="2075" y="614214"/>
                </a:lnTo>
                <a:lnTo>
                  <a:pt x="8188" y="661848"/>
                </a:lnTo>
                <a:lnTo>
                  <a:pt x="18170" y="708161"/>
                </a:lnTo>
                <a:lnTo>
                  <a:pt x="31849" y="752981"/>
                </a:lnTo>
                <a:lnTo>
                  <a:pt x="49058" y="796140"/>
                </a:lnTo>
                <a:lnTo>
                  <a:pt x="69625" y="837468"/>
                </a:lnTo>
                <a:lnTo>
                  <a:pt x="93381" y="876795"/>
                </a:lnTo>
                <a:lnTo>
                  <a:pt x="120157" y="913951"/>
                </a:lnTo>
                <a:lnTo>
                  <a:pt x="149783" y="948767"/>
                </a:lnTo>
                <a:lnTo>
                  <a:pt x="182088" y="981072"/>
                </a:lnTo>
                <a:lnTo>
                  <a:pt x="216904" y="1010697"/>
                </a:lnTo>
                <a:lnTo>
                  <a:pt x="254060" y="1037473"/>
                </a:lnTo>
                <a:lnTo>
                  <a:pt x="293386" y="1061230"/>
                </a:lnTo>
                <a:lnTo>
                  <a:pt x="334714" y="1081797"/>
                </a:lnTo>
                <a:lnTo>
                  <a:pt x="377873" y="1099005"/>
                </a:lnTo>
                <a:lnTo>
                  <a:pt x="422694" y="1112685"/>
                </a:lnTo>
                <a:lnTo>
                  <a:pt x="469006" y="1122666"/>
                </a:lnTo>
                <a:lnTo>
                  <a:pt x="516641" y="1128780"/>
                </a:lnTo>
                <a:lnTo>
                  <a:pt x="565427" y="1130855"/>
                </a:lnTo>
                <a:lnTo>
                  <a:pt x="7633275" y="1130855"/>
                </a:lnTo>
                <a:lnTo>
                  <a:pt x="7682062" y="1128780"/>
                </a:lnTo>
                <a:lnTo>
                  <a:pt x="7729696" y="1122666"/>
                </a:lnTo>
                <a:lnTo>
                  <a:pt x="7776008" y="1112685"/>
                </a:lnTo>
                <a:lnTo>
                  <a:pt x="7820829" y="1099005"/>
                </a:lnTo>
                <a:lnTo>
                  <a:pt x="7863988" y="1081797"/>
                </a:lnTo>
                <a:lnTo>
                  <a:pt x="7905316" y="1061230"/>
                </a:lnTo>
                <a:lnTo>
                  <a:pt x="7944643" y="1037473"/>
                </a:lnTo>
                <a:lnTo>
                  <a:pt x="7981799" y="1010697"/>
                </a:lnTo>
                <a:lnTo>
                  <a:pt x="8016614" y="981072"/>
                </a:lnTo>
                <a:lnTo>
                  <a:pt x="8048920" y="948767"/>
                </a:lnTo>
                <a:lnTo>
                  <a:pt x="8078545" y="913951"/>
                </a:lnTo>
                <a:lnTo>
                  <a:pt x="8105321" y="876795"/>
                </a:lnTo>
                <a:lnTo>
                  <a:pt x="8129077" y="837468"/>
                </a:lnTo>
                <a:lnTo>
                  <a:pt x="8149644" y="796140"/>
                </a:lnTo>
                <a:lnTo>
                  <a:pt x="8166853" y="752981"/>
                </a:lnTo>
                <a:lnTo>
                  <a:pt x="8180533" y="708161"/>
                </a:lnTo>
                <a:lnTo>
                  <a:pt x="8190514" y="661848"/>
                </a:lnTo>
                <a:lnTo>
                  <a:pt x="8196627" y="614214"/>
                </a:lnTo>
                <a:lnTo>
                  <a:pt x="8198703" y="565427"/>
                </a:lnTo>
                <a:lnTo>
                  <a:pt x="8196627" y="516641"/>
                </a:lnTo>
                <a:lnTo>
                  <a:pt x="8190514" y="469006"/>
                </a:lnTo>
                <a:lnTo>
                  <a:pt x="8180533" y="422694"/>
                </a:lnTo>
                <a:lnTo>
                  <a:pt x="8166853" y="377873"/>
                </a:lnTo>
                <a:lnTo>
                  <a:pt x="8149644" y="334714"/>
                </a:lnTo>
                <a:lnTo>
                  <a:pt x="8129077" y="293386"/>
                </a:lnTo>
                <a:lnTo>
                  <a:pt x="8105321" y="254060"/>
                </a:lnTo>
                <a:lnTo>
                  <a:pt x="8078545" y="216904"/>
                </a:lnTo>
                <a:lnTo>
                  <a:pt x="8048920" y="182088"/>
                </a:lnTo>
                <a:lnTo>
                  <a:pt x="8016614" y="149783"/>
                </a:lnTo>
                <a:lnTo>
                  <a:pt x="7981799" y="120157"/>
                </a:lnTo>
                <a:lnTo>
                  <a:pt x="7944643" y="93381"/>
                </a:lnTo>
                <a:lnTo>
                  <a:pt x="7905316" y="69625"/>
                </a:lnTo>
                <a:lnTo>
                  <a:pt x="7863988" y="49058"/>
                </a:lnTo>
                <a:lnTo>
                  <a:pt x="7820829" y="31849"/>
                </a:lnTo>
                <a:lnTo>
                  <a:pt x="7776008" y="18170"/>
                </a:lnTo>
                <a:lnTo>
                  <a:pt x="7729696" y="8188"/>
                </a:lnTo>
                <a:lnTo>
                  <a:pt x="7682062" y="2075"/>
                </a:lnTo>
                <a:lnTo>
                  <a:pt x="7633275" y="0"/>
                </a:lnTo>
                <a:close/>
              </a:path>
            </a:pathLst>
          </a:custGeom>
          <a:solidFill>
            <a:srgbClr val="169F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"/>
          <p:cNvSpPr/>
          <p:nvPr/>
        </p:nvSpPr>
        <p:spPr>
          <a:xfrm>
            <a:off x="571216" y="3349074"/>
            <a:ext cx="4297514" cy="5912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Прямоугольник 12"/>
          <p:cNvSpPr/>
          <p:nvPr/>
        </p:nvSpPr>
        <p:spPr>
          <a:xfrm>
            <a:off x="-8015" y="3504344"/>
            <a:ext cx="47939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35330" lvl="0">
              <a:spcBef>
                <a:spcPts val="120"/>
              </a:spcBef>
            </a:pPr>
            <a:r>
              <a:rPr lang="ru-RU" sz="1400" b="1" spc="15" dirty="0">
                <a:solidFill>
                  <a:prstClr val="white"/>
                </a:solidFill>
                <a:latin typeface="Arial"/>
                <a:cs typeface="Arial"/>
              </a:rPr>
              <a:t>ФАКТОРЫ ОТВЛЕЧЕНИЯ ОТ ОПАСНОСТИ: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560434"/>
            <a:ext cx="47859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35330" lvl="0">
              <a:spcBef>
                <a:spcPts val="120"/>
              </a:spcBef>
            </a:pPr>
            <a:r>
              <a:rPr lang="ru-RU" sz="1400" b="1" spc="15" dirty="0">
                <a:solidFill>
                  <a:prstClr val="white"/>
                </a:solidFill>
                <a:latin typeface="Arial"/>
                <a:cs typeface="Arial"/>
              </a:rPr>
              <a:t>ФАКТОРЫ </a:t>
            </a:r>
            <a:r>
              <a:rPr lang="ru-RU" sz="1400" b="1" spc="15" dirty="0" smtClean="0">
                <a:solidFill>
                  <a:prstClr val="white"/>
                </a:solidFill>
                <a:latin typeface="Arial"/>
                <a:cs typeface="Arial"/>
              </a:rPr>
              <a:t>ПРИВЛЕЧЕНИЯ К </a:t>
            </a:r>
            <a:r>
              <a:rPr lang="ru-RU" sz="1400" b="1" spc="15" dirty="0">
                <a:solidFill>
                  <a:prstClr val="white"/>
                </a:solidFill>
                <a:latin typeface="Arial"/>
                <a:cs typeface="Arial"/>
              </a:rPr>
              <a:t>ОПАСНОСТИ: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0904" y="3986778"/>
            <a:ext cx="48969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spc="103" dirty="0">
                <a:solidFill>
                  <a:srgbClr val="0095D4"/>
                </a:solidFill>
                <a:latin typeface="Arial"/>
                <a:cs typeface="Arial"/>
              </a:rPr>
              <a:t>НЕУМЕНИЕ ПЕРЕКЛЮЧАСТЬ </a:t>
            </a:r>
            <a:r>
              <a:rPr lang="ru-RU" sz="1200" b="1" spc="103" dirty="0" smtClean="0">
                <a:solidFill>
                  <a:srgbClr val="0095D4"/>
                </a:solidFill>
                <a:latin typeface="Arial"/>
                <a:cs typeface="Arial"/>
              </a:rPr>
              <a:t>ВНИМАНИЕ</a:t>
            </a:r>
            <a:endParaRPr lang="ru-RU" sz="1200" b="1" spc="103" dirty="0">
              <a:solidFill>
                <a:srgbClr val="0095D4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spc="103" dirty="0" smtClean="0">
                <a:solidFill>
                  <a:srgbClr val="0095D4"/>
                </a:solidFill>
                <a:latin typeface="Arial"/>
                <a:cs typeface="Arial"/>
              </a:rPr>
              <a:t>МУЗЫКА</a:t>
            </a:r>
            <a:endParaRPr lang="ru-RU" sz="1200" b="1" spc="103" dirty="0">
              <a:solidFill>
                <a:srgbClr val="0095D4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spc="103" dirty="0" smtClean="0">
                <a:solidFill>
                  <a:srgbClr val="0095D4"/>
                </a:solidFill>
                <a:latin typeface="Arial"/>
                <a:cs typeface="Arial"/>
              </a:rPr>
              <a:t>БЕСЕДА</a:t>
            </a:r>
            <a:endParaRPr lang="ru-RU" sz="1200" b="1" spc="103" dirty="0">
              <a:solidFill>
                <a:srgbClr val="0095D4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spc="103" dirty="0" smtClean="0">
                <a:solidFill>
                  <a:srgbClr val="0095D4"/>
                </a:solidFill>
                <a:latin typeface="Arial"/>
                <a:cs typeface="Arial"/>
              </a:rPr>
              <a:t>ОПОЗДАНИЕ</a:t>
            </a:r>
            <a:endParaRPr lang="ru-RU" sz="1200" b="1" spc="103" dirty="0">
              <a:solidFill>
                <a:srgbClr val="0095D4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spc="103" dirty="0">
                <a:solidFill>
                  <a:srgbClr val="0095D4"/>
                </a:solidFill>
                <a:latin typeface="Arial"/>
                <a:cs typeface="Arial"/>
              </a:rPr>
              <a:t>ОЩУЩЕНИЕ </a:t>
            </a:r>
            <a:r>
              <a:rPr lang="ru-RU" sz="1200" b="1" spc="103" dirty="0" smtClean="0">
                <a:solidFill>
                  <a:srgbClr val="0095D4"/>
                </a:solidFill>
                <a:latin typeface="Arial"/>
                <a:cs typeface="Arial"/>
              </a:rPr>
              <a:t>ТОЛПЫ</a:t>
            </a:r>
            <a:endParaRPr lang="ru-RU" sz="1200" b="1" spc="103" dirty="0">
              <a:solidFill>
                <a:srgbClr val="0095D4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spc="103" dirty="0">
                <a:solidFill>
                  <a:srgbClr val="0095D4"/>
                </a:solidFill>
                <a:latin typeface="Arial"/>
                <a:cs typeface="Arial"/>
              </a:rPr>
              <a:t>ПЕРЕВЕС МГНОВЕННЫХ </a:t>
            </a:r>
            <a:r>
              <a:rPr lang="ru-RU" sz="1200" b="1" spc="103" dirty="0" smtClean="0">
                <a:solidFill>
                  <a:srgbClr val="0095D4"/>
                </a:solidFill>
                <a:latin typeface="Arial"/>
                <a:cs typeface="Arial"/>
              </a:rPr>
              <a:t>ВЫГОД</a:t>
            </a:r>
            <a:endParaRPr lang="ru-RU" sz="1200" b="1" spc="103" dirty="0">
              <a:solidFill>
                <a:srgbClr val="0095D4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spc="103" dirty="0">
                <a:solidFill>
                  <a:srgbClr val="0095D4"/>
                </a:solidFill>
                <a:latin typeface="Arial"/>
                <a:cs typeface="Arial"/>
              </a:rPr>
              <a:t>НЕДОСТАТОК </a:t>
            </a:r>
            <a:r>
              <a:rPr lang="ru-RU" sz="1200" b="1" spc="103" dirty="0" smtClean="0">
                <a:solidFill>
                  <a:srgbClr val="0095D4"/>
                </a:solidFill>
                <a:latin typeface="Arial"/>
                <a:cs typeface="Arial"/>
              </a:rPr>
              <a:t>ЗНАНИЙ</a:t>
            </a:r>
            <a:endParaRPr lang="ru-RU" sz="1200" b="1" spc="103" dirty="0">
              <a:solidFill>
                <a:srgbClr val="0095D4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0904" y="1976155"/>
            <a:ext cx="2865336" cy="13619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00" b="1" spc="103" dirty="0">
                <a:solidFill>
                  <a:srgbClr val="0095D4"/>
                </a:solidFill>
                <a:latin typeface="Arial"/>
                <a:cs typeface="Arial"/>
              </a:rPr>
              <a:t>ОЖИДАНИЕ </a:t>
            </a:r>
            <a:r>
              <a:rPr lang="ru-RU" sz="1100" b="1" spc="103" dirty="0" smtClean="0">
                <a:solidFill>
                  <a:srgbClr val="0095D4"/>
                </a:solidFill>
                <a:latin typeface="Arial"/>
                <a:cs typeface="Arial"/>
              </a:rPr>
              <a:t>ОПАСНОСТИ</a:t>
            </a:r>
            <a:endParaRPr lang="ru-RU" sz="1100" b="1" spc="103" dirty="0">
              <a:solidFill>
                <a:srgbClr val="0095D4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00" b="1" spc="103" dirty="0">
                <a:solidFill>
                  <a:srgbClr val="0095D4"/>
                </a:solidFill>
                <a:latin typeface="Arial"/>
                <a:cs typeface="Arial"/>
              </a:rPr>
              <a:t>РЕЗКИЙ </a:t>
            </a:r>
            <a:r>
              <a:rPr lang="ru-RU" sz="1100" b="1" spc="103" dirty="0" smtClean="0">
                <a:solidFill>
                  <a:srgbClr val="0095D4"/>
                </a:solidFill>
                <a:latin typeface="Arial"/>
                <a:cs typeface="Arial"/>
              </a:rPr>
              <a:t>ЗВУК</a:t>
            </a:r>
            <a:endParaRPr lang="ru-RU" sz="1100" b="1" spc="103" dirty="0">
              <a:solidFill>
                <a:srgbClr val="0095D4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00" b="1" spc="103" dirty="0">
                <a:solidFill>
                  <a:srgbClr val="0095D4"/>
                </a:solidFill>
                <a:latin typeface="Arial"/>
                <a:cs typeface="Arial"/>
              </a:rPr>
              <a:t>ВНЕЗАПНОЕ </a:t>
            </a:r>
            <a:r>
              <a:rPr lang="ru-RU" sz="1100" b="1" spc="103" dirty="0" smtClean="0">
                <a:solidFill>
                  <a:srgbClr val="0095D4"/>
                </a:solidFill>
                <a:latin typeface="Arial"/>
                <a:cs typeface="Arial"/>
              </a:rPr>
              <a:t>ОБНАРУЖЕНИЕ</a:t>
            </a:r>
            <a:endParaRPr lang="ru-RU" sz="1100" b="1" spc="103" dirty="0">
              <a:solidFill>
                <a:srgbClr val="0095D4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00" b="1" spc="103" dirty="0">
                <a:solidFill>
                  <a:srgbClr val="0095D4"/>
                </a:solidFill>
                <a:latin typeface="Arial"/>
                <a:cs typeface="Arial"/>
              </a:rPr>
              <a:t>ЯРКАЯ </a:t>
            </a:r>
            <a:r>
              <a:rPr lang="ru-RU" sz="1100" b="1" spc="103" dirty="0" smtClean="0">
                <a:solidFill>
                  <a:srgbClr val="0095D4"/>
                </a:solidFill>
                <a:latin typeface="Arial"/>
                <a:cs typeface="Arial"/>
              </a:rPr>
              <a:t>ВСПЫШКА</a:t>
            </a:r>
            <a:endParaRPr lang="ru-RU" sz="1100" b="1" spc="103" dirty="0">
              <a:solidFill>
                <a:srgbClr val="0095D4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00" b="1" spc="103" dirty="0" smtClean="0">
                <a:solidFill>
                  <a:srgbClr val="0095D4"/>
                </a:solidFill>
                <a:latin typeface="Arial"/>
                <a:cs typeface="Arial"/>
              </a:rPr>
              <a:t>БОЛЬ</a:t>
            </a:r>
            <a:endParaRPr lang="ru-RU" sz="1100" b="1" spc="103" dirty="0">
              <a:solidFill>
                <a:srgbClr val="0095D4"/>
              </a:solidFill>
              <a:latin typeface="Arial"/>
              <a:cs typeface="Arial"/>
            </a:endParaRPr>
          </a:p>
        </p:txBody>
      </p:sp>
      <p:sp>
        <p:nvSpPr>
          <p:cNvPr id="27" name="object 10"/>
          <p:cNvSpPr/>
          <p:nvPr/>
        </p:nvSpPr>
        <p:spPr>
          <a:xfrm>
            <a:off x="6134101" y="4954284"/>
            <a:ext cx="5848350" cy="1285637"/>
          </a:xfrm>
          <a:custGeom>
            <a:avLst/>
            <a:gdLst/>
            <a:ahLst/>
            <a:cxnLst/>
            <a:rect l="l" t="t" r="r" b="b"/>
            <a:pathLst>
              <a:path w="7379334" h="2096770">
                <a:moveTo>
                  <a:pt x="7116505" y="2096323"/>
                </a:moveTo>
                <a:lnTo>
                  <a:pt x="262756" y="2096323"/>
                </a:lnTo>
                <a:lnTo>
                  <a:pt x="215525" y="2092547"/>
                </a:lnTo>
                <a:lnTo>
                  <a:pt x="171072" y="2081661"/>
                </a:lnTo>
                <a:lnTo>
                  <a:pt x="130138" y="2064325"/>
                </a:lnTo>
                <a:lnTo>
                  <a:pt x="93465" y="2041203"/>
                </a:lnTo>
                <a:lnTo>
                  <a:pt x="61797" y="2012956"/>
                </a:lnTo>
                <a:lnTo>
                  <a:pt x="35874" y="1980245"/>
                </a:lnTo>
                <a:lnTo>
                  <a:pt x="16438" y="1943733"/>
                </a:lnTo>
                <a:lnTo>
                  <a:pt x="4233" y="1904082"/>
                </a:lnTo>
                <a:lnTo>
                  <a:pt x="0" y="1861953"/>
                </a:lnTo>
                <a:lnTo>
                  <a:pt x="0" y="234369"/>
                </a:lnTo>
                <a:lnTo>
                  <a:pt x="4233" y="192240"/>
                </a:lnTo>
                <a:lnTo>
                  <a:pt x="16438" y="152589"/>
                </a:lnTo>
                <a:lnTo>
                  <a:pt x="35874" y="116077"/>
                </a:lnTo>
                <a:lnTo>
                  <a:pt x="61797" y="83367"/>
                </a:lnTo>
                <a:lnTo>
                  <a:pt x="93465" y="55120"/>
                </a:lnTo>
                <a:lnTo>
                  <a:pt x="130138" y="31997"/>
                </a:lnTo>
                <a:lnTo>
                  <a:pt x="171072" y="14662"/>
                </a:lnTo>
                <a:lnTo>
                  <a:pt x="215525" y="3775"/>
                </a:lnTo>
                <a:lnTo>
                  <a:pt x="262756" y="0"/>
                </a:lnTo>
                <a:lnTo>
                  <a:pt x="7116505" y="0"/>
                </a:lnTo>
                <a:lnTo>
                  <a:pt x="7163733" y="3775"/>
                </a:lnTo>
                <a:lnTo>
                  <a:pt x="7208184" y="14662"/>
                </a:lnTo>
                <a:lnTo>
                  <a:pt x="7249116" y="31997"/>
                </a:lnTo>
                <a:lnTo>
                  <a:pt x="7285787" y="55120"/>
                </a:lnTo>
                <a:lnTo>
                  <a:pt x="7317455" y="83367"/>
                </a:lnTo>
                <a:lnTo>
                  <a:pt x="7343378" y="116077"/>
                </a:lnTo>
                <a:lnTo>
                  <a:pt x="7362813" y="152589"/>
                </a:lnTo>
                <a:lnTo>
                  <a:pt x="7375018" y="192240"/>
                </a:lnTo>
                <a:lnTo>
                  <a:pt x="7379251" y="234369"/>
                </a:lnTo>
                <a:lnTo>
                  <a:pt x="7379251" y="1861953"/>
                </a:lnTo>
                <a:lnTo>
                  <a:pt x="7375018" y="1904082"/>
                </a:lnTo>
                <a:lnTo>
                  <a:pt x="7362813" y="1943733"/>
                </a:lnTo>
                <a:lnTo>
                  <a:pt x="7343378" y="1980245"/>
                </a:lnTo>
                <a:lnTo>
                  <a:pt x="7317455" y="2012956"/>
                </a:lnTo>
                <a:lnTo>
                  <a:pt x="7285787" y="2041203"/>
                </a:lnTo>
                <a:lnTo>
                  <a:pt x="7249116" y="2064325"/>
                </a:lnTo>
                <a:lnTo>
                  <a:pt x="7208184" y="2081661"/>
                </a:lnTo>
                <a:lnTo>
                  <a:pt x="7163733" y="2092547"/>
                </a:lnTo>
                <a:lnTo>
                  <a:pt x="7116505" y="2096323"/>
                </a:lnTo>
                <a:close/>
              </a:path>
            </a:pathLst>
          </a:custGeom>
          <a:ln w="593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1"/>
          <p:cNvSpPr txBox="1"/>
          <p:nvPr/>
        </p:nvSpPr>
        <p:spPr>
          <a:xfrm>
            <a:off x="6392730" y="5100972"/>
            <a:ext cx="5673355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200" b="1" spc="-15" dirty="0">
                <a:solidFill>
                  <a:srgbClr val="0095D4"/>
                </a:solidFill>
                <a:latin typeface="Arial"/>
                <a:cs typeface="Arial"/>
              </a:rPr>
              <a:t>НЕ </a:t>
            </a:r>
            <a:r>
              <a:rPr sz="1200" b="1" spc="80" dirty="0">
                <a:solidFill>
                  <a:srgbClr val="0095D4"/>
                </a:solidFill>
                <a:latin typeface="Arial"/>
                <a:cs typeface="Arial"/>
              </a:rPr>
              <a:t>ОДИН </a:t>
            </a:r>
            <a:r>
              <a:rPr sz="1200" b="1" spc="40" dirty="0">
                <a:solidFill>
                  <a:srgbClr val="0095D4"/>
                </a:solidFill>
                <a:latin typeface="Arial"/>
                <a:cs typeface="Arial"/>
              </a:rPr>
              <a:t>АЛГОРИТМ </a:t>
            </a:r>
            <a:r>
              <a:rPr sz="1200" b="1" spc="-15" dirty="0">
                <a:solidFill>
                  <a:srgbClr val="0095D4"/>
                </a:solidFill>
                <a:latin typeface="Arial"/>
                <a:cs typeface="Arial"/>
              </a:rPr>
              <a:t>НЕ </a:t>
            </a:r>
            <a:r>
              <a:rPr sz="1200" b="1" spc="-30" dirty="0">
                <a:solidFill>
                  <a:srgbClr val="0095D4"/>
                </a:solidFill>
                <a:latin typeface="Arial"/>
                <a:cs typeface="Arial"/>
              </a:rPr>
              <a:t>ОБЕСПЕЧИВАЕТ </a:t>
            </a:r>
            <a:r>
              <a:rPr sz="1200" b="1" spc="20" dirty="0">
                <a:solidFill>
                  <a:srgbClr val="0095D4"/>
                </a:solidFill>
                <a:latin typeface="Arial"/>
                <a:cs typeface="Arial"/>
              </a:rPr>
              <a:t>АБСОЛЮТНОЙ  </a:t>
            </a:r>
            <a:r>
              <a:rPr sz="1200" b="1" spc="-5" dirty="0">
                <a:solidFill>
                  <a:srgbClr val="0095D4"/>
                </a:solidFill>
                <a:latin typeface="Arial"/>
                <a:cs typeface="Arial"/>
              </a:rPr>
              <a:t>БЕЗОПАСНОСТИ </a:t>
            </a:r>
            <a:r>
              <a:rPr sz="1200" b="1" dirty="0">
                <a:solidFill>
                  <a:srgbClr val="0095D4"/>
                </a:solidFill>
                <a:latin typeface="Arial"/>
                <a:cs typeface="Arial"/>
              </a:rPr>
              <a:t>ПЕРЕХОДА </a:t>
            </a:r>
            <a:r>
              <a:rPr sz="1200" b="1" spc="30" dirty="0">
                <a:solidFill>
                  <a:srgbClr val="0095D4"/>
                </a:solidFill>
                <a:latin typeface="Arial"/>
                <a:cs typeface="Arial"/>
              </a:rPr>
              <a:t>ПРОЕЗЖЕЙ </a:t>
            </a:r>
            <a:r>
              <a:rPr sz="1200" b="1" spc="5" dirty="0">
                <a:solidFill>
                  <a:srgbClr val="0095D4"/>
                </a:solidFill>
                <a:latin typeface="Arial"/>
                <a:cs typeface="Arial"/>
              </a:rPr>
              <a:t>ЧАСТИ </a:t>
            </a:r>
            <a:r>
              <a:rPr sz="1200" b="1" spc="50" dirty="0">
                <a:solidFill>
                  <a:srgbClr val="0095D4"/>
                </a:solidFill>
                <a:latin typeface="Arial"/>
                <a:cs typeface="Arial"/>
              </a:rPr>
              <a:t>ДОРОГИ,  </a:t>
            </a:r>
            <a:r>
              <a:rPr sz="1200" b="1" spc="-70" dirty="0">
                <a:solidFill>
                  <a:srgbClr val="0095D4"/>
                </a:solidFill>
                <a:latin typeface="Arial"/>
                <a:cs typeface="Arial"/>
              </a:rPr>
              <a:t>БЕЗ </a:t>
            </a:r>
            <a:r>
              <a:rPr sz="1200" b="1" spc="60" dirty="0">
                <a:solidFill>
                  <a:srgbClr val="0095D4"/>
                </a:solidFill>
                <a:latin typeface="Arial"/>
                <a:cs typeface="Arial"/>
              </a:rPr>
              <a:t>АНАЛИЗА </a:t>
            </a:r>
            <a:r>
              <a:rPr sz="1200" b="1" spc="55" dirty="0">
                <a:solidFill>
                  <a:srgbClr val="0095D4"/>
                </a:solidFill>
                <a:latin typeface="Arial"/>
                <a:cs typeface="Arial"/>
              </a:rPr>
              <a:t>СИТУАЦИИ. </a:t>
            </a:r>
            <a:r>
              <a:rPr sz="1200" b="1" spc="20" dirty="0">
                <a:solidFill>
                  <a:srgbClr val="0095D4"/>
                </a:solidFill>
                <a:latin typeface="Arial"/>
                <a:cs typeface="Arial"/>
              </a:rPr>
              <a:t>ЕДИНСТВЕННАЯ </a:t>
            </a:r>
            <a:r>
              <a:rPr sz="1200" b="1" spc="5" dirty="0">
                <a:solidFill>
                  <a:srgbClr val="0095D4"/>
                </a:solidFill>
                <a:latin typeface="Arial"/>
                <a:cs typeface="Arial"/>
              </a:rPr>
              <a:t>ПРИЕМЛЕМАЯ  </a:t>
            </a:r>
            <a:r>
              <a:rPr sz="1200" b="1" spc="50" dirty="0">
                <a:solidFill>
                  <a:srgbClr val="0095D4"/>
                </a:solidFill>
                <a:latin typeface="Arial"/>
                <a:cs typeface="Arial"/>
              </a:rPr>
              <a:t>СИТУАЦИЯ </a:t>
            </a:r>
            <a:r>
              <a:rPr sz="1200" b="1" spc="85" dirty="0">
                <a:solidFill>
                  <a:srgbClr val="0095D4"/>
                </a:solidFill>
                <a:latin typeface="Arial"/>
                <a:cs typeface="Arial"/>
              </a:rPr>
              <a:t>ДЛЯ </a:t>
            </a:r>
            <a:r>
              <a:rPr sz="1200" b="1" dirty="0">
                <a:solidFill>
                  <a:srgbClr val="0095D4"/>
                </a:solidFill>
                <a:latin typeface="Arial"/>
                <a:cs typeface="Arial"/>
              </a:rPr>
              <a:t>БЕЗОПАСНОГО </a:t>
            </a:r>
            <a:r>
              <a:rPr sz="1200" b="1" spc="10" dirty="0">
                <a:solidFill>
                  <a:srgbClr val="0095D4"/>
                </a:solidFill>
                <a:latin typeface="Arial"/>
                <a:cs typeface="Arial"/>
              </a:rPr>
              <a:t>ВЫХОДА </a:t>
            </a:r>
            <a:r>
              <a:rPr sz="1200" b="1" spc="5" dirty="0">
                <a:solidFill>
                  <a:srgbClr val="0095D4"/>
                </a:solidFill>
                <a:latin typeface="Arial"/>
                <a:cs typeface="Arial"/>
              </a:rPr>
              <a:t>ПЕШЕХОДА </a:t>
            </a:r>
            <a:r>
              <a:rPr sz="1200" b="1" spc="75" dirty="0">
                <a:solidFill>
                  <a:srgbClr val="0095D4"/>
                </a:solidFill>
                <a:latin typeface="Arial"/>
                <a:cs typeface="Arial"/>
              </a:rPr>
              <a:t>НА  </a:t>
            </a:r>
            <a:r>
              <a:rPr sz="1200" b="1" spc="55" dirty="0">
                <a:solidFill>
                  <a:srgbClr val="0095D4"/>
                </a:solidFill>
                <a:latin typeface="Arial"/>
                <a:cs typeface="Arial"/>
              </a:rPr>
              <a:t>ПРОЕЗЖУЮ </a:t>
            </a:r>
            <a:r>
              <a:rPr sz="1200" b="1" spc="-30" dirty="0">
                <a:solidFill>
                  <a:srgbClr val="0095D4"/>
                </a:solidFill>
                <a:latin typeface="Arial"/>
                <a:cs typeface="Arial"/>
              </a:rPr>
              <a:t>ЧАСТЬ </a:t>
            </a:r>
            <a:r>
              <a:rPr sz="1200" b="1" spc="60" dirty="0">
                <a:solidFill>
                  <a:srgbClr val="0095D4"/>
                </a:solidFill>
                <a:latin typeface="Arial"/>
                <a:cs typeface="Arial"/>
              </a:rPr>
              <a:t>ДОРОГИ </a:t>
            </a:r>
            <a:r>
              <a:rPr sz="1200" b="1" spc="185" dirty="0">
                <a:solidFill>
                  <a:srgbClr val="0095D4"/>
                </a:solidFill>
                <a:latin typeface="Arial"/>
                <a:cs typeface="Arial"/>
              </a:rPr>
              <a:t>- </a:t>
            </a:r>
            <a:r>
              <a:rPr sz="1200" b="1" spc="50" dirty="0">
                <a:solidFill>
                  <a:srgbClr val="0095D4"/>
                </a:solidFill>
                <a:latin typeface="Arial"/>
                <a:cs typeface="Arial"/>
              </a:rPr>
              <a:t>ПОЛНАЯ </a:t>
            </a:r>
            <a:r>
              <a:rPr sz="1200" b="1" spc="20" dirty="0">
                <a:solidFill>
                  <a:srgbClr val="0095D4"/>
                </a:solidFill>
                <a:latin typeface="Arial"/>
                <a:cs typeface="Arial"/>
              </a:rPr>
              <a:t>ОСТАНОВКА </a:t>
            </a:r>
            <a:r>
              <a:rPr sz="1200" b="1" spc="-55" dirty="0">
                <a:solidFill>
                  <a:srgbClr val="0095D4"/>
                </a:solidFill>
                <a:latin typeface="Arial"/>
                <a:cs typeface="Arial"/>
              </a:rPr>
              <a:t>ВСЕХ  </a:t>
            </a:r>
            <a:r>
              <a:rPr sz="1200" b="1" spc="10" dirty="0">
                <a:solidFill>
                  <a:srgbClr val="0095D4"/>
                </a:solidFill>
                <a:latin typeface="Arial"/>
                <a:cs typeface="Arial"/>
              </a:rPr>
              <a:t>ТРАНСПОРТНЫХ</a:t>
            </a:r>
            <a:r>
              <a:rPr sz="1200" b="1" spc="5" dirty="0">
                <a:solidFill>
                  <a:srgbClr val="0095D4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0095D4"/>
                </a:solidFill>
                <a:latin typeface="Arial"/>
                <a:cs typeface="Arial"/>
              </a:rPr>
              <a:t>СРЕДСТВ.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92730" y="1719577"/>
            <a:ext cx="57054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spc="103" dirty="0">
                <a:solidFill>
                  <a:srgbClr val="E2262D"/>
                </a:solidFill>
                <a:latin typeface="Arial"/>
                <a:cs typeface="Arial"/>
              </a:rPr>
              <a:t>СТОЙ! </a:t>
            </a:r>
            <a:r>
              <a:rPr lang="ru-RU" sz="1600" b="1" spc="103" dirty="0">
                <a:solidFill>
                  <a:srgbClr val="0095D4"/>
                </a:solidFill>
                <a:latin typeface="Arial"/>
                <a:cs typeface="Arial"/>
              </a:rPr>
              <a:t>– ОСМОТРИСЬ</a:t>
            </a:r>
            <a:r>
              <a:rPr lang="ru-RU" sz="1600" b="1" spc="103" dirty="0" smtClean="0">
                <a:solidFill>
                  <a:srgbClr val="0095D4"/>
                </a:solidFill>
                <a:latin typeface="Arial"/>
                <a:cs typeface="Arial"/>
              </a:rPr>
              <a:t>.</a:t>
            </a:r>
          </a:p>
          <a:p>
            <a:endParaRPr lang="ru-RU" sz="1600" b="1" spc="103" dirty="0">
              <a:solidFill>
                <a:srgbClr val="0095D4"/>
              </a:solidFill>
              <a:latin typeface="Arial"/>
              <a:cs typeface="Arial"/>
            </a:endParaRPr>
          </a:p>
          <a:p>
            <a:r>
              <a:rPr lang="ru-RU" sz="1600" b="1" spc="103" dirty="0">
                <a:solidFill>
                  <a:srgbClr val="E2262D"/>
                </a:solidFill>
                <a:latin typeface="Arial"/>
                <a:cs typeface="Arial"/>
              </a:rPr>
              <a:t>СЛУШАЙ! </a:t>
            </a:r>
            <a:r>
              <a:rPr lang="ru-RU" sz="1600" b="1" spc="103" dirty="0">
                <a:solidFill>
                  <a:srgbClr val="0095D4"/>
                </a:solidFill>
                <a:latin typeface="Arial"/>
                <a:cs typeface="Arial"/>
              </a:rPr>
              <a:t>– ЕСЛИ СРАЗУ НЕ УВИДЕЛ АВТОМОБИЛЬ – ЭТО НЕ ЗНАЧИТ, ЧТО ЕГО НЕТ</a:t>
            </a:r>
            <a:r>
              <a:rPr lang="ru-RU" sz="1600" b="1" spc="103" dirty="0" smtClean="0">
                <a:solidFill>
                  <a:srgbClr val="0095D4"/>
                </a:solidFill>
                <a:latin typeface="Arial"/>
                <a:cs typeface="Arial"/>
              </a:rPr>
              <a:t>!</a:t>
            </a:r>
          </a:p>
          <a:p>
            <a:endParaRPr lang="ru-RU" sz="1600" b="1" spc="103" dirty="0">
              <a:solidFill>
                <a:srgbClr val="0095D4"/>
              </a:solidFill>
              <a:latin typeface="Arial"/>
              <a:cs typeface="Arial"/>
            </a:endParaRPr>
          </a:p>
          <a:p>
            <a:r>
              <a:rPr lang="ru-RU" sz="1600" b="1" spc="103" dirty="0">
                <a:solidFill>
                  <a:srgbClr val="E2262D"/>
                </a:solidFill>
                <a:latin typeface="Arial"/>
                <a:cs typeface="Arial"/>
              </a:rPr>
              <a:t>СМОТРИ! </a:t>
            </a:r>
            <a:r>
              <a:rPr lang="ru-RU" sz="1600" b="1" spc="103" dirty="0">
                <a:solidFill>
                  <a:srgbClr val="0095D4"/>
                </a:solidFill>
                <a:latin typeface="Arial"/>
                <a:cs typeface="Arial"/>
              </a:rPr>
              <a:t>– ПРЕЖДЕ, ЧЕМ НАЧИНАТЬ ПЕРЕХОД ПРОЕЗЖЕЙ ЧАСТИ ДОРОГИ</a:t>
            </a:r>
            <a:r>
              <a:rPr lang="ru-RU" sz="1600" b="1" spc="103" dirty="0" smtClean="0">
                <a:solidFill>
                  <a:srgbClr val="0095D4"/>
                </a:solidFill>
                <a:latin typeface="Arial"/>
                <a:cs typeface="Arial"/>
              </a:rPr>
              <a:t>.</a:t>
            </a:r>
          </a:p>
          <a:p>
            <a:endParaRPr lang="ru-RU" sz="1600" b="1" spc="103" dirty="0">
              <a:solidFill>
                <a:srgbClr val="0095D4"/>
              </a:solidFill>
              <a:latin typeface="Arial"/>
              <a:cs typeface="Arial"/>
            </a:endParaRPr>
          </a:p>
          <a:p>
            <a:r>
              <a:rPr lang="ru-RU" sz="1600" b="1" spc="103" dirty="0">
                <a:solidFill>
                  <a:srgbClr val="E2262D"/>
                </a:solidFill>
                <a:latin typeface="Arial"/>
                <a:cs typeface="Arial"/>
              </a:rPr>
              <a:t>ДУМАЙ! </a:t>
            </a:r>
            <a:r>
              <a:rPr lang="ru-RU" sz="1600" b="1" spc="103" dirty="0">
                <a:solidFill>
                  <a:srgbClr val="0095D4"/>
                </a:solidFill>
                <a:latin typeface="Arial"/>
                <a:cs typeface="Arial"/>
              </a:rPr>
              <a:t>– ПРЕДСТАВЛЯЙ И УБЕДИСЬ</a:t>
            </a:r>
            <a:r>
              <a:rPr lang="ru-RU" sz="1600" b="1" spc="103" dirty="0" smtClean="0">
                <a:solidFill>
                  <a:srgbClr val="0095D4"/>
                </a:solidFill>
                <a:latin typeface="Arial"/>
                <a:cs typeface="Arial"/>
              </a:rPr>
              <a:t>!</a:t>
            </a:r>
          </a:p>
          <a:p>
            <a:endParaRPr lang="ru-RU" sz="1600" b="1" spc="103" dirty="0">
              <a:solidFill>
                <a:srgbClr val="0095D4"/>
              </a:solidFill>
              <a:latin typeface="Arial"/>
              <a:cs typeface="Arial"/>
            </a:endParaRPr>
          </a:p>
          <a:p>
            <a:r>
              <a:rPr lang="ru-RU" sz="1600" b="1" spc="103" dirty="0">
                <a:solidFill>
                  <a:srgbClr val="E2262D"/>
                </a:solidFill>
                <a:latin typeface="Arial"/>
                <a:cs typeface="Arial"/>
              </a:rPr>
              <a:t>ИДИ! </a:t>
            </a:r>
            <a:r>
              <a:rPr lang="ru-RU" sz="1600" b="1" spc="103" dirty="0">
                <a:solidFill>
                  <a:srgbClr val="0095D4"/>
                </a:solidFill>
                <a:latin typeface="Arial"/>
                <a:cs typeface="Arial"/>
              </a:rPr>
              <a:t>– БУДЬ БДИТЕЛЕН!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34100" y="1560434"/>
            <a:ext cx="5848350" cy="32768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029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16661" y="376516"/>
            <a:ext cx="3335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2" dirty="0" smtClean="0">
                <a:solidFill>
                  <a:schemeClr val="bg1"/>
                </a:solidFill>
                <a:latin typeface="Arial"/>
                <a:cs typeface="Arial"/>
              </a:rPr>
              <a:t>ОТВЛЕЧЕНИЕ ВНИМАНИЯ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57860" y="1517457"/>
            <a:ext cx="431289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15" dirty="0" smtClean="0">
                <a:solidFill>
                  <a:srgbClr val="0095D4"/>
                </a:solidFill>
                <a:latin typeface="Arial"/>
                <a:cs typeface="Arial"/>
              </a:rPr>
              <a:t>ПОСЛЕДСТВИЯ:</a:t>
            </a:r>
          </a:p>
          <a:p>
            <a:endParaRPr lang="ru-RU" sz="1600" b="1" spc="15" dirty="0" smtClean="0">
              <a:solidFill>
                <a:srgbClr val="0095D4"/>
              </a:solidFill>
              <a:latin typeface="Arial"/>
              <a:cs typeface="Arial"/>
            </a:endParaRPr>
          </a:p>
          <a:p>
            <a:r>
              <a:rPr lang="ru-RU" sz="1600" b="1" spc="15" dirty="0" smtClean="0">
                <a:solidFill>
                  <a:srgbClr val="0095D4"/>
                </a:solidFill>
                <a:latin typeface="Arial"/>
                <a:cs typeface="Arial"/>
              </a:rPr>
              <a:t>НЕВОЗМОЖНОСТЬ </a:t>
            </a:r>
            <a:r>
              <a:rPr lang="ru-RU" sz="1600" b="1" spc="15" dirty="0">
                <a:solidFill>
                  <a:srgbClr val="0095D4"/>
                </a:solidFill>
                <a:latin typeface="Arial"/>
                <a:cs typeface="Arial"/>
              </a:rPr>
              <a:t>РАЗДВОЕНИЯ </a:t>
            </a:r>
            <a:r>
              <a:rPr lang="ru-RU" sz="1600" b="1" spc="15" dirty="0" smtClean="0">
                <a:solidFill>
                  <a:srgbClr val="0095D4"/>
                </a:solidFill>
                <a:latin typeface="Arial"/>
                <a:cs typeface="Arial"/>
              </a:rPr>
              <a:t>ВНИМАНИЯ</a:t>
            </a:r>
            <a:endParaRPr lang="ru-RU" sz="1600" b="1" spc="15" dirty="0" smtClean="0">
              <a:solidFill>
                <a:srgbClr val="0095D4"/>
              </a:solidFill>
              <a:latin typeface="Arial"/>
              <a:cs typeface="Arial"/>
            </a:endParaRPr>
          </a:p>
          <a:p>
            <a:endParaRPr lang="ru-RU" sz="1600" b="1" spc="15" dirty="0">
              <a:solidFill>
                <a:srgbClr val="0095D4"/>
              </a:solidFill>
              <a:latin typeface="Arial"/>
              <a:cs typeface="Arial"/>
            </a:endParaRPr>
          </a:p>
          <a:p>
            <a:r>
              <a:rPr lang="ru-RU" sz="1600" b="1" spc="15" dirty="0">
                <a:solidFill>
                  <a:srgbClr val="0095D4"/>
                </a:solidFill>
                <a:latin typeface="Arial"/>
                <a:cs typeface="Arial"/>
              </a:rPr>
              <a:t>УВЕЛИЧЕНИЕ ВРЕМЕНИ </a:t>
            </a:r>
            <a:r>
              <a:rPr lang="ru-RU" sz="1600" b="1" spc="15" dirty="0" smtClean="0">
                <a:solidFill>
                  <a:srgbClr val="0095D4"/>
                </a:solidFill>
                <a:latin typeface="Arial"/>
                <a:cs typeface="Arial"/>
              </a:rPr>
              <a:t>РЕАГИРОВАНИЯ</a:t>
            </a:r>
            <a:endParaRPr lang="ru-RU" sz="1600" b="1" spc="15" dirty="0" smtClean="0">
              <a:solidFill>
                <a:srgbClr val="0095D4"/>
              </a:solidFill>
              <a:latin typeface="Arial"/>
              <a:cs typeface="Arial"/>
            </a:endParaRPr>
          </a:p>
          <a:p>
            <a:endParaRPr lang="ru-RU" sz="1600" b="1" spc="15" dirty="0">
              <a:solidFill>
                <a:srgbClr val="0095D4"/>
              </a:solidFill>
              <a:latin typeface="Arial"/>
              <a:cs typeface="Arial"/>
            </a:endParaRPr>
          </a:p>
          <a:p>
            <a:r>
              <a:rPr lang="ru-RU" sz="1600" b="1" spc="15" dirty="0">
                <a:solidFill>
                  <a:srgbClr val="0095D4"/>
                </a:solidFill>
                <a:latin typeface="Arial"/>
                <a:cs typeface="Arial"/>
              </a:rPr>
              <a:t>ОТСУТСТВИЕ ОСМОТРА – УВОД </a:t>
            </a:r>
            <a:r>
              <a:rPr lang="ru-RU" sz="1600" b="1" spc="15" dirty="0" smtClean="0">
                <a:solidFill>
                  <a:srgbClr val="0095D4"/>
                </a:solidFill>
                <a:latin typeface="Arial"/>
                <a:cs typeface="Arial"/>
              </a:rPr>
              <a:t>ВЗГЛЯДА</a:t>
            </a:r>
            <a:endParaRPr lang="ru-RU" sz="1600" b="1" spc="15" dirty="0" smtClean="0">
              <a:solidFill>
                <a:srgbClr val="0095D4"/>
              </a:solidFill>
              <a:latin typeface="Arial"/>
              <a:cs typeface="Arial"/>
            </a:endParaRPr>
          </a:p>
          <a:p>
            <a:endParaRPr lang="ru-RU" sz="1600" b="1" spc="15" dirty="0">
              <a:solidFill>
                <a:srgbClr val="0095D4"/>
              </a:solidFill>
              <a:latin typeface="Arial"/>
              <a:cs typeface="Arial"/>
            </a:endParaRPr>
          </a:p>
          <a:p>
            <a:r>
              <a:rPr lang="ru-RU" sz="1600" b="1" spc="15" dirty="0">
                <a:solidFill>
                  <a:srgbClr val="0095D4"/>
                </a:solidFill>
                <a:latin typeface="Arial"/>
                <a:cs typeface="Arial"/>
              </a:rPr>
              <a:t>ЗАБЫВАНИЕ ОБ УЖЕ ОБНАРУЖЕННЫХ </a:t>
            </a:r>
            <a:r>
              <a:rPr lang="ru-RU" sz="1600" b="1" spc="15" dirty="0" smtClean="0">
                <a:solidFill>
                  <a:srgbClr val="0095D4"/>
                </a:solidFill>
                <a:latin typeface="Arial"/>
                <a:cs typeface="Arial"/>
              </a:rPr>
              <a:t>ОПАСНОСТЯХ</a:t>
            </a:r>
            <a:endParaRPr lang="ru-RU" sz="1600" b="1" spc="15" dirty="0">
              <a:solidFill>
                <a:srgbClr val="0095D4"/>
              </a:solidFill>
              <a:latin typeface="Arial"/>
              <a:cs typeface="Arial"/>
            </a:endParaRPr>
          </a:p>
          <a:p>
            <a:endParaRPr lang="ru-RU" dirty="0"/>
          </a:p>
        </p:txBody>
      </p:sp>
      <p:grpSp>
        <p:nvGrpSpPr>
          <p:cNvPr id="19" name="object 5"/>
          <p:cNvGrpSpPr/>
          <p:nvPr/>
        </p:nvGrpSpPr>
        <p:grpSpPr>
          <a:xfrm>
            <a:off x="6486566" y="2088656"/>
            <a:ext cx="691710" cy="550499"/>
            <a:chOff x="11423201" y="2605501"/>
            <a:chExt cx="1561465" cy="1242695"/>
          </a:xfrm>
        </p:grpSpPr>
        <p:sp>
          <p:nvSpPr>
            <p:cNvPr id="20" name="object 6"/>
            <p:cNvSpPr/>
            <p:nvPr/>
          </p:nvSpPr>
          <p:spPr>
            <a:xfrm>
              <a:off x="11423201" y="2605501"/>
              <a:ext cx="1561011" cy="124235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7"/>
            <p:cNvSpPr/>
            <p:nvPr/>
          </p:nvSpPr>
          <p:spPr>
            <a:xfrm>
              <a:off x="11676142" y="2674945"/>
              <a:ext cx="1096010" cy="1061720"/>
            </a:xfrm>
            <a:custGeom>
              <a:avLst/>
              <a:gdLst/>
              <a:ahLst/>
              <a:cxnLst/>
              <a:rect l="l" t="t" r="r" b="b"/>
              <a:pathLst>
                <a:path w="1096009" h="1061720">
                  <a:moveTo>
                    <a:pt x="263808" y="0"/>
                  </a:moveTo>
                  <a:lnTo>
                    <a:pt x="217650" y="2197"/>
                  </a:lnTo>
                  <a:lnTo>
                    <a:pt x="173898" y="9214"/>
                  </a:lnTo>
                  <a:lnTo>
                    <a:pt x="133326" y="21228"/>
                  </a:lnTo>
                  <a:lnTo>
                    <a:pt x="96709" y="38418"/>
                  </a:lnTo>
                  <a:lnTo>
                    <a:pt x="56825" y="68269"/>
                  </a:lnTo>
                  <a:lnTo>
                    <a:pt x="26326" y="107277"/>
                  </a:lnTo>
                  <a:lnTo>
                    <a:pt x="6841" y="155815"/>
                  </a:lnTo>
                  <a:lnTo>
                    <a:pt x="0" y="214256"/>
                  </a:lnTo>
                  <a:lnTo>
                    <a:pt x="2421" y="252767"/>
                  </a:lnTo>
                  <a:lnTo>
                    <a:pt x="9481" y="293130"/>
                  </a:lnTo>
                  <a:lnTo>
                    <a:pt x="20845" y="335036"/>
                  </a:lnTo>
                  <a:lnTo>
                    <a:pt x="36177" y="378174"/>
                  </a:lnTo>
                  <a:lnTo>
                    <a:pt x="55143" y="422235"/>
                  </a:lnTo>
                  <a:lnTo>
                    <a:pt x="77407" y="466909"/>
                  </a:lnTo>
                  <a:lnTo>
                    <a:pt x="102635" y="511886"/>
                  </a:lnTo>
                  <a:lnTo>
                    <a:pt x="130492" y="556855"/>
                  </a:lnTo>
                  <a:lnTo>
                    <a:pt x="160643" y="601508"/>
                  </a:lnTo>
                  <a:lnTo>
                    <a:pt x="192751" y="645533"/>
                  </a:lnTo>
                  <a:lnTo>
                    <a:pt x="226484" y="688621"/>
                  </a:lnTo>
                  <a:lnTo>
                    <a:pt x="261505" y="730463"/>
                  </a:lnTo>
                  <a:lnTo>
                    <a:pt x="297480" y="770748"/>
                  </a:lnTo>
                  <a:lnTo>
                    <a:pt x="334074" y="809167"/>
                  </a:lnTo>
                  <a:lnTo>
                    <a:pt x="370951" y="845408"/>
                  </a:lnTo>
                  <a:lnTo>
                    <a:pt x="407777" y="879164"/>
                  </a:lnTo>
                  <a:lnTo>
                    <a:pt x="444217" y="910123"/>
                  </a:lnTo>
                  <a:lnTo>
                    <a:pt x="479935" y="937975"/>
                  </a:lnTo>
                  <a:lnTo>
                    <a:pt x="514597" y="962412"/>
                  </a:lnTo>
                  <a:lnTo>
                    <a:pt x="547868" y="983122"/>
                  </a:lnTo>
                  <a:lnTo>
                    <a:pt x="592180" y="1006093"/>
                  </a:lnTo>
                  <a:lnTo>
                    <a:pt x="638735" y="1025312"/>
                  </a:lnTo>
                  <a:lnTo>
                    <a:pt x="686761" y="1040602"/>
                  </a:lnTo>
                  <a:lnTo>
                    <a:pt x="735480" y="1051785"/>
                  </a:lnTo>
                  <a:lnTo>
                    <a:pt x="784120" y="1058683"/>
                  </a:lnTo>
                  <a:lnTo>
                    <a:pt x="831904" y="1061118"/>
                  </a:lnTo>
                  <a:lnTo>
                    <a:pt x="878058" y="1058913"/>
                  </a:lnTo>
                  <a:lnTo>
                    <a:pt x="921808" y="1051891"/>
                  </a:lnTo>
                  <a:lnTo>
                    <a:pt x="962379" y="1039872"/>
                  </a:lnTo>
                  <a:lnTo>
                    <a:pt x="998995" y="1022681"/>
                  </a:lnTo>
                  <a:lnTo>
                    <a:pt x="1038881" y="992828"/>
                  </a:lnTo>
                  <a:lnTo>
                    <a:pt x="1069387" y="953827"/>
                  </a:lnTo>
                  <a:lnTo>
                    <a:pt x="1088885" y="905305"/>
                  </a:lnTo>
                  <a:lnTo>
                    <a:pt x="1095746" y="846885"/>
                  </a:lnTo>
                  <a:lnTo>
                    <a:pt x="1093316" y="808362"/>
                  </a:lnTo>
                  <a:lnTo>
                    <a:pt x="1086249" y="767988"/>
                  </a:lnTo>
                  <a:lnTo>
                    <a:pt x="1074880" y="726074"/>
                  </a:lnTo>
                  <a:lnTo>
                    <a:pt x="1059543" y="682930"/>
                  </a:lnTo>
                  <a:lnTo>
                    <a:pt x="1040575" y="638866"/>
                  </a:lnTo>
                  <a:lnTo>
                    <a:pt x="1018308" y="594190"/>
                  </a:lnTo>
                  <a:lnTo>
                    <a:pt x="993079" y="549214"/>
                  </a:lnTo>
                  <a:lnTo>
                    <a:pt x="965223" y="504246"/>
                  </a:lnTo>
                  <a:lnTo>
                    <a:pt x="935073" y="459596"/>
                  </a:lnTo>
                  <a:lnTo>
                    <a:pt x="902965" y="415574"/>
                  </a:lnTo>
                  <a:lnTo>
                    <a:pt x="869235" y="372490"/>
                  </a:lnTo>
                  <a:lnTo>
                    <a:pt x="834216" y="330653"/>
                  </a:lnTo>
                  <a:lnTo>
                    <a:pt x="798243" y="290373"/>
                  </a:lnTo>
                  <a:lnTo>
                    <a:pt x="761652" y="251960"/>
                  </a:lnTo>
                  <a:lnTo>
                    <a:pt x="724777" y="215724"/>
                  </a:lnTo>
                  <a:lnTo>
                    <a:pt x="687953" y="181974"/>
                  </a:lnTo>
                  <a:lnTo>
                    <a:pt x="651516" y="151019"/>
                  </a:lnTo>
                  <a:lnTo>
                    <a:pt x="615799" y="123171"/>
                  </a:lnTo>
                  <a:lnTo>
                    <a:pt x="581138" y="98737"/>
                  </a:lnTo>
                  <a:lnTo>
                    <a:pt x="547868" y="78029"/>
                  </a:lnTo>
                  <a:lnTo>
                    <a:pt x="503552" y="55057"/>
                  </a:lnTo>
                  <a:lnTo>
                    <a:pt x="456992" y="35834"/>
                  </a:lnTo>
                  <a:lnTo>
                    <a:pt x="408963" y="20538"/>
                  </a:lnTo>
                  <a:lnTo>
                    <a:pt x="360239" y="9348"/>
                  </a:lnTo>
                  <a:lnTo>
                    <a:pt x="311596" y="2443"/>
                  </a:lnTo>
                  <a:lnTo>
                    <a:pt x="263808" y="0"/>
                  </a:lnTo>
                  <a:close/>
                </a:path>
              </a:pathLst>
            </a:custGeom>
            <a:solidFill>
              <a:srgbClr val="FBD8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8"/>
            <p:cNvSpPr/>
            <p:nvPr/>
          </p:nvSpPr>
          <p:spPr>
            <a:xfrm>
              <a:off x="11874727" y="2792354"/>
              <a:ext cx="626986" cy="81063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9"/>
          <p:cNvGrpSpPr/>
          <p:nvPr/>
        </p:nvGrpSpPr>
        <p:grpSpPr>
          <a:xfrm>
            <a:off x="6491849" y="3536509"/>
            <a:ext cx="725471" cy="547311"/>
            <a:chOff x="11394571" y="6676794"/>
            <a:chExt cx="1543685" cy="1164590"/>
          </a:xfrm>
        </p:grpSpPr>
        <p:sp>
          <p:nvSpPr>
            <p:cNvPr id="24" name="object 10"/>
            <p:cNvSpPr/>
            <p:nvPr/>
          </p:nvSpPr>
          <p:spPr>
            <a:xfrm>
              <a:off x="11394571" y="6676794"/>
              <a:ext cx="1543400" cy="11645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1"/>
            <p:cNvSpPr/>
            <p:nvPr/>
          </p:nvSpPr>
          <p:spPr>
            <a:xfrm>
              <a:off x="11946551" y="6938447"/>
              <a:ext cx="808355" cy="848360"/>
            </a:xfrm>
            <a:custGeom>
              <a:avLst/>
              <a:gdLst/>
              <a:ahLst/>
              <a:cxnLst/>
              <a:rect l="l" t="t" r="r" b="b"/>
              <a:pathLst>
                <a:path w="808354" h="848359">
                  <a:moveTo>
                    <a:pt x="564967" y="50800"/>
                  </a:moveTo>
                  <a:lnTo>
                    <a:pt x="299394" y="50800"/>
                  </a:lnTo>
                  <a:lnTo>
                    <a:pt x="295362" y="52070"/>
                  </a:lnTo>
                  <a:lnTo>
                    <a:pt x="292169" y="54610"/>
                  </a:lnTo>
                  <a:lnTo>
                    <a:pt x="285352" y="57150"/>
                  </a:lnTo>
                  <a:lnTo>
                    <a:pt x="281740" y="59690"/>
                  </a:lnTo>
                  <a:lnTo>
                    <a:pt x="274965" y="63500"/>
                  </a:lnTo>
                  <a:lnTo>
                    <a:pt x="271803" y="64770"/>
                  </a:lnTo>
                  <a:lnTo>
                    <a:pt x="261667" y="69850"/>
                  </a:lnTo>
                  <a:lnTo>
                    <a:pt x="255049" y="74930"/>
                  </a:lnTo>
                  <a:lnTo>
                    <a:pt x="248788" y="78740"/>
                  </a:lnTo>
                  <a:lnTo>
                    <a:pt x="242118" y="82550"/>
                  </a:lnTo>
                  <a:lnTo>
                    <a:pt x="235668" y="86360"/>
                  </a:lnTo>
                  <a:lnTo>
                    <a:pt x="232558" y="88900"/>
                  </a:lnTo>
                  <a:lnTo>
                    <a:pt x="227019" y="92710"/>
                  </a:lnTo>
                  <a:lnTo>
                    <a:pt x="224527" y="93980"/>
                  </a:lnTo>
                  <a:lnTo>
                    <a:pt x="221281" y="96520"/>
                  </a:lnTo>
                  <a:lnTo>
                    <a:pt x="220474" y="96520"/>
                  </a:lnTo>
                  <a:lnTo>
                    <a:pt x="217836" y="97790"/>
                  </a:lnTo>
                  <a:lnTo>
                    <a:pt x="210318" y="104140"/>
                  </a:lnTo>
                  <a:lnTo>
                    <a:pt x="206402" y="106680"/>
                  </a:lnTo>
                  <a:lnTo>
                    <a:pt x="198883" y="111760"/>
                  </a:lnTo>
                  <a:lnTo>
                    <a:pt x="192894" y="116840"/>
                  </a:lnTo>
                  <a:lnTo>
                    <a:pt x="188769" y="120650"/>
                  </a:lnTo>
                  <a:lnTo>
                    <a:pt x="183449" y="124460"/>
                  </a:lnTo>
                  <a:lnTo>
                    <a:pt x="182161" y="125730"/>
                  </a:lnTo>
                  <a:lnTo>
                    <a:pt x="176026" y="130810"/>
                  </a:lnTo>
                  <a:lnTo>
                    <a:pt x="171178" y="134620"/>
                  </a:lnTo>
                  <a:lnTo>
                    <a:pt x="166193" y="139700"/>
                  </a:lnTo>
                  <a:lnTo>
                    <a:pt x="165712" y="139700"/>
                  </a:lnTo>
                  <a:lnTo>
                    <a:pt x="160565" y="144780"/>
                  </a:lnTo>
                  <a:lnTo>
                    <a:pt x="155490" y="149860"/>
                  </a:lnTo>
                  <a:lnTo>
                    <a:pt x="150481" y="154940"/>
                  </a:lnTo>
                  <a:lnTo>
                    <a:pt x="145534" y="158750"/>
                  </a:lnTo>
                  <a:lnTo>
                    <a:pt x="143807" y="161290"/>
                  </a:lnTo>
                  <a:lnTo>
                    <a:pt x="140414" y="165100"/>
                  </a:lnTo>
                  <a:lnTo>
                    <a:pt x="135336" y="170180"/>
                  </a:lnTo>
                  <a:lnTo>
                    <a:pt x="130393" y="175260"/>
                  </a:lnTo>
                  <a:lnTo>
                    <a:pt x="124488" y="181610"/>
                  </a:lnTo>
                  <a:lnTo>
                    <a:pt x="123336" y="182880"/>
                  </a:lnTo>
                  <a:lnTo>
                    <a:pt x="121661" y="184150"/>
                  </a:lnTo>
                  <a:lnTo>
                    <a:pt x="121085" y="185420"/>
                  </a:lnTo>
                  <a:lnTo>
                    <a:pt x="116076" y="190500"/>
                  </a:lnTo>
                  <a:lnTo>
                    <a:pt x="111755" y="195580"/>
                  </a:lnTo>
                  <a:lnTo>
                    <a:pt x="107505" y="201930"/>
                  </a:lnTo>
                  <a:lnTo>
                    <a:pt x="103085" y="207010"/>
                  </a:lnTo>
                  <a:lnTo>
                    <a:pt x="102635" y="207010"/>
                  </a:lnTo>
                  <a:lnTo>
                    <a:pt x="98723" y="212090"/>
                  </a:lnTo>
                  <a:lnTo>
                    <a:pt x="94883" y="217170"/>
                  </a:lnTo>
                  <a:lnTo>
                    <a:pt x="91107" y="222250"/>
                  </a:lnTo>
                  <a:lnTo>
                    <a:pt x="86803" y="228600"/>
                  </a:lnTo>
                  <a:lnTo>
                    <a:pt x="86154" y="229870"/>
                  </a:lnTo>
                  <a:lnTo>
                    <a:pt x="83002" y="233680"/>
                  </a:lnTo>
                  <a:lnTo>
                    <a:pt x="77306" y="242570"/>
                  </a:lnTo>
                  <a:lnTo>
                    <a:pt x="73725" y="247650"/>
                  </a:lnTo>
                  <a:lnTo>
                    <a:pt x="70270" y="254000"/>
                  </a:lnTo>
                  <a:lnTo>
                    <a:pt x="66039" y="260350"/>
                  </a:lnTo>
                  <a:lnTo>
                    <a:pt x="61390" y="267970"/>
                  </a:lnTo>
                  <a:lnTo>
                    <a:pt x="58532" y="273050"/>
                  </a:lnTo>
                  <a:lnTo>
                    <a:pt x="54134" y="281940"/>
                  </a:lnTo>
                  <a:lnTo>
                    <a:pt x="51129" y="287020"/>
                  </a:lnTo>
                  <a:lnTo>
                    <a:pt x="48270" y="292100"/>
                  </a:lnTo>
                  <a:lnTo>
                    <a:pt x="44700" y="299720"/>
                  </a:lnTo>
                  <a:lnTo>
                    <a:pt x="43956" y="300990"/>
                  </a:lnTo>
                  <a:lnTo>
                    <a:pt x="41087" y="307340"/>
                  </a:lnTo>
                  <a:lnTo>
                    <a:pt x="39056" y="312420"/>
                  </a:lnTo>
                  <a:lnTo>
                    <a:pt x="35381" y="320040"/>
                  </a:lnTo>
                  <a:lnTo>
                    <a:pt x="32648" y="326390"/>
                  </a:lnTo>
                  <a:lnTo>
                    <a:pt x="30847" y="331470"/>
                  </a:lnTo>
                  <a:lnTo>
                    <a:pt x="28459" y="337820"/>
                  </a:lnTo>
                  <a:lnTo>
                    <a:pt x="27779" y="339090"/>
                  </a:lnTo>
                  <a:lnTo>
                    <a:pt x="26941" y="341630"/>
                  </a:lnTo>
                  <a:lnTo>
                    <a:pt x="26679" y="341630"/>
                  </a:lnTo>
                  <a:lnTo>
                    <a:pt x="24522" y="347980"/>
                  </a:lnTo>
                  <a:lnTo>
                    <a:pt x="22700" y="353060"/>
                  </a:lnTo>
                  <a:lnTo>
                    <a:pt x="20470" y="360680"/>
                  </a:lnTo>
                  <a:lnTo>
                    <a:pt x="18407" y="367030"/>
                  </a:lnTo>
                  <a:lnTo>
                    <a:pt x="16523" y="373380"/>
                  </a:lnTo>
                  <a:lnTo>
                    <a:pt x="14208" y="382270"/>
                  </a:lnTo>
                  <a:lnTo>
                    <a:pt x="13727" y="383540"/>
                  </a:lnTo>
                  <a:lnTo>
                    <a:pt x="12051" y="389890"/>
                  </a:lnTo>
                  <a:lnTo>
                    <a:pt x="10942" y="394970"/>
                  </a:lnTo>
                  <a:lnTo>
                    <a:pt x="9402" y="401320"/>
                  </a:lnTo>
                  <a:lnTo>
                    <a:pt x="7559" y="411480"/>
                  </a:lnTo>
                  <a:lnTo>
                    <a:pt x="6764" y="415290"/>
                  </a:lnTo>
                  <a:lnTo>
                    <a:pt x="5172" y="424180"/>
                  </a:lnTo>
                  <a:lnTo>
                    <a:pt x="4146" y="431800"/>
                  </a:lnTo>
                  <a:lnTo>
                    <a:pt x="3581" y="435610"/>
                  </a:lnTo>
                  <a:lnTo>
                    <a:pt x="2439" y="444500"/>
                  </a:lnTo>
                  <a:lnTo>
                    <a:pt x="1361" y="455930"/>
                  </a:lnTo>
                  <a:lnTo>
                    <a:pt x="900" y="463550"/>
                  </a:lnTo>
                  <a:lnTo>
                    <a:pt x="691" y="464820"/>
                  </a:lnTo>
                  <a:lnTo>
                    <a:pt x="230" y="473710"/>
                  </a:lnTo>
                  <a:lnTo>
                    <a:pt x="47" y="480060"/>
                  </a:lnTo>
                  <a:lnTo>
                    <a:pt x="0" y="487680"/>
                  </a:lnTo>
                  <a:lnTo>
                    <a:pt x="3237" y="538480"/>
                  </a:lnTo>
                  <a:lnTo>
                    <a:pt x="12885" y="586740"/>
                  </a:lnTo>
                  <a:lnTo>
                    <a:pt x="28553" y="631190"/>
                  </a:lnTo>
                  <a:lnTo>
                    <a:pt x="49853" y="673100"/>
                  </a:lnTo>
                  <a:lnTo>
                    <a:pt x="76392" y="711200"/>
                  </a:lnTo>
                  <a:lnTo>
                    <a:pt x="107783" y="745490"/>
                  </a:lnTo>
                  <a:lnTo>
                    <a:pt x="143633" y="774700"/>
                  </a:lnTo>
                  <a:lnTo>
                    <a:pt x="183554" y="800100"/>
                  </a:lnTo>
                  <a:lnTo>
                    <a:pt x="273258" y="848360"/>
                  </a:lnTo>
                  <a:lnTo>
                    <a:pt x="233341" y="824230"/>
                  </a:lnTo>
                  <a:lnTo>
                    <a:pt x="197493" y="793750"/>
                  </a:lnTo>
                  <a:lnTo>
                    <a:pt x="166104" y="759460"/>
                  </a:lnTo>
                  <a:lnTo>
                    <a:pt x="139566" y="722630"/>
                  </a:lnTo>
                  <a:lnTo>
                    <a:pt x="118267" y="680720"/>
                  </a:lnTo>
                  <a:lnTo>
                    <a:pt x="102599" y="635000"/>
                  </a:lnTo>
                  <a:lnTo>
                    <a:pt x="92951" y="586740"/>
                  </a:lnTo>
                  <a:lnTo>
                    <a:pt x="89714" y="535940"/>
                  </a:lnTo>
                  <a:lnTo>
                    <a:pt x="89725" y="529590"/>
                  </a:lnTo>
                  <a:lnTo>
                    <a:pt x="89944" y="523240"/>
                  </a:lnTo>
                  <a:lnTo>
                    <a:pt x="90416" y="514350"/>
                  </a:lnTo>
                  <a:lnTo>
                    <a:pt x="90604" y="511810"/>
                  </a:lnTo>
                  <a:lnTo>
                    <a:pt x="90761" y="509270"/>
                  </a:lnTo>
                  <a:lnTo>
                    <a:pt x="91075" y="505460"/>
                  </a:lnTo>
                  <a:lnTo>
                    <a:pt x="91431" y="500380"/>
                  </a:lnTo>
                  <a:lnTo>
                    <a:pt x="93295" y="483870"/>
                  </a:lnTo>
                  <a:lnTo>
                    <a:pt x="93861" y="480060"/>
                  </a:lnTo>
                  <a:lnTo>
                    <a:pt x="95305" y="471170"/>
                  </a:lnTo>
                  <a:lnTo>
                    <a:pt x="96478" y="463550"/>
                  </a:lnTo>
                  <a:lnTo>
                    <a:pt x="97284" y="459740"/>
                  </a:lnTo>
                  <a:lnTo>
                    <a:pt x="100667" y="443230"/>
                  </a:lnTo>
                  <a:lnTo>
                    <a:pt x="101787" y="439420"/>
                  </a:lnTo>
                  <a:lnTo>
                    <a:pt x="102960" y="434340"/>
                  </a:lnTo>
                  <a:lnTo>
                    <a:pt x="103462" y="433070"/>
                  </a:lnTo>
                  <a:lnTo>
                    <a:pt x="103934" y="430530"/>
                  </a:lnTo>
                  <a:lnTo>
                    <a:pt x="106237" y="421640"/>
                  </a:lnTo>
                  <a:lnTo>
                    <a:pt x="108132" y="415290"/>
                  </a:lnTo>
                  <a:lnTo>
                    <a:pt x="110300" y="408940"/>
                  </a:lnTo>
                  <a:lnTo>
                    <a:pt x="110520" y="407670"/>
                  </a:lnTo>
                  <a:lnTo>
                    <a:pt x="112499" y="401320"/>
                  </a:lnTo>
                  <a:lnTo>
                    <a:pt x="114635" y="396240"/>
                  </a:lnTo>
                  <a:lnTo>
                    <a:pt x="117493" y="388620"/>
                  </a:lnTo>
                  <a:lnTo>
                    <a:pt x="118771" y="384810"/>
                  </a:lnTo>
                  <a:lnTo>
                    <a:pt x="120540" y="379730"/>
                  </a:lnTo>
                  <a:lnTo>
                    <a:pt x="122362" y="375920"/>
                  </a:lnTo>
                  <a:lnTo>
                    <a:pt x="125943" y="367030"/>
                  </a:lnTo>
                  <a:lnTo>
                    <a:pt x="128770" y="360680"/>
                  </a:lnTo>
                  <a:lnTo>
                    <a:pt x="130823" y="356870"/>
                  </a:lnTo>
                  <a:lnTo>
                    <a:pt x="133692" y="350520"/>
                  </a:lnTo>
                  <a:lnTo>
                    <a:pt x="134414" y="349250"/>
                  </a:lnTo>
                  <a:lnTo>
                    <a:pt x="138090" y="341630"/>
                  </a:lnTo>
                  <a:lnTo>
                    <a:pt x="141116" y="335280"/>
                  </a:lnTo>
                  <a:lnTo>
                    <a:pt x="144644" y="328930"/>
                  </a:lnTo>
                  <a:lnTo>
                    <a:pt x="145430" y="327660"/>
                  </a:lnTo>
                  <a:lnTo>
                    <a:pt x="148204" y="322580"/>
                  </a:lnTo>
                  <a:lnTo>
                    <a:pt x="151094" y="317500"/>
                  </a:lnTo>
                  <a:lnTo>
                    <a:pt x="155743" y="309880"/>
                  </a:lnTo>
                  <a:lnTo>
                    <a:pt x="159995" y="302260"/>
                  </a:lnTo>
                  <a:lnTo>
                    <a:pt x="163450" y="297180"/>
                  </a:lnTo>
                  <a:lnTo>
                    <a:pt x="188473" y="261620"/>
                  </a:lnTo>
                  <a:lnTo>
                    <a:pt x="193051" y="255270"/>
                  </a:lnTo>
                  <a:lnTo>
                    <a:pt x="197221" y="250190"/>
                  </a:lnTo>
                  <a:lnTo>
                    <a:pt x="201476" y="245110"/>
                  </a:lnTo>
                  <a:lnTo>
                    <a:pt x="205804" y="240030"/>
                  </a:lnTo>
                  <a:lnTo>
                    <a:pt x="211846" y="232410"/>
                  </a:lnTo>
                  <a:lnTo>
                    <a:pt x="215229" y="228600"/>
                  </a:lnTo>
                  <a:lnTo>
                    <a:pt x="220077" y="223520"/>
                  </a:lnTo>
                  <a:lnTo>
                    <a:pt x="225050" y="218440"/>
                  </a:lnTo>
                  <a:lnTo>
                    <a:pt x="231835" y="212090"/>
                  </a:lnTo>
                  <a:lnTo>
                    <a:pt x="233521" y="209550"/>
                  </a:lnTo>
                  <a:lnTo>
                    <a:pt x="240202" y="203200"/>
                  </a:lnTo>
                  <a:lnTo>
                    <a:pt x="245204" y="198120"/>
                  </a:lnTo>
                  <a:lnTo>
                    <a:pt x="250273" y="193040"/>
                  </a:lnTo>
                  <a:lnTo>
                    <a:pt x="255416" y="189230"/>
                  </a:lnTo>
                  <a:lnTo>
                    <a:pt x="260410" y="184150"/>
                  </a:lnTo>
                  <a:lnTo>
                    <a:pt x="265489" y="180340"/>
                  </a:lnTo>
                  <a:lnTo>
                    <a:pt x="271876" y="173990"/>
                  </a:lnTo>
                  <a:lnTo>
                    <a:pt x="273143" y="173990"/>
                  </a:lnTo>
                  <a:lnTo>
                    <a:pt x="278452" y="168910"/>
                  </a:lnTo>
                  <a:lnTo>
                    <a:pt x="282598" y="166370"/>
                  </a:lnTo>
                  <a:lnTo>
                    <a:pt x="296127" y="154940"/>
                  </a:lnTo>
                  <a:lnTo>
                    <a:pt x="300053" y="152400"/>
                  </a:lnTo>
                  <a:lnTo>
                    <a:pt x="305781" y="148590"/>
                  </a:lnTo>
                  <a:lnTo>
                    <a:pt x="307529" y="147320"/>
                  </a:lnTo>
                  <a:lnTo>
                    <a:pt x="312566" y="143510"/>
                  </a:lnTo>
                  <a:lnTo>
                    <a:pt x="315875" y="140970"/>
                  </a:lnTo>
                  <a:lnTo>
                    <a:pt x="325414" y="134620"/>
                  </a:lnTo>
                  <a:lnTo>
                    <a:pt x="331790" y="130810"/>
                  </a:lnTo>
                  <a:lnTo>
                    <a:pt x="341539" y="125730"/>
                  </a:lnTo>
                  <a:lnTo>
                    <a:pt x="344764" y="123190"/>
                  </a:lnTo>
                  <a:lnTo>
                    <a:pt x="351319" y="119380"/>
                  </a:lnTo>
                  <a:lnTo>
                    <a:pt x="361308" y="114300"/>
                  </a:lnTo>
                  <a:lnTo>
                    <a:pt x="364638" y="111760"/>
                  </a:lnTo>
                  <a:lnTo>
                    <a:pt x="371370" y="107950"/>
                  </a:lnTo>
                  <a:lnTo>
                    <a:pt x="374784" y="106680"/>
                  </a:lnTo>
                  <a:lnTo>
                    <a:pt x="385014" y="101600"/>
                  </a:lnTo>
                  <a:lnTo>
                    <a:pt x="393391" y="97790"/>
                  </a:lnTo>
                  <a:lnTo>
                    <a:pt x="398354" y="95250"/>
                  </a:lnTo>
                  <a:lnTo>
                    <a:pt x="404856" y="92710"/>
                  </a:lnTo>
                  <a:lnTo>
                    <a:pt x="406333" y="91440"/>
                  </a:lnTo>
                  <a:lnTo>
                    <a:pt x="414395" y="87630"/>
                  </a:lnTo>
                  <a:lnTo>
                    <a:pt x="421002" y="85090"/>
                  </a:lnTo>
                  <a:lnTo>
                    <a:pt x="429568" y="82550"/>
                  </a:lnTo>
                  <a:lnTo>
                    <a:pt x="431484" y="81280"/>
                  </a:lnTo>
                  <a:lnTo>
                    <a:pt x="438248" y="78740"/>
                  </a:lnTo>
                  <a:lnTo>
                    <a:pt x="443106" y="77470"/>
                  </a:lnTo>
                  <a:lnTo>
                    <a:pt x="450551" y="74930"/>
                  </a:lnTo>
                  <a:lnTo>
                    <a:pt x="455640" y="73660"/>
                  </a:lnTo>
                  <a:lnTo>
                    <a:pt x="464415" y="71120"/>
                  </a:lnTo>
                  <a:lnTo>
                    <a:pt x="471535" y="68580"/>
                  </a:lnTo>
                  <a:lnTo>
                    <a:pt x="481378" y="66040"/>
                  </a:lnTo>
                  <a:lnTo>
                    <a:pt x="485796" y="64770"/>
                  </a:lnTo>
                  <a:lnTo>
                    <a:pt x="495576" y="62230"/>
                  </a:lnTo>
                  <a:lnTo>
                    <a:pt x="503073" y="60960"/>
                  </a:lnTo>
                  <a:lnTo>
                    <a:pt x="507900" y="59690"/>
                  </a:lnTo>
                  <a:lnTo>
                    <a:pt x="515062" y="58420"/>
                  </a:lnTo>
                  <a:lnTo>
                    <a:pt x="517376" y="57150"/>
                  </a:lnTo>
                  <a:lnTo>
                    <a:pt x="526863" y="55880"/>
                  </a:lnTo>
                  <a:lnTo>
                    <a:pt x="548517" y="52070"/>
                  </a:lnTo>
                  <a:lnTo>
                    <a:pt x="555658" y="52070"/>
                  </a:lnTo>
                  <a:lnTo>
                    <a:pt x="564967" y="50800"/>
                  </a:lnTo>
                  <a:close/>
                </a:path>
                <a:path w="808354" h="848359">
                  <a:moveTo>
                    <a:pt x="718170" y="48260"/>
                  </a:moveTo>
                  <a:lnTo>
                    <a:pt x="619331" y="48260"/>
                  </a:lnTo>
                  <a:lnTo>
                    <a:pt x="626158" y="49530"/>
                  </a:lnTo>
                  <a:lnTo>
                    <a:pt x="641666" y="49530"/>
                  </a:lnTo>
                  <a:lnTo>
                    <a:pt x="647425" y="50800"/>
                  </a:lnTo>
                  <a:lnTo>
                    <a:pt x="655278" y="50800"/>
                  </a:lnTo>
                  <a:lnTo>
                    <a:pt x="664178" y="52070"/>
                  </a:lnTo>
                  <a:lnTo>
                    <a:pt x="668775" y="53340"/>
                  </a:lnTo>
                  <a:lnTo>
                    <a:pt x="677728" y="54610"/>
                  </a:lnTo>
                  <a:lnTo>
                    <a:pt x="684848" y="54610"/>
                  </a:lnTo>
                  <a:lnTo>
                    <a:pt x="689748" y="55880"/>
                  </a:lnTo>
                  <a:lnTo>
                    <a:pt x="696167" y="57150"/>
                  </a:lnTo>
                  <a:lnTo>
                    <a:pt x="697748" y="57150"/>
                  </a:lnTo>
                  <a:lnTo>
                    <a:pt x="705653" y="59690"/>
                  </a:lnTo>
                  <a:lnTo>
                    <a:pt x="711946" y="60960"/>
                  </a:lnTo>
                  <a:lnTo>
                    <a:pt x="719632" y="62230"/>
                  </a:lnTo>
                  <a:lnTo>
                    <a:pt x="721087" y="63500"/>
                  </a:lnTo>
                  <a:lnTo>
                    <a:pt x="727140" y="64770"/>
                  </a:lnTo>
                  <a:lnTo>
                    <a:pt x="731684" y="66040"/>
                  </a:lnTo>
                  <a:lnTo>
                    <a:pt x="738260" y="68580"/>
                  </a:lnTo>
                  <a:lnTo>
                    <a:pt x="742364" y="69850"/>
                  </a:lnTo>
                  <a:lnTo>
                    <a:pt x="750155" y="72390"/>
                  </a:lnTo>
                  <a:lnTo>
                    <a:pt x="756113" y="73660"/>
                  </a:lnTo>
                  <a:lnTo>
                    <a:pt x="764238" y="77470"/>
                  </a:lnTo>
                  <a:lnTo>
                    <a:pt x="768165" y="78740"/>
                  </a:lnTo>
                  <a:lnTo>
                    <a:pt x="773808" y="81280"/>
                  </a:lnTo>
                  <a:lnTo>
                    <a:pt x="775599" y="81280"/>
                  </a:lnTo>
                  <a:lnTo>
                    <a:pt x="782908" y="85090"/>
                  </a:lnTo>
                  <a:lnTo>
                    <a:pt x="788405" y="87630"/>
                  </a:lnTo>
                  <a:lnTo>
                    <a:pt x="798583" y="92710"/>
                  </a:lnTo>
                  <a:lnTo>
                    <a:pt x="807891" y="97790"/>
                  </a:lnTo>
                  <a:lnTo>
                    <a:pt x="718170" y="48260"/>
                  </a:lnTo>
                  <a:close/>
                </a:path>
                <a:path w="808354" h="848359">
                  <a:moveTo>
                    <a:pt x="608033" y="8890"/>
                  </a:moveTo>
                  <a:lnTo>
                    <a:pt x="425369" y="8890"/>
                  </a:lnTo>
                  <a:lnTo>
                    <a:pt x="418207" y="10160"/>
                  </a:lnTo>
                  <a:lnTo>
                    <a:pt x="413348" y="11430"/>
                  </a:lnTo>
                  <a:lnTo>
                    <a:pt x="405861" y="13970"/>
                  </a:lnTo>
                  <a:lnTo>
                    <a:pt x="396082" y="15240"/>
                  </a:lnTo>
                  <a:lnTo>
                    <a:pt x="391632" y="16510"/>
                  </a:lnTo>
                  <a:lnTo>
                    <a:pt x="384522" y="19050"/>
                  </a:lnTo>
                  <a:lnTo>
                    <a:pt x="374700" y="21590"/>
                  </a:lnTo>
                  <a:lnTo>
                    <a:pt x="370240" y="22860"/>
                  </a:lnTo>
                  <a:lnTo>
                    <a:pt x="360847" y="26670"/>
                  </a:lnTo>
                  <a:lnTo>
                    <a:pt x="353319" y="29210"/>
                  </a:lnTo>
                  <a:lnTo>
                    <a:pt x="348293" y="30480"/>
                  </a:lnTo>
                  <a:lnTo>
                    <a:pt x="341539" y="33020"/>
                  </a:lnTo>
                  <a:lnTo>
                    <a:pt x="339780" y="33020"/>
                  </a:lnTo>
                  <a:lnTo>
                    <a:pt x="331319" y="36830"/>
                  </a:lnTo>
                  <a:lnTo>
                    <a:pt x="324628" y="39370"/>
                  </a:lnTo>
                  <a:lnTo>
                    <a:pt x="316786" y="43180"/>
                  </a:lnTo>
                  <a:lnTo>
                    <a:pt x="315571" y="43180"/>
                  </a:lnTo>
                  <a:lnTo>
                    <a:pt x="300126" y="50800"/>
                  </a:lnTo>
                  <a:lnTo>
                    <a:pt x="567165" y="50800"/>
                  </a:lnTo>
                  <a:lnTo>
                    <a:pt x="574349" y="49530"/>
                  </a:lnTo>
                  <a:lnTo>
                    <a:pt x="601552" y="49530"/>
                  </a:lnTo>
                  <a:lnTo>
                    <a:pt x="608536" y="48260"/>
                  </a:lnTo>
                  <a:lnTo>
                    <a:pt x="718170" y="48260"/>
                  </a:lnTo>
                  <a:lnTo>
                    <a:pt x="708889" y="43180"/>
                  </a:lnTo>
                  <a:lnTo>
                    <a:pt x="698669" y="38100"/>
                  </a:lnTo>
                  <a:lnTo>
                    <a:pt x="693162" y="35560"/>
                  </a:lnTo>
                  <a:lnTo>
                    <a:pt x="685884" y="33020"/>
                  </a:lnTo>
                  <a:lnTo>
                    <a:pt x="684136" y="31750"/>
                  </a:lnTo>
                  <a:lnTo>
                    <a:pt x="678471" y="30480"/>
                  </a:lnTo>
                  <a:lnTo>
                    <a:pt x="674513" y="27940"/>
                  </a:lnTo>
                  <a:lnTo>
                    <a:pt x="668471" y="26670"/>
                  </a:lnTo>
                  <a:lnTo>
                    <a:pt x="660461" y="22860"/>
                  </a:lnTo>
                  <a:lnTo>
                    <a:pt x="648545" y="19050"/>
                  </a:lnTo>
                  <a:lnTo>
                    <a:pt x="641980" y="17780"/>
                  </a:lnTo>
                  <a:lnTo>
                    <a:pt x="637415" y="16510"/>
                  </a:lnTo>
                  <a:lnTo>
                    <a:pt x="631614" y="13970"/>
                  </a:lnTo>
                  <a:lnTo>
                    <a:pt x="628431" y="13970"/>
                  </a:lnTo>
                  <a:lnTo>
                    <a:pt x="622242" y="11430"/>
                  </a:lnTo>
                  <a:lnTo>
                    <a:pt x="615960" y="10160"/>
                  </a:lnTo>
                  <a:lnTo>
                    <a:pt x="608033" y="8890"/>
                  </a:lnTo>
                  <a:close/>
                </a:path>
                <a:path w="808354" h="848359">
                  <a:moveTo>
                    <a:pt x="567731" y="2540"/>
                  </a:moveTo>
                  <a:lnTo>
                    <a:pt x="465933" y="2540"/>
                  </a:lnTo>
                  <a:lnTo>
                    <a:pt x="437148" y="7620"/>
                  </a:lnTo>
                  <a:lnTo>
                    <a:pt x="427662" y="8890"/>
                  </a:lnTo>
                  <a:lnTo>
                    <a:pt x="606400" y="8890"/>
                  </a:lnTo>
                  <a:lnTo>
                    <a:pt x="599971" y="7620"/>
                  </a:lnTo>
                  <a:lnTo>
                    <a:pt x="595123" y="6350"/>
                  </a:lnTo>
                  <a:lnTo>
                    <a:pt x="588023" y="5080"/>
                  </a:lnTo>
                  <a:lnTo>
                    <a:pt x="579050" y="3810"/>
                  </a:lnTo>
                  <a:lnTo>
                    <a:pt x="574495" y="3810"/>
                  </a:lnTo>
                  <a:lnTo>
                    <a:pt x="567731" y="2540"/>
                  </a:lnTo>
                  <a:close/>
                </a:path>
                <a:path w="808354" h="848359">
                  <a:moveTo>
                    <a:pt x="557721" y="1270"/>
                  </a:moveTo>
                  <a:lnTo>
                    <a:pt x="484655" y="1270"/>
                  </a:lnTo>
                  <a:lnTo>
                    <a:pt x="477451" y="2540"/>
                  </a:lnTo>
                  <a:lnTo>
                    <a:pt x="565563" y="2540"/>
                  </a:lnTo>
                  <a:lnTo>
                    <a:pt x="557721" y="1270"/>
                  </a:lnTo>
                  <a:close/>
                </a:path>
                <a:path w="808354" h="848359">
                  <a:moveTo>
                    <a:pt x="536444" y="0"/>
                  </a:moveTo>
                  <a:lnTo>
                    <a:pt x="499366" y="0"/>
                  </a:lnTo>
                  <a:lnTo>
                    <a:pt x="489608" y="1270"/>
                  </a:lnTo>
                  <a:lnTo>
                    <a:pt x="544224" y="1270"/>
                  </a:lnTo>
                  <a:lnTo>
                    <a:pt x="536444" y="0"/>
                  </a:lnTo>
                  <a:close/>
                </a:path>
              </a:pathLst>
            </a:custGeom>
            <a:solidFill>
              <a:srgbClr val="F9D6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2"/>
            <p:cNvSpPr/>
            <p:nvPr/>
          </p:nvSpPr>
          <p:spPr>
            <a:xfrm>
              <a:off x="12642723" y="7337410"/>
              <a:ext cx="97117" cy="10525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3"/>
            <p:cNvSpPr/>
            <p:nvPr/>
          </p:nvSpPr>
          <p:spPr>
            <a:xfrm>
              <a:off x="12444248" y="7365315"/>
              <a:ext cx="97002" cy="1052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4"/>
            <p:cNvSpPr/>
            <p:nvPr/>
          </p:nvSpPr>
          <p:spPr>
            <a:xfrm>
              <a:off x="12245605" y="7393209"/>
              <a:ext cx="97106" cy="10526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15"/>
          <p:cNvGrpSpPr/>
          <p:nvPr/>
        </p:nvGrpSpPr>
        <p:grpSpPr>
          <a:xfrm>
            <a:off x="6586807" y="2786976"/>
            <a:ext cx="590106" cy="598414"/>
            <a:chOff x="11612703" y="4519286"/>
            <a:chExt cx="1398270" cy="1417955"/>
          </a:xfrm>
        </p:grpSpPr>
        <p:sp>
          <p:nvSpPr>
            <p:cNvPr id="30" name="object 16"/>
            <p:cNvSpPr/>
            <p:nvPr/>
          </p:nvSpPr>
          <p:spPr>
            <a:xfrm>
              <a:off x="11612709" y="4519291"/>
              <a:ext cx="1129030" cy="1417955"/>
            </a:xfrm>
            <a:custGeom>
              <a:avLst/>
              <a:gdLst/>
              <a:ahLst/>
              <a:cxnLst/>
              <a:rect l="l" t="t" r="r" b="b"/>
              <a:pathLst>
                <a:path w="1129029" h="1417954">
                  <a:moveTo>
                    <a:pt x="564422" y="0"/>
                  </a:moveTo>
                  <a:lnTo>
                    <a:pt x="514539" y="2712"/>
                  </a:lnTo>
                  <a:lnTo>
                    <a:pt x="465538" y="10776"/>
                  </a:lnTo>
                  <a:lnTo>
                    <a:pt x="417635" y="24079"/>
                  </a:lnTo>
                  <a:lnTo>
                    <a:pt x="371045" y="42509"/>
                  </a:lnTo>
                  <a:lnTo>
                    <a:pt x="325983" y="65955"/>
                  </a:lnTo>
                  <a:lnTo>
                    <a:pt x="282664" y="94304"/>
                  </a:lnTo>
                  <a:lnTo>
                    <a:pt x="241303" y="127446"/>
                  </a:lnTo>
                  <a:lnTo>
                    <a:pt x="202114" y="165268"/>
                  </a:lnTo>
                  <a:lnTo>
                    <a:pt x="165314" y="207658"/>
                  </a:lnTo>
                  <a:lnTo>
                    <a:pt x="137436" y="245246"/>
                  </a:lnTo>
                  <a:lnTo>
                    <a:pt x="111981" y="284875"/>
                  </a:lnTo>
                  <a:lnTo>
                    <a:pt x="88999" y="326397"/>
                  </a:lnTo>
                  <a:lnTo>
                    <a:pt x="68538" y="369663"/>
                  </a:lnTo>
                  <a:lnTo>
                    <a:pt x="50647" y="414527"/>
                  </a:lnTo>
                  <a:lnTo>
                    <a:pt x="35374" y="460839"/>
                  </a:lnTo>
                  <a:lnTo>
                    <a:pt x="22769" y="508453"/>
                  </a:lnTo>
                  <a:lnTo>
                    <a:pt x="12881" y="557220"/>
                  </a:lnTo>
                  <a:lnTo>
                    <a:pt x="5757" y="606992"/>
                  </a:lnTo>
                  <a:lnTo>
                    <a:pt x="1447" y="657622"/>
                  </a:lnTo>
                  <a:lnTo>
                    <a:pt x="0" y="708962"/>
                  </a:lnTo>
                  <a:lnTo>
                    <a:pt x="1447" y="760305"/>
                  </a:lnTo>
                  <a:lnTo>
                    <a:pt x="5757" y="810937"/>
                  </a:lnTo>
                  <a:lnTo>
                    <a:pt x="12881" y="860711"/>
                  </a:lnTo>
                  <a:lnTo>
                    <a:pt x="22769" y="909480"/>
                  </a:lnTo>
                  <a:lnTo>
                    <a:pt x="35374" y="957095"/>
                  </a:lnTo>
                  <a:lnTo>
                    <a:pt x="50647" y="1003409"/>
                  </a:lnTo>
                  <a:lnTo>
                    <a:pt x="68538" y="1048274"/>
                  </a:lnTo>
                  <a:lnTo>
                    <a:pt x="88999" y="1091542"/>
                  </a:lnTo>
                  <a:lnTo>
                    <a:pt x="111981" y="1133065"/>
                  </a:lnTo>
                  <a:lnTo>
                    <a:pt x="137436" y="1172696"/>
                  </a:lnTo>
                  <a:lnTo>
                    <a:pt x="165314" y="1210287"/>
                  </a:lnTo>
                  <a:lnTo>
                    <a:pt x="202114" y="1252678"/>
                  </a:lnTo>
                  <a:lnTo>
                    <a:pt x="241303" y="1290500"/>
                  </a:lnTo>
                  <a:lnTo>
                    <a:pt x="282664" y="1323641"/>
                  </a:lnTo>
                  <a:lnTo>
                    <a:pt x="325983" y="1351991"/>
                  </a:lnTo>
                  <a:lnTo>
                    <a:pt x="371045" y="1375437"/>
                  </a:lnTo>
                  <a:lnTo>
                    <a:pt x="417635" y="1393867"/>
                  </a:lnTo>
                  <a:lnTo>
                    <a:pt x="465538" y="1407169"/>
                  </a:lnTo>
                  <a:lnTo>
                    <a:pt x="514539" y="1415233"/>
                  </a:lnTo>
                  <a:lnTo>
                    <a:pt x="564422" y="1417946"/>
                  </a:lnTo>
                  <a:lnTo>
                    <a:pt x="614306" y="1415233"/>
                  </a:lnTo>
                  <a:lnTo>
                    <a:pt x="663306" y="1407169"/>
                  </a:lnTo>
                  <a:lnTo>
                    <a:pt x="711209" y="1393867"/>
                  </a:lnTo>
                  <a:lnTo>
                    <a:pt x="757799" y="1375437"/>
                  </a:lnTo>
                  <a:lnTo>
                    <a:pt x="802861" y="1351991"/>
                  </a:lnTo>
                  <a:lnTo>
                    <a:pt x="846180" y="1323641"/>
                  </a:lnTo>
                  <a:lnTo>
                    <a:pt x="887542" y="1290500"/>
                  </a:lnTo>
                  <a:lnTo>
                    <a:pt x="926730" y="1252678"/>
                  </a:lnTo>
                  <a:lnTo>
                    <a:pt x="963530" y="1210287"/>
                  </a:lnTo>
                  <a:lnTo>
                    <a:pt x="991406" y="1172696"/>
                  </a:lnTo>
                  <a:lnTo>
                    <a:pt x="1016859" y="1133065"/>
                  </a:lnTo>
                  <a:lnTo>
                    <a:pt x="1039839" y="1091542"/>
                  </a:lnTo>
                  <a:lnTo>
                    <a:pt x="1060299" y="1048274"/>
                  </a:lnTo>
                  <a:lnTo>
                    <a:pt x="1078189" y="1003409"/>
                  </a:lnTo>
                  <a:lnTo>
                    <a:pt x="1093460" y="957095"/>
                  </a:lnTo>
                  <a:lnTo>
                    <a:pt x="1106065" y="909480"/>
                  </a:lnTo>
                  <a:lnTo>
                    <a:pt x="1115953" y="860711"/>
                  </a:lnTo>
                  <a:lnTo>
                    <a:pt x="1123077" y="810937"/>
                  </a:lnTo>
                  <a:lnTo>
                    <a:pt x="1127387" y="760305"/>
                  </a:lnTo>
                  <a:lnTo>
                    <a:pt x="1128834" y="708962"/>
                  </a:lnTo>
                  <a:lnTo>
                    <a:pt x="1127387" y="657622"/>
                  </a:lnTo>
                  <a:lnTo>
                    <a:pt x="1123077" y="606992"/>
                  </a:lnTo>
                  <a:lnTo>
                    <a:pt x="1115953" y="557220"/>
                  </a:lnTo>
                  <a:lnTo>
                    <a:pt x="1106065" y="508453"/>
                  </a:lnTo>
                  <a:lnTo>
                    <a:pt x="1093460" y="460839"/>
                  </a:lnTo>
                  <a:lnTo>
                    <a:pt x="1078189" y="414527"/>
                  </a:lnTo>
                  <a:lnTo>
                    <a:pt x="1060299" y="369663"/>
                  </a:lnTo>
                  <a:lnTo>
                    <a:pt x="1039839" y="326397"/>
                  </a:lnTo>
                  <a:lnTo>
                    <a:pt x="1016859" y="284875"/>
                  </a:lnTo>
                  <a:lnTo>
                    <a:pt x="991406" y="245246"/>
                  </a:lnTo>
                  <a:lnTo>
                    <a:pt x="963530" y="207658"/>
                  </a:lnTo>
                  <a:lnTo>
                    <a:pt x="926730" y="165268"/>
                  </a:lnTo>
                  <a:lnTo>
                    <a:pt x="887542" y="127446"/>
                  </a:lnTo>
                  <a:lnTo>
                    <a:pt x="846180" y="94304"/>
                  </a:lnTo>
                  <a:lnTo>
                    <a:pt x="802861" y="65955"/>
                  </a:lnTo>
                  <a:lnTo>
                    <a:pt x="757799" y="42509"/>
                  </a:lnTo>
                  <a:lnTo>
                    <a:pt x="711209" y="24079"/>
                  </a:lnTo>
                  <a:lnTo>
                    <a:pt x="663306" y="10776"/>
                  </a:lnTo>
                  <a:lnTo>
                    <a:pt x="614306" y="2712"/>
                  </a:lnTo>
                  <a:lnTo>
                    <a:pt x="564422" y="0"/>
                  </a:lnTo>
                  <a:close/>
                </a:path>
              </a:pathLst>
            </a:custGeom>
            <a:solidFill>
              <a:srgbClr val="2F2A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7"/>
            <p:cNvSpPr/>
            <p:nvPr/>
          </p:nvSpPr>
          <p:spPr>
            <a:xfrm>
              <a:off x="12176047" y="4519286"/>
              <a:ext cx="834613" cy="141794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8"/>
            <p:cNvSpPr/>
            <p:nvPr/>
          </p:nvSpPr>
          <p:spPr>
            <a:xfrm>
              <a:off x="12058393" y="5872843"/>
              <a:ext cx="118110" cy="42545"/>
            </a:xfrm>
            <a:custGeom>
              <a:avLst/>
              <a:gdLst/>
              <a:ahLst/>
              <a:cxnLst/>
              <a:rect l="l" t="t" r="r" b="b"/>
              <a:pathLst>
                <a:path w="118109" h="42545">
                  <a:moveTo>
                    <a:pt x="0" y="0"/>
                  </a:moveTo>
                  <a:lnTo>
                    <a:pt x="28252" y="14203"/>
                  </a:lnTo>
                  <a:lnTo>
                    <a:pt x="57321" y="26035"/>
                  </a:lnTo>
                  <a:lnTo>
                    <a:pt x="87142" y="35409"/>
                  </a:lnTo>
                  <a:lnTo>
                    <a:pt x="117650" y="42239"/>
                  </a:lnTo>
                  <a:lnTo>
                    <a:pt x="117650" y="41433"/>
                  </a:lnTo>
                  <a:lnTo>
                    <a:pt x="87156" y="34794"/>
                  </a:lnTo>
                  <a:lnTo>
                    <a:pt x="57337" y="25617"/>
                  </a:lnTo>
                  <a:lnTo>
                    <a:pt x="28261" y="13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2A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9"/>
            <p:cNvSpPr/>
            <p:nvPr/>
          </p:nvSpPr>
          <p:spPr>
            <a:xfrm>
              <a:off x="12176047" y="4879212"/>
              <a:ext cx="538905" cy="104154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0"/>
            <p:cNvSpPr/>
            <p:nvPr/>
          </p:nvSpPr>
          <p:spPr>
            <a:xfrm>
              <a:off x="11784812" y="4689061"/>
              <a:ext cx="391795" cy="1132840"/>
            </a:xfrm>
            <a:custGeom>
              <a:avLst/>
              <a:gdLst/>
              <a:ahLst/>
              <a:cxnLst/>
              <a:rect l="l" t="t" r="r" b="b"/>
              <a:pathLst>
                <a:path w="391795" h="1132839">
                  <a:moveTo>
                    <a:pt x="391234" y="0"/>
                  </a:moveTo>
                  <a:lnTo>
                    <a:pt x="350474" y="9990"/>
                  </a:lnTo>
                  <a:lnTo>
                    <a:pt x="311065" y="24721"/>
                  </a:lnTo>
                  <a:lnTo>
                    <a:pt x="273184" y="43960"/>
                  </a:lnTo>
                  <a:lnTo>
                    <a:pt x="237007" y="67470"/>
                  </a:lnTo>
                  <a:lnTo>
                    <a:pt x="202709" y="95018"/>
                  </a:lnTo>
                  <a:lnTo>
                    <a:pt x="170469" y="126368"/>
                  </a:lnTo>
                  <a:lnTo>
                    <a:pt x="140462" y="161286"/>
                  </a:lnTo>
                  <a:lnTo>
                    <a:pt x="112864" y="199537"/>
                  </a:lnTo>
                  <a:lnTo>
                    <a:pt x="87852" y="240885"/>
                  </a:lnTo>
                  <a:lnTo>
                    <a:pt x="65603" y="285097"/>
                  </a:lnTo>
                  <a:lnTo>
                    <a:pt x="46293" y="331937"/>
                  </a:lnTo>
                  <a:lnTo>
                    <a:pt x="30098" y="381170"/>
                  </a:lnTo>
                  <a:lnTo>
                    <a:pt x="17194" y="432562"/>
                  </a:lnTo>
                  <a:lnTo>
                    <a:pt x="7759" y="485878"/>
                  </a:lnTo>
                  <a:lnTo>
                    <a:pt x="1969" y="540883"/>
                  </a:lnTo>
                  <a:lnTo>
                    <a:pt x="0" y="597343"/>
                  </a:lnTo>
                  <a:lnTo>
                    <a:pt x="2027" y="654628"/>
                  </a:lnTo>
                  <a:lnTo>
                    <a:pt x="7986" y="710412"/>
                  </a:lnTo>
                  <a:lnTo>
                    <a:pt x="17694" y="764449"/>
                  </a:lnTo>
                  <a:lnTo>
                    <a:pt x="30964" y="816494"/>
                  </a:lnTo>
                  <a:lnTo>
                    <a:pt x="47614" y="866302"/>
                  </a:lnTo>
                  <a:lnTo>
                    <a:pt x="67458" y="913627"/>
                  </a:lnTo>
                  <a:lnTo>
                    <a:pt x="90313" y="958224"/>
                  </a:lnTo>
                  <a:lnTo>
                    <a:pt x="115994" y="999847"/>
                  </a:lnTo>
                  <a:lnTo>
                    <a:pt x="144316" y="1038251"/>
                  </a:lnTo>
                  <a:lnTo>
                    <a:pt x="175096" y="1073190"/>
                  </a:lnTo>
                  <a:lnTo>
                    <a:pt x="208149" y="1104419"/>
                  </a:lnTo>
                  <a:lnTo>
                    <a:pt x="243291" y="1131693"/>
                  </a:lnTo>
                  <a:lnTo>
                    <a:pt x="244474" y="1132227"/>
                  </a:lnTo>
                  <a:lnTo>
                    <a:pt x="209524" y="1104936"/>
                  </a:lnTo>
                  <a:lnTo>
                    <a:pt x="176655" y="1073721"/>
                  </a:lnTo>
                  <a:lnTo>
                    <a:pt x="146048" y="1038827"/>
                  </a:lnTo>
                  <a:lnTo>
                    <a:pt x="117887" y="1000495"/>
                  </a:lnTo>
                  <a:lnTo>
                    <a:pt x="92354" y="958970"/>
                  </a:lnTo>
                  <a:lnTo>
                    <a:pt x="69632" y="914494"/>
                  </a:lnTo>
                  <a:lnTo>
                    <a:pt x="49904" y="867311"/>
                  </a:lnTo>
                  <a:lnTo>
                    <a:pt x="33354" y="817665"/>
                  </a:lnTo>
                  <a:lnTo>
                    <a:pt x="20162" y="765799"/>
                  </a:lnTo>
                  <a:lnTo>
                    <a:pt x="10514" y="711955"/>
                  </a:lnTo>
                  <a:lnTo>
                    <a:pt x="4590" y="656378"/>
                  </a:lnTo>
                  <a:lnTo>
                    <a:pt x="2575" y="599311"/>
                  </a:lnTo>
                  <a:lnTo>
                    <a:pt x="4530" y="543096"/>
                  </a:lnTo>
                  <a:lnTo>
                    <a:pt x="10277" y="488323"/>
                  </a:lnTo>
                  <a:lnTo>
                    <a:pt x="19642" y="435226"/>
                  </a:lnTo>
                  <a:lnTo>
                    <a:pt x="32451" y="384035"/>
                  </a:lnTo>
                  <a:lnTo>
                    <a:pt x="48528" y="334984"/>
                  </a:lnTo>
                  <a:lnTo>
                    <a:pt x="67701" y="288305"/>
                  </a:lnTo>
                  <a:lnTo>
                    <a:pt x="89793" y="244230"/>
                  </a:lnTo>
                  <a:lnTo>
                    <a:pt x="114631" y="202992"/>
                  </a:lnTo>
                  <a:lnTo>
                    <a:pt x="142040" y="164823"/>
                  </a:lnTo>
                  <a:lnTo>
                    <a:pt x="171845" y="129955"/>
                  </a:lnTo>
                  <a:lnTo>
                    <a:pt x="203873" y="98621"/>
                  </a:lnTo>
                  <a:lnTo>
                    <a:pt x="237948" y="71053"/>
                  </a:lnTo>
                  <a:lnTo>
                    <a:pt x="273896" y="47483"/>
                  </a:lnTo>
                  <a:lnTo>
                    <a:pt x="311543" y="28144"/>
                  </a:lnTo>
                  <a:lnTo>
                    <a:pt x="350713" y="13269"/>
                  </a:lnTo>
                  <a:lnTo>
                    <a:pt x="391234" y="3088"/>
                  </a:lnTo>
                  <a:lnTo>
                    <a:pt x="391234" y="0"/>
                  </a:lnTo>
                  <a:close/>
                </a:path>
              </a:pathLst>
            </a:custGeom>
            <a:solidFill>
              <a:srgbClr val="2F2A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1"/>
            <p:cNvSpPr/>
            <p:nvPr/>
          </p:nvSpPr>
          <p:spPr>
            <a:xfrm>
              <a:off x="12176047" y="4683480"/>
              <a:ext cx="379925" cy="17451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2"/>
            <p:cNvSpPr/>
            <p:nvPr/>
          </p:nvSpPr>
          <p:spPr>
            <a:xfrm>
              <a:off x="12055765" y="5871409"/>
              <a:ext cx="120650" cy="43180"/>
            </a:xfrm>
            <a:custGeom>
              <a:avLst/>
              <a:gdLst/>
              <a:ahLst/>
              <a:cxnLst/>
              <a:rect l="l" t="t" r="r" b="b"/>
              <a:pathLst>
                <a:path w="120650" h="43179">
                  <a:moveTo>
                    <a:pt x="0" y="0"/>
                  </a:moveTo>
                  <a:lnTo>
                    <a:pt x="30889" y="15423"/>
                  </a:lnTo>
                  <a:lnTo>
                    <a:pt x="59965" y="27051"/>
                  </a:lnTo>
                  <a:lnTo>
                    <a:pt x="89785" y="36228"/>
                  </a:lnTo>
                  <a:lnTo>
                    <a:pt x="120279" y="42867"/>
                  </a:lnTo>
                  <a:lnTo>
                    <a:pt x="120279" y="42051"/>
                  </a:lnTo>
                  <a:lnTo>
                    <a:pt x="89084" y="35418"/>
                  </a:lnTo>
                  <a:lnTo>
                    <a:pt x="58592" y="26137"/>
                  </a:lnTo>
                  <a:lnTo>
                    <a:pt x="28874" y="14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23"/>
            <p:cNvSpPr/>
            <p:nvPr/>
          </p:nvSpPr>
          <p:spPr>
            <a:xfrm>
              <a:off x="12176047" y="4875830"/>
              <a:ext cx="537481" cy="104375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24"/>
            <p:cNvSpPr/>
            <p:nvPr/>
          </p:nvSpPr>
          <p:spPr>
            <a:xfrm>
              <a:off x="11782222" y="4685987"/>
              <a:ext cx="394335" cy="1135380"/>
            </a:xfrm>
            <a:custGeom>
              <a:avLst/>
              <a:gdLst/>
              <a:ahLst/>
              <a:cxnLst/>
              <a:rect l="l" t="t" r="r" b="b"/>
              <a:pathLst>
                <a:path w="394334" h="1135379">
                  <a:moveTo>
                    <a:pt x="393820" y="0"/>
                  </a:moveTo>
                  <a:lnTo>
                    <a:pt x="352817" y="9792"/>
                  </a:lnTo>
                  <a:lnTo>
                    <a:pt x="313168" y="24374"/>
                  </a:lnTo>
                  <a:lnTo>
                    <a:pt x="275049" y="43508"/>
                  </a:lnTo>
                  <a:lnTo>
                    <a:pt x="238641" y="66956"/>
                  </a:lnTo>
                  <a:lnTo>
                    <a:pt x="204120" y="94482"/>
                  </a:lnTo>
                  <a:lnTo>
                    <a:pt x="171666" y="125847"/>
                  </a:lnTo>
                  <a:lnTo>
                    <a:pt x="141457" y="160814"/>
                  </a:lnTo>
                  <a:lnTo>
                    <a:pt x="113670" y="199147"/>
                  </a:lnTo>
                  <a:lnTo>
                    <a:pt x="88485" y="240607"/>
                  </a:lnTo>
                  <a:lnTo>
                    <a:pt x="66079" y="284957"/>
                  </a:lnTo>
                  <a:lnTo>
                    <a:pt x="46631" y="331960"/>
                  </a:lnTo>
                  <a:lnTo>
                    <a:pt x="30319" y="381379"/>
                  </a:lnTo>
                  <a:lnTo>
                    <a:pt x="17322" y="432976"/>
                  </a:lnTo>
                  <a:lnTo>
                    <a:pt x="7817" y="486514"/>
                  </a:lnTo>
                  <a:lnTo>
                    <a:pt x="1984" y="541755"/>
                  </a:lnTo>
                  <a:lnTo>
                    <a:pt x="0" y="598463"/>
                  </a:lnTo>
                  <a:lnTo>
                    <a:pt x="2040" y="655961"/>
                  </a:lnTo>
                  <a:lnTo>
                    <a:pt x="8037" y="711948"/>
                  </a:lnTo>
                  <a:lnTo>
                    <a:pt x="17804" y="766176"/>
                  </a:lnTo>
                  <a:lnTo>
                    <a:pt x="31156" y="818398"/>
                  </a:lnTo>
                  <a:lnTo>
                    <a:pt x="47906" y="868366"/>
                  </a:lnTo>
                  <a:lnTo>
                    <a:pt x="67869" y="915833"/>
                  </a:lnTo>
                  <a:lnTo>
                    <a:pt x="90859" y="960550"/>
                  </a:lnTo>
                  <a:lnTo>
                    <a:pt x="116689" y="1002271"/>
                  </a:lnTo>
                  <a:lnTo>
                    <a:pt x="145173" y="1040748"/>
                  </a:lnTo>
                  <a:lnTo>
                    <a:pt x="176126" y="1075733"/>
                  </a:lnTo>
                  <a:lnTo>
                    <a:pt x="209362" y="1106979"/>
                  </a:lnTo>
                  <a:lnTo>
                    <a:pt x="244694" y="1134237"/>
                  </a:lnTo>
                  <a:lnTo>
                    <a:pt x="245877" y="1134771"/>
                  </a:lnTo>
                  <a:lnTo>
                    <a:pt x="210737" y="1107496"/>
                  </a:lnTo>
                  <a:lnTo>
                    <a:pt x="177686" y="1076265"/>
                  </a:lnTo>
                  <a:lnTo>
                    <a:pt x="146907" y="1041325"/>
                  </a:lnTo>
                  <a:lnTo>
                    <a:pt x="118585" y="1002921"/>
                  </a:lnTo>
                  <a:lnTo>
                    <a:pt x="92904" y="961298"/>
                  </a:lnTo>
                  <a:lnTo>
                    <a:pt x="70048" y="916702"/>
                  </a:lnTo>
                  <a:lnTo>
                    <a:pt x="50203" y="869378"/>
                  </a:lnTo>
                  <a:lnTo>
                    <a:pt x="33553" y="819570"/>
                  </a:lnTo>
                  <a:lnTo>
                    <a:pt x="20281" y="767526"/>
                  </a:lnTo>
                  <a:lnTo>
                    <a:pt x="10573" y="713489"/>
                  </a:lnTo>
                  <a:lnTo>
                    <a:pt x="4613" y="657706"/>
                  </a:lnTo>
                  <a:lnTo>
                    <a:pt x="2586" y="600421"/>
                  </a:lnTo>
                  <a:lnTo>
                    <a:pt x="4555" y="543962"/>
                  </a:lnTo>
                  <a:lnTo>
                    <a:pt x="10346" y="488956"/>
                  </a:lnTo>
                  <a:lnTo>
                    <a:pt x="19782" y="435640"/>
                  </a:lnTo>
                  <a:lnTo>
                    <a:pt x="32685" y="384247"/>
                  </a:lnTo>
                  <a:lnTo>
                    <a:pt x="48881" y="335013"/>
                  </a:lnTo>
                  <a:lnTo>
                    <a:pt x="68192" y="288172"/>
                  </a:lnTo>
                  <a:lnTo>
                    <a:pt x="90442" y="243959"/>
                  </a:lnTo>
                  <a:lnTo>
                    <a:pt x="115454" y="202610"/>
                  </a:lnTo>
                  <a:lnTo>
                    <a:pt x="143052" y="164358"/>
                  </a:lnTo>
                  <a:lnTo>
                    <a:pt x="173060" y="129440"/>
                  </a:lnTo>
                  <a:lnTo>
                    <a:pt x="205300" y="98089"/>
                  </a:lnTo>
                  <a:lnTo>
                    <a:pt x="239597" y="70540"/>
                  </a:lnTo>
                  <a:lnTo>
                    <a:pt x="275774" y="47029"/>
                  </a:lnTo>
                  <a:lnTo>
                    <a:pt x="313655" y="27790"/>
                  </a:lnTo>
                  <a:lnTo>
                    <a:pt x="353062" y="13058"/>
                  </a:lnTo>
                  <a:lnTo>
                    <a:pt x="393820" y="3067"/>
                  </a:lnTo>
                  <a:lnTo>
                    <a:pt x="393820" y="0"/>
                  </a:lnTo>
                  <a:close/>
                </a:path>
              </a:pathLst>
            </a:custGeom>
            <a:solidFill>
              <a:srgbClr val="2E2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25"/>
            <p:cNvSpPr/>
            <p:nvPr/>
          </p:nvSpPr>
          <p:spPr>
            <a:xfrm>
              <a:off x="12176047" y="4680778"/>
              <a:ext cx="379192" cy="17588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26"/>
            <p:cNvSpPr/>
            <p:nvPr/>
          </p:nvSpPr>
          <p:spPr>
            <a:xfrm>
              <a:off x="12053681" y="5870265"/>
              <a:ext cx="122555" cy="43815"/>
            </a:xfrm>
            <a:custGeom>
              <a:avLst/>
              <a:gdLst/>
              <a:ahLst/>
              <a:cxnLst/>
              <a:rect l="l" t="t" r="r" b="b"/>
              <a:pathLst>
                <a:path w="122554" h="43814">
                  <a:moveTo>
                    <a:pt x="0" y="0"/>
                  </a:moveTo>
                  <a:lnTo>
                    <a:pt x="30957" y="15442"/>
                  </a:lnTo>
                  <a:lnTo>
                    <a:pt x="60676" y="27279"/>
                  </a:lnTo>
                  <a:lnTo>
                    <a:pt x="91168" y="36560"/>
                  </a:lnTo>
                  <a:lnTo>
                    <a:pt x="122362" y="43192"/>
                  </a:lnTo>
                  <a:lnTo>
                    <a:pt x="122362" y="42354"/>
                  </a:lnTo>
                  <a:lnTo>
                    <a:pt x="90618" y="35778"/>
                  </a:lnTo>
                  <a:lnTo>
                    <a:pt x="59595" y="26462"/>
                  </a:lnTo>
                  <a:lnTo>
                    <a:pt x="29364" y="14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9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27"/>
            <p:cNvSpPr/>
            <p:nvPr/>
          </p:nvSpPr>
          <p:spPr>
            <a:xfrm>
              <a:off x="12176047" y="4874019"/>
              <a:ext cx="536046" cy="104439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28"/>
            <p:cNvSpPr/>
            <p:nvPr/>
          </p:nvSpPr>
          <p:spPr>
            <a:xfrm>
              <a:off x="11779637" y="4682924"/>
              <a:ext cx="396875" cy="1137920"/>
            </a:xfrm>
            <a:custGeom>
              <a:avLst/>
              <a:gdLst/>
              <a:ahLst/>
              <a:cxnLst/>
              <a:rect l="l" t="t" r="r" b="b"/>
              <a:pathLst>
                <a:path w="396875" h="1137920">
                  <a:moveTo>
                    <a:pt x="396406" y="0"/>
                  </a:moveTo>
                  <a:lnTo>
                    <a:pt x="357553" y="8894"/>
                  </a:lnTo>
                  <a:lnTo>
                    <a:pt x="319890" y="22086"/>
                  </a:lnTo>
                  <a:lnTo>
                    <a:pt x="283568" y="39375"/>
                  </a:lnTo>
                  <a:lnTo>
                    <a:pt x="248737" y="60560"/>
                  </a:lnTo>
                  <a:lnTo>
                    <a:pt x="215548" y="85443"/>
                  </a:lnTo>
                  <a:lnTo>
                    <a:pt x="184150" y="113822"/>
                  </a:lnTo>
                  <a:lnTo>
                    <a:pt x="154694" y="145498"/>
                  </a:lnTo>
                  <a:lnTo>
                    <a:pt x="127331" y="180270"/>
                  </a:lnTo>
                  <a:lnTo>
                    <a:pt x="102209" y="217939"/>
                  </a:lnTo>
                  <a:lnTo>
                    <a:pt x="79481" y="258305"/>
                  </a:lnTo>
                  <a:lnTo>
                    <a:pt x="59296" y="301168"/>
                  </a:lnTo>
                  <a:lnTo>
                    <a:pt x="41803" y="346327"/>
                  </a:lnTo>
                  <a:lnTo>
                    <a:pt x="27155" y="393583"/>
                  </a:lnTo>
                  <a:lnTo>
                    <a:pt x="15500" y="442736"/>
                  </a:lnTo>
                  <a:lnTo>
                    <a:pt x="6989" y="493585"/>
                  </a:lnTo>
                  <a:lnTo>
                    <a:pt x="1772" y="545931"/>
                  </a:lnTo>
                  <a:lnTo>
                    <a:pt x="0" y="599573"/>
                  </a:lnTo>
                  <a:lnTo>
                    <a:pt x="1751" y="652896"/>
                  </a:lnTo>
                  <a:lnTo>
                    <a:pt x="6908" y="704939"/>
                  </a:lnTo>
                  <a:lnTo>
                    <a:pt x="15322" y="755508"/>
                  </a:lnTo>
                  <a:lnTo>
                    <a:pt x="26846" y="804403"/>
                  </a:lnTo>
                  <a:lnTo>
                    <a:pt x="41332" y="851430"/>
                  </a:lnTo>
                  <a:lnTo>
                    <a:pt x="58633" y="896392"/>
                  </a:lnTo>
                  <a:lnTo>
                    <a:pt x="78599" y="939092"/>
                  </a:lnTo>
                  <a:lnTo>
                    <a:pt x="101085" y="979333"/>
                  </a:lnTo>
                  <a:lnTo>
                    <a:pt x="125942" y="1016919"/>
                  </a:lnTo>
                  <a:lnTo>
                    <a:pt x="153023" y="1051654"/>
                  </a:lnTo>
                  <a:lnTo>
                    <a:pt x="182179" y="1083340"/>
                  </a:lnTo>
                  <a:lnTo>
                    <a:pt x="213263" y="1111781"/>
                  </a:lnTo>
                  <a:lnTo>
                    <a:pt x="246128" y="1136782"/>
                  </a:lnTo>
                  <a:lnTo>
                    <a:pt x="247280" y="1137305"/>
                  </a:lnTo>
                  <a:lnTo>
                    <a:pt x="211948" y="1110047"/>
                  </a:lnTo>
                  <a:lnTo>
                    <a:pt x="178712" y="1078801"/>
                  </a:lnTo>
                  <a:lnTo>
                    <a:pt x="147759" y="1043816"/>
                  </a:lnTo>
                  <a:lnTo>
                    <a:pt x="119275" y="1005339"/>
                  </a:lnTo>
                  <a:lnTo>
                    <a:pt x="93445" y="963618"/>
                  </a:lnTo>
                  <a:lnTo>
                    <a:pt x="70455" y="918900"/>
                  </a:lnTo>
                  <a:lnTo>
                    <a:pt x="50493" y="871432"/>
                  </a:lnTo>
                  <a:lnTo>
                    <a:pt x="33742" y="821463"/>
                  </a:lnTo>
                  <a:lnTo>
                    <a:pt x="20390" y="769240"/>
                  </a:lnTo>
                  <a:lnTo>
                    <a:pt x="10623" y="715010"/>
                  </a:lnTo>
                  <a:lnTo>
                    <a:pt x="4626" y="659021"/>
                  </a:lnTo>
                  <a:lnTo>
                    <a:pt x="2586" y="601520"/>
                  </a:lnTo>
                  <a:lnTo>
                    <a:pt x="4570" y="544815"/>
                  </a:lnTo>
                  <a:lnTo>
                    <a:pt x="10403" y="489575"/>
                  </a:lnTo>
                  <a:lnTo>
                    <a:pt x="19908" y="436038"/>
                  </a:lnTo>
                  <a:lnTo>
                    <a:pt x="32905" y="384441"/>
                  </a:lnTo>
                  <a:lnTo>
                    <a:pt x="49217" y="335023"/>
                  </a:lnTo>
                  <a:lnTo>
                    <a:pt x="68665" y="288020"/>
                  </a:lnTo>
                  <a:lnTo>
                    <a:pt x="91071" y="243669"/>
                  </a:lnTo>
                  <a:lnTo>
                    <a:pt x="116256" y="202209"/>
                  </a:lnTo>
                  <a:lnTo>
                    <a:pt x="144043" y="163877"/>
                  </a:lnTo>
                  <a:lnTo>
                    <a:pt x="174253" y="128910"/>
                  </a:lnTo>
                  <a:lnTo>
                    <a:pt x="206707" y="97545"/>
                  </a:lnTo>
                  <a:lnTo>
                    <a:pt x="241227" y="70020"/>
                  </a:lnTo>
                  <a:lnTo>
                    <a:pt x="277636" y="46572"/>
                  </a:lnTo>
                  <a:lnTo>
                    <a:pt x="315754" y="27439"/>
                  </a:lnTo>
                  <a:lnTo>
                    <a:pt x="355404" y="12859"/>
                  </a:lnTo>
                  <a:lnTo>
                    <a:pt x="396406" y="3067"/>
                  </a:lnTo>
                  <a:lnTo>
                    <a:pt x="396406" y="0"/>
                  </a:lnTo>
                  <a:close/>
                </a:path>
              </a:pathLst>
            </a:custGeom>
            <a:solidFill>
              <a:srgbClr val="2E29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9"/>
            <p:cNvSpPr/>
            <p:nvPr/>
          </p:nvSpPr>
          <p:spPr>
            <a:xfrm>
              <a:off x="12176047" y="4678067"/>
              <a:ext cx="378459" cy="17729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30"/>
            <p:cNvSpPr/>
            <p:nvPr/>
          </p:nvSpPr>
          <p:spPr>
            <a:xfrm>
              <a:off x="12051462" y="5869043"/>
              <a:ext cx="125095" cy="43815"/>
            </a:xfrm>
            <a:custGeom>
              <a:avLst/>
              <a:gdLst/>
              <a:ahLst/>
              <a:cxnLst/>
              <a:rect l="l" t="t" r="r" b="b"/>
              <a:pathLst>
                <a:path w="125095" h="43814">
                  <a:moveTo>
                    <a:pt x="0" y="0"/>
                  </a:moveTo>
                  <a:lnTo>
                    <a:pt x="31584" y="15729"/>
                  </a:lnTo>
                  <a:lnTo>
                    <a:pt x="61814" y="27687"/>
                  </a:lnTo>
                  <a:lnTo>
                    <a:pt x="92838" y="37003"/>
                  </a:lnTo>
                  <a:lnTo>
                    <a:pt x="124582" y="43579"/>
                  </a:lnTo>
                  <a:lnTo>
                    <a:pt x="124582" y="42731"/>
                  </a:lnTo>
                  <a:lnTo>
                    <a:pt x="92250" y="36199"/>
                  </a:lnTo>
                  <a:lnTo>
                    <a:pt x="60657" y="26831"/>
                  </a:lnTo>
                  <a:lnTo>
                    <a:pt x="29882" y="147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31"/>
            <p:cNvSpPr/>
            <p:nvPr/>
          </p:nvSpPr>
          <p:spPr>
            <a:xfrm>
              <a:off x="12176047" y="4871778"/>
              <a:ext cx="534622" cy="104546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32"/>
            <p:cNvSpPr/>
            <p:nvPr/>
          </p:nvSpPr>
          <p:spPr>
            <a:xfrm>
              <a:off x="11777062" y="4679878"/>
              <a:ext cx="399415" cy="1139825"/>
            </a:xfrm>
            <a:custGeom>
              <a:avLst/>
              <a:gdLst/>
              <a:ahLst/>
              <a:cxnLst/>
              <a:rect l="l" t="t" r="r" b="b"/>
              <a:pathLst>
                <a:path w="399415" h="1139825">
                  <a:moveTo>
                    <a:pt x="398982" y="0"/>
                  </a:moveTo>
                  <a:lnTo>
                    <a:pt x="359903" y="8706"/>
                  </a:lnTo>
                  <a:lnTo>
                    <a:pt x="322016" y="21751"/>
                  </a:lnTo>
                  <a:lnTo>
                    <a:pt x="285473" y="38933"/>
                  </a:lnTo>
                  <a:lnTo>
                    <a:pt x="250425" y="60050"/>
                  </a:lnTo>
                  <a:lnTo>
                    <a:pt x="217024" y="84900"/>
                  </a:lnTo>
                  <a:lnTo>
                    <a:pt x="185423" y="113280"/>
                  </a:lnTo>
                  <a:lnTo>
                    <a:pt x="155773" y="144988"/>
                  </a:lnTo>
                  <a:lnTo>
                    <a:pt x="128227" y="179823"/>
                  </a:lnTo>
                  <a:lnTo>
                    <a:pt x="102935" y="217582"/>
                  </a:lnTo>
                  <a:lnTo>
                    <a:pt x="80049" y="258063"/>
                  </a:lnTo>
                  <a:lnTo>
                    <a:pt x="59723" y="301063"/>
                  </a:lnTo>
                  <a:lnTo>
                    <a:pt x="42107" y="346381"/>
                  </a:lnTo>
                  <a:lnTo>
                    <a:pt x="27353" y="393815"/>
                  </a:lnTo>
                  <a:lnTo>
                    <a:pt x="15614" y="443162"/>
                  </a:lnTo>
                  <a:lnTo>
                    <a:pt x="7040" y="494220"/>
                  </a:lnTo>
                  <a:lnTo>
                    <a:pt x="1785" y="546788"/>
                  </a:lnTo>
                  <a:lnTo>
                    <a:pt x="0" y="600662"/>
                  </a:lnTo>
                  <a:lnTo>
                    <a:pt x="1762" y="654184"/>
                  </a:lnTo>
                  <a:lnTo>
                    <a:pt x="6950" y="706418"/>
                  </a:lnTo>
                  <a:lnTo>
                    <a:pt x="15415" y="757166"/>
                  </a:lnTo>
                  <a:lnTo>
                    <a:pt x="27008" y="806230"/>
                  </a:lnTo>
                  <a:lnTo>
                    <a:pt x="41580" y="853411"/>
                  </a:lnTo>
                  <a:lnTo>
                    <a:pt x="58982" y="898511"/>
                  </a:lnTo>
                  <a:lnTo>
                    <a:pt x="79065" y="941332"/>
                  </a:lnTo>
                  <a:lnTo>
                    <a:pt x="101680" y="981676"/>
                  </a:lnTo>
                  <a:lnTo>
                    <a:pt x="126678" y="1019344"/>
                  </a:lnTo>
                  <a:lnTo>
                    <a:pt x="153910" y="1054138"/>
                  </a:lnTo>
                  <a:lnTo>
                    <a:pt x="183227" y="1085860"/>
                  </a:lnTo>
                  <a:lnTo>
                    <a:pt x="214480" y="1114312"/>
                  </a:lnTo>
                  <a:lnTo>
                    <a:pt x="247521" y="1139295"/>
                  </a:lnTo>
                  <a:lnTo>
                    <a:pt x="248704" y="1139829"/>
                  </a:lnTo>
                  <a:lnTo>
                    <a:pt x="215839" y="1114829"/>
                  </a:lnTo>
                  <a:lnTo>
                    <a:pt x="184755" y="1086387"/>
                  </a:lnTo>
                  <a:lnTo>
                    <a:pt x="155598" y="1054701"/>
                  </a:lnTo>
                  <a:lnTo>
                    <a:pt x="128518" y="1019966"/>
                  </a:lnTo>
                  <a:lnTo>
                    <a:pt x="103661" y="982380"/>
                  </a:lnTo>
                  <a:lnTo>
                    <a:pt x="81175" y="942139"/>
                  </a:lnTo>
                  <a:lnTo>
                    <a:pt x="61208" y="899439"/>
                  </a:lnTo>
                  <a:lnTo>
                    <a:pt x="43908" y="854477"/>
                  </a:lnTo>
                  <a:lnTo>
                    <a:pt x="29422" y="807450"/>
                  </a:lnTo>
                  <a:lnTo>
                    <a:pt x="17898" y="758555"/>
                  </a:lnTo>
                  <a:lnTo>
                    <a:pt x="9484" y="707986"/>
                  </a:lnTo>
                  <a:lnTo>
                    <a:pt x="4327" y="655943"/>
                  </a:lnTo>
                  <a:lnTo>
                    <a:pt x="2575" y="602620"/>
                  </a:lnTo>
                  <a:lnTo>
                    <a:pt x="4348" y="548978"/>
                  </a:lnTo>
                  <a:lnTo>
                    <a:pt x="9564" y="496632"/>
                  </a:lnTo>
                  <a:lnTo>
                    <a:pt x="18076" y="445783"/>
                  </a:lnTo>
                  <a:lnTo>
                    <a:pt x="29731" y="396630"/>
                  </a:lnTo>
                  <a:lnTo>
                    <a:pt x="44379" y="349374"/>
                  </a:lnTo>
                  <a:lnTo>
                    <a:pt x="61871" y="304215"/>
                  </a:lnTo>
                  <a:lnTo>
                    <a:pt x="82057" y="261352"/>
                  </a:lnTo>
                  <a:lnTo>
                    <a:pt x="104785" y="220986"/>
                  </a:lnTo>
                  <a:lnTo>
                    <a:pt x="129906" y="183317"/>
                  </a:lnTo>
                  <a:lnTo>
                    <a:pt x="157270" y="148545"/>
                  </a:lnTo>
                  <a:lnTo>
                    <a:pt x="186726" y="116869"/>
                  </a:lnTo>
                  <a:lnTo>
                    <a:pt x="218123" y="88490"/>
                  </a:lnTo>
                  <a:lnTo>
                    <a:pt x="251313" y="63607"/>
                  </a:lnTo>
                  <a:lnTo>
                    <a:pt x="286144" y="42422"/>
                  </a:lnTo>
                  <a:lnTo>
                    <a:pt x="322466" y="25133"/>
                  </a:lnTo>
                  <a:lnTo>
                    <a:pt x="360129" y="11941"/>
                  </a:lnTo>
                  <a:lnTo>
                    <a:pt x="398982" y="3047"/>
                  </a:lnTo>
                  <a:lnTo>
                    <a:pt x="398982" y="0"/>
                  </a:lnTo>
                  <a:close/>
                </a:path>
              </a:pathLst>
            </a:custGeom>
            <a:solidFill>
              <a:srgbClr val="2E2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33"/>
            <p:cNvSpPr/>
            <p:nvPr/>
          </p:nvSpPr>
          <p:spPr>
            <a:xfrm>
              <a:off x="12176047" y="4675365"/>
              <a:ext cx="377716" cy="17865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34"/>
            <p:cNvSpPr/>
            <p:nvPr/>
          </p:nvSpPr>
          <p:spPr>
            <a:xfrm>
              <a:off x="12048394" y="5867356"/>
              <a:ext cx="128270" cy="44450"/>
            </a:xfrm>
            <a:custGeom>
              <a:avLst/>
              <a:gdLst/>
              <a:ahLst/>
              <a:cxnLst/>
              <a:rect l="l" t="t" r="r" b="b"/>
              <a:pathLst>
                <a:path w="128270" h="44450">
                  <a:moveTo>
                    <a:pt x="0" y="0"/>
                  </a:moveTo>
                  <a:lnTo>
                    <a:pt x="32950" y="16418"/>
                  </a:lnTo>
                  <a:lnTo>
                    <a:pt x="63725" y="28521"/>
                  </a:lnTo>
                  <a:lnTo>
                    <a:pt x="95318" y="37889"/>
                  </a:lnTo>
                  <a:lnTo>
                    <a:pt x="127650" y="44417"/>
                  </a:lnTo>
                  <a:lnTo>
                    <a:pt x="127650" y="43548"/>
                  </a:lnTo>
                  <a:lnTo>
                    <a:pt x="94498" y="37019"/>
                  </a:lnTo>
                  <a:lnTo>
                    <a:pt x="62117" y="27510"/>
                  </a:lnTo>
                  <a:lnTo>
                    <a:pt x="30589" y="15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2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35"/>
            <p:cNvSpPr/>
            <p:nvPr/>
          </p:nvSpPr>
          <p:spPr>
            <a:xfrm>
              <a:off x="12176047" y="4868815"/>
              <a:ext cx="533187" cy="104725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36"/>
            <p:cNvSpPr/>
            <p:nvPr/>
          </p:nvSpPr>
          <p:spPr>
            <a:xfrm>
              <a:off x="11774477" y="4676849"/>
              <a:ext cx="401955" cy="1142365"/>
            </a:xfrm>
            <a:custGeom>
              <a:avLst/>
              <a:gdLst/>
              <a:ahLst/>
              <a:cxnLst/>
              <a:rect l="l" t="t" r="r" b="b"/>
              <a:pathLst>
                <a:path w="401954" h="1142364">
                  <a:moveTo>
                    <a:pt x="401568" y="0"/>
                  </a:moveTo>
                  <a:lnTo>
                    <a:pt x="362262" y="8515"/>
                  </a:lnTo>
                  <a:lnTo>
                    <a:pt x="324149" y="21412"/>
                  </a:lnTo>
                  <a:lnTo>
                    <a:pt x="287383" y="38486"/>
                  </a:lnTo>
                  <a:lnTo>
                    <a:pt x="252117" y="59534"/>
                  </a:lnTo>
                  <a:lnTo>
                    <a:pt x="218505" y="84349"/>
                  </a:lnTo>
                  <a:lnTo>
                    <a:pt x="186700" y="112730"/>
                  </a:lnTo>
                  <a:lnTo>
                    <a:pt x="156855" y="144470"/>
                  </a:lnTo>
                  <a:lnTo>
                    <a:pt x="129124" y="179366"/>
                  </a:lnTo>
                  <a:lnTo>
                    <a:pt x="103661" y="217213"/>
                  </a:lnTo>
                  <a:lnTo>
                    <a:pt x="80618" y="257808"/>
                  </a:lnTo>
                  <a:lnTo>
                    <a:pt x="60151" y="300945"/>
                  </a:lnTo>
                  <a:lnTo>
                    <a:pt x="42410" y="346421"/>
                  </a:lnTo>
                  <a:lnTo>
                    <a:pt x="27552" y="394032"/>
                  </a:lnTo>
                  <a:lnTo>
                    <a:pt x="15728" y="443572"/>
                  </a:lnTo>
                  <a:lnTo>
                    <a:pt x="7092" y="494838"/>
                  </a:lnTo>
                  <a:lnTo>
                    <a:pt x="1798" y="547625"/>
                  </a:lnTo>
                  <a:lnTo>
                    <a:pt x="0" y="601730"/>
                  </a:lnTo>
                  <a:lnTo>
                    <a:pt x="1773" y="655453"/>
                  </a:lnTo>
                  <a:lnTo>
                    <a:pt x="6993" y="707879"/>
                  </a:lnTo>
                  <a:lnTo>
                    <a:pt x="15509" y="758808"/>
                  </a:lnTo>
                  <a:lnTo>
                    <a:pt x="27171" y="808040"/>
                  </a:lnTo>
                  <a:lnTo>
                    <a:pt x="41829" y="855374"/>
                  </a:lnTo>
                  <a:lnTo>
                    <a:pt x="59334" y="900612"/>
                  </a:lnTo>
                  <a:lnTo>
                    <a:pt x="79534" y="943553"/>
                  </a:lnTo>
                  <a:lnTo>
                    <a:pt x="102279" y="983998"/>
                  </a:lnTo>
                  <a:lnTo>
                    <a:pt x="127420" y="1021746"/>
                  </a:lnTo>
                  <a:lnTo>
                    <a:pt x="154806" y="1056598"/>
                  </a:lnTo>
                  <a:lnTo>
                    <a:pt x="184287" y="1088354"/>
                  </a:lnTo>
                  <a:lnTo>
                    <a:pt x="215713" y="1116813"/>
                  </a:lnTo>
                  <a:lnTo>
                    <a:pt x="248934" y="1141776"/>
                  </a:lnTo>
                  <a:lnTo>
                    <a:pt x="250107" y="1142321"/>
                  </a:lnTo>
                  <a:lnTo>
                    <a:pt x="217066" y="1117338"/>
                  </a:lnTo>
                  <a:lnTo>
                    <a:pt x="185813" y="1088887"/>
                  </a:lnTo>
                  <a:lnTo>
                    <a:pt x="156496" y="1057165"/>
                  </a:lnTo>
                  <a:lnTo>
                    <a:pt x="129264" y="1022372"/>
                  </a:lnTo>
                  <a:lnTo>
                    <a:pt x="104266" y="984705"/>
                  </a:lnTo>
                  <a:lnTo>
                    <a:pt x="81651" y="944362"/>
                  </a:lnTo>
                  <a:lnTo>
                    <a:pt x="61568" y="901541"/>
                  </a:lnTo>
                  <a:lnTo>
                    <a:pt x="44167" y="856441"/>
                  </a:lnTo>
                  <a:lnTo>
                    <a:pt x="29595" y="809260"/>
                  </a:lnTo>
                  <a:lnTo>
                    <a:pt x="18002" y="760196"/>
                  </a:lnTo>
                  <a:lnTo>
                    <a:pt x="9537" y="709448"/>
                  </a:lnTo>
                  <a:lnTo>
                    <a:pt x="4348" y="657212"/>
                  </a:lnTo>
                  <a:lnTo>
                    <a:pt x="2586" y="603688"/>
                  </a:lnTo>
                  <a:lnTo>
                    <a:pt x="4371" y="549814"/>
                  </a:lnTo>
                  <a:lnTo>
                    <a:pt x="9627" y="497247"/>
                  </a:lnTo>
                  <a:lnTo>
                    <a:pt x="18200" y="446189"/>
                  </a:lnTo>
                  <a:lnTo>
                    <a:pt x="29939" y="396842"/>
                  </a:lnTo>
                  <a:lnTo>
                    <a:pt x="44693" y="349409"/>
                  </a:lnTo>
                  <a:lnTo>
                    <a:pt x="62309" y="304092"/>
                  </a:lnTo>
                  <a:lnTo>
                    <a:pt x="82636" y="261092"/>
                  </a:lnTo>
                  <a:lnTo>
                    <a:pt x="105521" y="220612"/>
                  </a:lnTo>
                  <a:lnTo>
                    <a:pt x="130813" y="182853"/>
                  </a:lnTo>
                  <a:lnTo>
                    <a:pt x="158360" y="148019"/>
                  </a:lnTo>
                  <a:lnTo>
                    <a:pt x="188010" y="116310"/>
                  </a:lnTo>
                  <a:lnTo>
                    <a:pt x="219611" y="87930"/>
                  </a:lnTo>
                  <a:lnTo>
                    <a:pt x="253011" y="63080"/>
                  </a:lnTo>
                  <a:lnTo>
                    <a:pt x="288059" y="41963"/>
                  </a:lnTo>
                  <a:lnTo>
                    <a:pt x="324602" y="24780"/>
                  </a:lnTo>
                  <a:lnTo>
                    <a:pt x="362489" y="11733"/>
                  </a:lnTo>
                  <a:lnTo>
                    <a:pt x="401568" y="3026"/>
                  </a:lnTo>
                  <a:lnTo>
                    <a:pt x="401568" y="0"/>
                  </a:lnTo>
                  <a:close/>
                </a:path>
              </a:pathLst>
            </a:custGeom>
            <a:solidFill>
              <a:srgbClr val="2D2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37"/>
            <p:cNvSpPr/>
            <p:nvPr/>
          </p:nvSpPr>
          <p:spPr>
            <a:xfrm>
              <a:off x="12176047" y="4672653"/>
              <a:ext cx="376962" cy="18003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38"/>
            <p:cNvSpPr/>
            <p:nvPr/>
          </p:nvSpPr>
          <p:spPr>
            <a:xfrm>
              <a:off x="12046970" y="5866575"/>
              <a:ext cx="129539" cy="44450"/>
            </a:xfrm>
            <a:custGeom>
              <a:avLst/>
              <a:gdLst/>
              <a:ahLst/>
              <a:cxnLst/>
              <a:rect l="l" t="t" r="r" b="b"/>
              <a:pathLst>
                <a:path w="129540" h="44450">
                  <a:moveTo>
                    <a:pt x="0" y="0"/>
                  </a:moveTo>
                  <a:lnTo>
                    <a:pt x="32013" y="15918"/>
                  </a:lnTo>
                  <a:lnTo>
                    <a:pt x="63541" y="28292"/>
                  </a:lnTo>
                  <a:lnTo>
                    <a:pt x="95922" y="37800"/>
                  </a:lnTo>
                  <a:lnTo>
                    <a:pt x="129074" y="44333"/>
                  </a:lnTo>
                  <a:lnTo>
                    <a:pt x="129074" y="43464"/>
                  </a:lnTo>
                  <a:lnTo>
                    <a:pt x="95549" y="37039"/>
                  </a:lnTo>
                  <a:lnTo>
                    <a:pt x="62805" y="27579"/>
                  </a:lnTo>
                  <a:lnTo>
                    <a:pt x="30927" y="15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29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39"/>
            <p:cNvSpPr/>
            <p:nvPr/>
          </p:nvSpPr>
          <p:spPr>
            <a:xfrm>
              <a:off x="12176047" y="4866804"/>
              <a:ext cx="531753" cy="104809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40"/>
            <p:cNvSpPr/>
            <p:nvPr/>
          </p:nvSpPr>
          <p:spPr>
            <a:xfrm>
              <a:off x="11771898" y="4673824"/>
              <a:ext cx="404495" cy="1144905"/>
            </a:xfrm>
            <a:custGeom>
              <a:avLst/>
              <a:gdLst/>
              <a:ahLst/>
              <a:cxnLst/>
              <a:rect l="l" t="t" r="r" b="b"/>
              <a:pathLst>
                <a:path w="404495" h="1144904">
                  <a:moveTo>
                    <a:pt x="404144" y="0"/>
                  </a:moveTo>
                  <a:lnTo>
                    <a:pt x="364613" y="8323"/>
                  </a:lnTo>
                  <a:lnTo>
                    <a:pt x="326276" y="21070"/>
                  </a:lnTo>
                  <a:lnTo>
                    <a:pt x="289288" y="38034"/>
                  </a:lnTo>
                  <a:lnTo>
                    <a:pt x="253805" y="59010"/>
                  </a:lnTo>
                  <a:lnTo>
                    <a:pt x="219982" y="83791"/>
                  </a:lnTo>
                  <a:lnTo>
                    <a:pt x="187973" y="112170"/>
                  </a:lnTo>
                  <a:lnTo>
                    <a:pt x="157934" y="143941"/>
                  </a:lnTo>
                  <a:lnTo>
                    <a:pt x="130020" y="178897"/>
                  </a:lnTo>
                  <a:lnTo>
                    <a:pt x="104386" y="216833"/>
                  </a:lnTo>
                  <a:lnTo>
                    <a:pt x="81187" y="257541"/>
                  </a:lnTo>
                  <a:lnTo>
                    <a:pt x="60578" y="300816"/>
                  </a:lnTo>
                  <a:lnTo>
                    <a:pt x="42714" y="346450"/>
                  </a:lnTo>
                  <a:lnTo>
                    <a:pt x="27750" y="394238"/>
                  </a:lnTo>
                  <a:lnTo>
                    <a:pt x="15842" y="443973"/>
                  </a:lnTo>
                  <a:lnTo>
                    <a:pt x="7144" y="495449"/>
                  </a:lnTo>
                  <a:lnTo>
                    <a:pt x="1811" y="548460"/>
                  </a:lnTo>
                  <a:lnTo>
                    <a:pt x="0" y="602798"/>
                  </a:lnTo>
                  <a:lnTo>
                    <a:pt x="1784" y="656716"/>
                  </a:lnTo>
                  <a:lnTo>
                    <a:pt x="7037" y="709330"/>
                  </a:lnTo>
                  <a:lnTo>
                    <a:pt x="15606" y="760437"/>
                  </a:lnTo>
                  <a:lnTo>
                    <a:pt x="27340" y="809835"/>
                  </a:lnTo>
                  <a:lnTo>
                    <a:pt x="42087" y="857324"/>
                  </a:lnTo>
                  <a:lnTo>
                    <a:pt x="59695" y="902701"/>
                  </a:lnTo>
                  <a:lnTo>
                    <a:pt x="80013" y="945764"/>
                  </a:lnTo>
                  <a:lnTo>
                    <a:pt x="102890" y="986312"/>
                  </a:lnTo>
                  <a:lnTo>
                    <a:pt x="128173" y="1024142"/>
                  </a:lnTo>
                  <a:lnTo>
                    <a:pt x="155711" y="1059054"/>
                  </a:lnTo>
                  <a:lnTo>
                    <a:pt x="185352" y="1090845"/>
                  </a:lnTo>
                  <a:lnTo>
                    <a:pt x="216945" y="1119314"/>
                  </a:lnTo>
                  <a:lnTo>
                    <a:pt x="250337" y="1144258"/>
                  </a:lnTo>
                  <a:lnTo>
                    <a:pt x="251510" y="1144802"/>
                  </a:lnTo>
                  <a:lnTo>
                    <a:pt x="218289" y="1119839"/>
                  </a:lnTo>
                  <a:lnTo>
                    <a:pt x="186863" y="1091380"/>
                  </a:lnTo>
                  <a:lnTo>
                    <a:pt x="157382" y="1059624"/>
                  </a:lnTo>
                  <a:lnTo>
                    <a:pt x="129996" y="1024772"/>
                  </a:lnTo>
                  <a:lnTo>
                    <a:pt x="104855" y="987024"/>
                  </a:lnTo>
                  <a:lnTo>
                    <a:pt x="82109" y="946580"/>
                  </a:lnTo>
                  <a:lnTo>
                    <a:pt x="61909" y="903638"/>
                  </a:lnTo>
                  <a:lnTo>
                    <a:pt x="44405" y="858400"/>
                  </a:lnTo>
                  <a:lnTo>
                    <a:pt x="29747" y="811066"/>
                  </a:lnTo>
                  <a:lnTo>
                    <a:pt x="18085" y="761834"/>
                  </a:lnTo>
                  <a:lnTo>
                    <a:pt x="9568" y="710905"/>
                  </a:lnTo>
                  <a:lnTo>
                    <a:pt x="4349" y="658479"/>
                  </a:lnTo>
                  <a:lnTo>
                    <a:pt x="2575" y="604756"/>
                  </a:lnTo>
                  <a:lnTo>
                    <a:pt x="4374" y="550651"/>
                  </a:lnTo>
                  <a:lnTo>
                    <a:pt x="9668" y="497864"/>
                  </a:lnTo>
                  <a:lnTo>
                    <a:pt x="18304" y="446598"/>
                  </a:lnTo>
                  <a:lnTo>
                    <a:pt x="30128" y="397058"/>
                  </a:lnTo>
                  <a:lnTo>
                    <a:pt x="44986" y="349447"/>
                  </a:lnTo>
                  <a:lnTo>
                    <a:pt x="62726" y="303971"/>
                  </a:lnTo>
                  <a:lnTo>
                    <a:pt x="83194" y="260834"/>
                  </a:lnTo>
                  <a:lnTo>
                    <a:pt x="106237" y="220239"/>
                  </a:lnTo>
                  <a:lnTo>
                    <a:pt x="131700" y="182392"/>
                  </a:lnTo>
                  <a:lnTo>
                    <a:pt x="159431" y="147496"/>
                  </a:lnTo>
                  <a:lnTo>
                    <a:pt x="189275" y="115756"/>
                  </a:lnTo>
                  <a:lnTo>
                    <a:pt x="221081" y="87375"/>
                  </a:lnTo>
                  <a:lnTo>
                    <a:pt x="254693" y="62560"/>
                  </a:lnTo>
                  <a:lnTo>
                    <a:pt x="289959" y="41512"/>
                  </a:lnTo>
                  <a:lnTo>
                    <a:pt x="326725" y="24438"/>
                  </a:lnTo>
                  <a:lnTo>
                    <a:pt x="364838" y="11541"/>
                  </a:lnTo>
                  <a:lnTo>
                    <a:pt x="404144" y="3026"/>
                  </a:lnTo>
                  <a:lnTo>
                    <a:pt x="404144" y="0"/>
                  </a:lnTo>
                  <a:close/>
                </a:path>
              </a:pathLst>
            </a:custGeom>
            <a:solidFill>
              <a:srgbClr val="2D29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41"/>
            <p:cNvSpPr/>
            <p:nvPr/>
          </p:nvSpPr>
          <p:spPr>
            <a:xfrm>
              <a:off x="12176047" y="4669952"/>
              <a:ext cx="376229" cy="18144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42"/>
            <p:cNvSpPr/>
            <p:nvPr/>
          </p:nvSpPr>
          <p:spPr>
            <a:xfrm>
              <a:off x="12044750" y="5865357"/>
              <a:ext cx="131445" cy="45085"/>
            </a:xfrm>
            <a:custGeom>
              <a:avLst/>
              <a:gdLst/>
              <a:ahLst/>
              <a:cxnLst/>
              <a:rect l="l" t="t" r="r" b="b"/>
              <a:pathLst>
                <a:path w="131445" h="45085">
                  <a:moveTo>
                    <a:pt x="0" y="0"/>
                  </a:moveTo>
                  <a:lnTo>
                    <a:pt x="33147" y="16410"/>
                  </a:lnTo>
                  <a:lnTo>
                    <a:pt x="65025" y="28797"/>
                  </a:lnTo>
                  <a:lnTo>
                    <a:pt x="97769" y="38258"/>
                  </a:lnTo>
                  <a:lnTo>
                    <a:pt x="131294" y="44679"/>
                  </a:lnTo>
                  <a:lnTo>
                    <a:pt x="131294" y="43789"/>
                  </a:lnTo>
                  <a:lnTo>
                    <a:pt x="97175" y="37436"/>
                  </a:lnTo>
                  <a:lnTo>
                    <a:pt x="63860" y="27941"/>
                  </a:lnTo>
                  <a:lnTo>
                    <a:pt x="31438" y="154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28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43"/>
            <p:cNvSpPr/>
            <p:nvPr/>
          </p:nvSpPr>
          <p:spPr>
            <a:xfrm>
              <a:off x="12176047" y="4863904"/>
              <a:ext cx="530329" cy="1049811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44"/>
            <p:cNvSpPr/>
            <p:nvPr/>
          </p:nvSpPr>
          <p:spPr>
            <a:xfrm>
              <a:off x="11769320" y="4670809"/>
              <a:ext cx="407034" cy="1147445"/>
            </a:xfrm>
            <a:custGeom>
              <a:avLst/>
              <a:gdLst/>
              <a:ahLst/>
              <a:cxnLst/>
              <a:rect l="l" t="t" r="r" b="b"/>
              <a:pathLst>
                <a:path w="407034" h="1147445">
                  <a:moveTo>
                    <a:pt x="406720" y="0"/>
                  </a:moveTo>
                  <a:lnTo>
                    <a:pt x="366963" y="8132"/>
                  </a:lnTo>
                  <a:lnTo>
                    <a:pt x="328402" y="20731"/>
                  </a:lnTo>
                  <a:lnTo>
                    <a:pt x="291193" y="37588"/>
                  </a:lnTo>
                  <a:lnTo>
                    <a:pt x="255493" y="58494"/>
                  </a:lnTo>
                  <a:lnTo>
                    <a:pt x="221458" y="83240"/>
                  </a:lnTo>
                  <a:lnTo>
                    <a:pt x="189246" y="111619"/>
                  </a:lnTo>
                  <a:lnTo>
                    <a:pt x="159013" y="143421"/>
                  </a:lnTo>
                  <a:lnTo>
                    <a:pt x="130916" y="178439"/>
                  </a:lnTo>
                  <a:lnTo>
                    <a:pt x="105111" y="216462"/>
                  </a:lnTo>
                  <a:lnTo>
                    <a:pt x="81755" y="257284"/>
                  </a:lnTo>
                  <a:lnTo>
                    <a:pt x="61005" y="300695"/>
                  </a:lnTo>
                  <a:lnTo>
                    <a:pt x="43017" y="346486"/>
                  </a:lnTo>
                  <a:lnTo>
                    <a:pt x="27949" y="394450"/>
                  </a:lnTo>
                  <a:lnTo>
                    <a:pt x="15956" y="444378"/>
                  </a:lnTo>
                  <a:lnTo>
                    <a:pt x="7196" y="496060"/>
                  </a:lnTo>
                  <a:lnTo>
                    <a:pt x="1825" y="549289"/>
                  </a:lnTo>
                  <a:lnTo>
                    <a:pt x="0" y="603855"/>
                  </a:lnTo>
                  <a:lnTo>
                    <a:pt x="1795" y="657977"/>
                  </a:lnTo>
                  <a:lnTo>
                    <a:pt x="7079" y="710785"/>
                  </a:lnTo>
                  <a:lnTo>
                    <a:pt x="15699" y="762075"/>
                  </a:lnTo>
                  <a:lnTo>
                    <a:pt x="27503" y="811644"/>
                  </a:lnTo>
                  <a:lnTo>
                    <a:pt x="42337" y="859288"/>
                  </a:lnTo>
                  <a:lnTo>
                    <a:pt x="60049" y="904804"/>
                  </a:lnTo>
                  <a:lnTo>
                    <a:pt x="80485" y="947988"/>
                  </a:lnTo>
                  <a:lnTo>
                    <a:pt x="103494" y="988638"/>
                  </a:lnTo>
                  <a:lnTo>
                    <a:pt x="128922" y="1026549"/>
                  </a:lnTo>
                  <a:lnTo>
                    <a:pt x="156617" y="1061518"/>
                  </a:lnTo>
                  <a:lnTo>
                    <a:pt x="186425" y="1093342"/>
                  </a:lnTo>
                  <a:lnTo>
                    <a:pt x="218194" y="1121817"/>
                  </a:lnTo>
                  <a:lnTo>
                    <a:pt x="251772" y="1146739"/>
                  </a:lnTo>
                  <a:lnTo>
                    <a:pt x="252913" y="1147273"/>
                  </a:lnTo>
                  <a:lnTo>
                    <a:pt x="219521" y="1122329"/>
                  </a:lnTo>
                  <a:lnTo>
                    <a:pt x="187928" y="1093861"/>
                  </a:lnTo>
                  <a:lnTo>
                    <a:pt x="158288" y="1062070"/>
                  </a:lnTo>
                  <a:lnTo>
                    <a:pt x="130751" y="1027158"/>
                  </a:lnTo>
                  <a:lnTo>
                    <a:pt x="105469" y="989327"/>
                  </a:lnTo>
                  <a:lnTo>
                    <a:pt x="82594" y="948780"/>
                  </a:lnTo>
                  <a:lnTo>
                    <a:pt x="62277" y="905716"/>
                  </a:lnTo>
                  <a:lnTo>
                    <a:pt x="44669" y="860340"/>
                  </a:lnTo>
                  <a:lnTo>
                    <a:pt x="29924" y="812851"/>
                  </a:lnTo>
                  <a:lnTo>
                    <a:pt x="18191" y="763452"/>
                  </a:lnTo>
                  <a:lnTo>
                    <a:pt x="9622" y="712345"/>
                  </a:lnTo>
                  <a:lnTo>
                    <a:pt x="4370" y="659732"/>
                  </a:lnTo>
                  <a:lnTo>
                    <a:pt x="2586" y="605814"/>
                  </a:lnTo>
                  <a:lnTo>
                    <a:pt x="4398" y="551475"/>
                  </a:lnTo>
                  <a:lnTo>
                    <a:pt x="9730" y="498465"/>
                  </a:lnTo>
                  <a:lnTo>
                    <a:pt x="18427" y="446989"/>
                  </a:lnTo>
                  <a:lnTo>
                    <a:pt x="30335" y="397254"/>
                  </a:lnTo>
                  <a:lnTo>
                    <a:pt x="45298" y="349466"/>
                  </a:lnTo>
                  <a:lnTo>
                    <a:pt x="63161" y="303831"/>
                  </a:lnTo>
                  <a:lnTo>
                    <a:pt x="83769" y="260556"/>
                  </a:lnTo>
                  <a:lnTo>
                    <a:pt x="106967" y="219848"/>
                  </a:lnTo>
                  <a:lnTo>
                    <a:pt x="132601" y="181913"/>
                  </a:lnTo>
                  <a:lnTo>
                    <a:pt x="160514" y="146956"/>
                  </a:lnTo>
                  <a:lnTo>
                    <a:pt x="190552" y="115185"/>
                  </a:lnTo>
                  <a:lnTo>
                    <a:pt x="222560" y="86806"/>
                  </a:lnTo>
                  <a:lnTo>
                    <a:pt x="256382" y="62026"/>
                  </a:lnTo>
                  <a:lnTo>
                    <a:pt x="291865" y="41050"/>
                  </a:lnTo>
                  <a:lnTo>
                    <a:pt x="328852" y="24085"/>
                  </a:lnTo>
                  <a:lnTo>
                    <a:pt x="367189" y="11338"/>
                  </a:lnTo>
                  <a:lnTo>
                    <a:pt x="406720" y="3015"/>
                  </a:lnTo>
                  <a:lnTo>
                    <a:pt x="406720" y="0"/>
                  </a:lnTo>
                  <a:close/>
                </a:path>
              </a:pathLst>
            </a:custGeom>
            <a:solidFill>
              <a:srgbClr val="2D28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45"/>
            <p:cNvSpPr/>
            <p:nvPr/>
          </p:nvSpPr>
          <p:spPr>
            <a:xfrm>
              <a:off x="12176047" y="4667250"/>
              <a:ext cx="375465" cy="182811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46"/>
            <p:cNvSpPr/>
            <p:nvPr/>
          </p:nvSpPr>
          <p:spPr>
            <a:xfrm>
              <a:off x="12042488" y="5864104"/>
              <a:ext cx="133985" cy="45085"/>
            </a:xfrm>
            <a:custGeom>
              <a:avLst/>
              <a:gdLst/>
              <a:ahLst/>
              <a:cxnLst/>
              <a:rect l="l" t="t" r="r" b="b"/>
              <a:pathLst>
                <a:path w="133984" h="45085">
                  <a:moveTo>
                    <a:pt x="0" y="0"/>
                  </a:moveTo>
                  <a:lnTo>
                    <a:pt x="33700" y="16671"/>
                  </a:lnTo>
                  <a:lnTo>
                    <a:pt x="66122" y="29192"/>
                  </a:lnTo>
                  <a:lnTo>
                    <a:pt x="99437" y="38690"/>
                  </a:lnTo>
                  <a:lnTo>
                    <a:pt x="133556" y="45045"/>
                  </a:lnTo>
                  <a:lnTo>
                    <a:pt x="133556" y="44155"/>
                  </a:lnTo>
                  <a:lnTo>
                    <a:pt x="98837" y="37864"/>
                  </a:lnTo>
                  <a:lnTo>
                    <a:pt x="64940" y="28325"/>
                  </a:lnTo>
                  <a:lnTo>
                    <a:pt x="31961" y="156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8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47"/>
            <p:cNvSpPr/>
            <p:nvPr/>
          </p:nvSpPr>
          <p:spPr>
            <a:xfrm>
              <a:off x="12176047" y="4860961"/>
              <a:ext cx="528905" cy="105158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48"/>
            <p:cNvSpPr/>
            <p:nvPr/>
          </p:nvSpPr>
          <p:spPr>
            <a:xfrm>
              <a:off x="11766742" y="4667822"/>
              <a:ext cx="409575" cy="1149985"/>
            </a:xfrm>
            <a:custGeom>
              <a:avLst/>
              <a:gdLst/>
              <a:ahLst/>
              <a:cxnLst/>
              <a:rect l="l" t="t" r="r" b="b"/>
              <a:pathLst>
                <a:path w="409575" h="1149985">
                  <a:moveTo>
                    <a:pt x="409296" y="0"/>
                  </a:moveTo>
                  <a:lnTo>
                    <a:pt x="369317" y="7938"/>
                  </a:lnTo>
                  <a:lnTo>
                    <a:pt x="330534" y="20385"/>
                  </a:lnTo>
                  <a:lnTo>
                    <a:pt x="293105" y="37130"/>
                  </a:lnTo>
                  <a:lnTo>
                    <a:pt x="257189" y="57963"/>
                  </a:lnTo>
                  <a:lnTo>
                    <a:pt x="222944" y="82672"/>
                  </a:lnTo>
                  <a:lnTo>
                    <a:pt x="190529" y="111048"/>
                  </a:lnTo>
                  <a:lnTo>
                    <a:pt x="160102" y="142878"/>
                  </a:lnTo>
                  <a:lnTo>
                    <a:pt x="131820" y="177954"/>
                  </a:lnTo>
                  <a:lnTo>
                    <a:pt x="105843" y="216064"/>
                  </a:lnTo>
                  <a:lnTo>
                    <a:pt x="82330" y="256996"/>
                  </a:lnTo>
                  <a:lnTo>
                    <a:pt x="61437" y="300542"/>
                  </a:lnTo>
                  <a:lnTo>
                    <a:pt x="43324" y="346489"/>
                  </a:lnTo>
                  <a:lnTo>
                    <a:pt x="28150" y="394628"/>
                  </a:lnTo>
                  <a:lnTo>
                    <a:pt x="16072" y="444747"/>
                  </a:lnTo>
                  <a:lnTo>
                    <a:pt x="7248" y="496636"/>
                  </a:lnTo>
                  <a:lnTo>
                    <a:pt x="1838" y="550085"/>
                  </a:lnTo>
                  <a:lnTo>
                    <a:pt x="0" y="604882"/>
                  </a:lnTo>
                  <a:lnTo>
                    <a:pt x="1806" y="659202"/>
                  </a:lnTo>
                  <a:lnTo>
                    <a:pt x="7123" y="712200"/>
                  </a:lnTo>
                  <a:lnTo>
                    <a:pt x="15795" y="763669"/>
                  </a:lnTo>
                  <a:lnTo>
                    <a:pt x="27669" y="813405"/>
                  </a:lnTo>
                  <a:lnTo>
                    <a:pt x="42591" y="861201"/>
                  </a:lnTo>
                  <a:lnTo>
                    <a:pt x="60406" y="906854"/>
                  </a:lnTo>
                  <a:lnTo>
                    <a:pt x="80961" y="950158"/>
                  </a:lnTo>
                  <a:lnTo>
                    <a:pt x="104100" y="990908"/>
                  </a:lnTo>
                  <a:lnTo>
                    <a:pt x="129670" y="1028899"/>
                  </a:lnTo>
                  <a:lnTo>
                    <a:pt x="157517" y="1063926"/>
                  </a:lnTo>
                  <a:lnTo>
                    <a:pt x="187486" y="1095783"/>
                  </a:lnTo>
                  <a:lnTo>
                    <a:pt x="219424" y="1124266"/>
                  </a:lnTo>
                  <a:lnTo>
                    <a:pt x="253175" y="1149169"/>
                  </a:lnTo>
                  <a:lnTo>
                    <a:pt x="254348" y="1149724"/>
                  </a:lnTo>
                  <a:lnTo>
                    <a:pt x="220770" y="1124801"/>
                  </a:lnTo>
                  <a:lnTo>
                    <a:pt x="189001" y="1096327"/>
                  </a:lnTo>
                  <a:lnTo>
                    <a:pt x="159193" y="1064504"/>
                  </a:lnTo>
                  <a:lnTo>
                    <a:pt x="131498" y="1029535"/>
                  </a:lnTo>
                  <a:lnTo>
                    <a:pt x="106070" y="991625"/>
                  </a:lnTo>
                  <a:lnTo>
                    <a:pt x="83061" y="950976"/>
                  </a:lnTo>
                  <a:lnTo>
                    <a:pt x="62624" y="907792"/>
                  </a:lnTo>
                  <a:lnTo>
                    <a:pt x="44913" y="862277"/>
                  </a:lnTo>
                  <a:lnTo>
                    <a:pt x="30079" y="814633"/>
                  </a:lnTo>
                  <a:lnTo>
                    <a:pt x="18275" y="765063"/>
                  </a:lnTo>
                  <a:lnTo>
                    <a:pt x="9655" y="713773"/>
                  </a:lnTo>
                  <a:lnTo>
                    <a:pt x="4371" y="660964"/>
                  </a:lnTo>
                  <a:lnTo>
                    <a:pt x="2575" y="606840"/>
                  </a:lnTo>
                  <a:lnTo>
                    <a:pt x="4401" y="552273"/>
                  </a:lnTo>
                  <a:lnTo>
                    <a:pt x="9772" y="499044"/>
                  </a:lnTo>
                  <a:lnTo>
                    <a:pt x="18533" y="447362"/>
                  </a:lnTo>
                  <a:lnTo>
                    <a:pt x="30526" y="397434"/>
                  </a:lnTo>
                  <a:lnTo>
                    <a:pt x="45595" y="349471"/>
                  </a:lnTo>
                  <a:lnTo>
                    <a:pt x="63583" y="303679"/>
                  </a:lnTo>
                  <a:lnTo>
                    <a:pt x="84334" y="260269"/>
                  </a:lnTo>
                  <a:lnTo>
                    <a:pt x="107690" y="219448"/>
                  </a:lnTo>
                  <a:lnTo>
                    <a:pt x="133496" y="181424"/>
                  </a:lnTo>
                  <a:lnTo>
                    <a:pt x="161594" y="146408"/>
                  </a:lnTo>
                  <a:lnTo>
                    <a:pt x="191827" y="114606"/>
                  </a:lnTo>
                  <a:lnTo>
                    <a:pt x="224039" y="86228"/>
                  </a:lnTo>
                  <a:lnTo>
                    <a:pt x="258073" y="61483"/>
                  </a:lnTo>
                  <a:lnTo>
                    <a:pt x="293773" y="40578"/>
                  </a:lnTo>
                  <a:lnTo>
                    <a:pt x="330981" y="23722"/>
                  </a:lnTo>
                  <a:lnTo>
                    <a:pt x="369541" y="11125"/>
                  </a:lnTo>
                  <a:lnTo>
                    <a:pt x="409296" y="2994"/>
                  </a:lnTo>
                  <a:lnTo>
                    <a:pt x="409296" y="0"/>
                  </a:lnTo>
                  <a:close/>
                </a:path>
              </a:pathLst>
            </a:custGeom>
            <a:solidFill>
              <a:srgbClr val="2C28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49"/>
            <p:cNvSpPr/>
            <p:nvPr/>
          </p:nvSpPr>
          <p:spPr>
            <a:xfrm>
              <a:off x="12176047" y="4664549"/>
              <a:ext cx="374721" cy="184203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50"/>
            <p:cNvSpPr/>
            <p:nvPr/>
          </p:nvSpPr>
          <p:spPr>
            <a:xfrm>
              <a:off x="12040425" y="5862979"/>
              <a:ext cx="135890" cy="45720"/>
            </a:xfrm>
            <a:custGeom>
              <a:avLst/>
              <a:gdLst/>
              <a:ahLst/>
              <a:cxnLst/>
              <a:rect l="l" t="t" r="r" b="b"/>
              <a:pathLst>
                <a:path w="135890" h="45720">
                  <a:moveTo>
                    <a:pt x="0" y="0"/>
                  </a:moveTo>
                  <a:lnTo>
                    <a:pt x="34024" y="16786"/>
                  </a:lnTo>
                  <a:lnTo>
                    <a:pt x="67003" y="29446"/>
                  </a:lnTo>
                  <a:lnTo>
                    <a:pt x="100900" y="38985"/>
                  </a:lnTo>
                  <a:lnTo>
                    <a:pt x="135618" y="45276"/>
                  </a:lnTo>
                  <a:lnTo>
                    <a:pt x="135618" y="44365"/>
                  </a:lnTo>
                  <a:lnTo>
                    <a:pt x="100348" y="38163"/>
                  </a:lnTo>
                  <a:lnTo>
                    <a:pt x="65924" y="28614"/>
                  </a:lnTo>
                  <a:lnTo>
                    <a:pt x="32443" y="15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9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51"/>
            <p:cNvSpPr/>
            <p:nvPr/>
          </p:nvSpPr>
          <p:spPr>
            <a:xfrm>
              <a:off x="12176047" y="4859883"/>
              <a:ext cx="527470" cy="105149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52"/>
            <p:cNvSpPr/>
            <p:nvPr/>
          </p:nvSpPr>
          <p:spPr>
            <a:xfrm>
              <a:off x="11764154" y="4664833"/>
              <a:ext cx="412115" cy="1152525"/>
            </a:xfrm>
            <a:custGeom>
              <a:avLst/>
              <a:gdLst/>
              <a:ahLst/>
              <a:cxnLst/>
              <a:rect l="l" t="t" r="r" b="b"/>
              <a:pathLst>
                <a:path w="412115" h="1152525">
                  <a:moveTo>
                    <a:pt x="411893" y="0"/>
                  </a:moveTo>
                  <a:lnTo>
                    <a:pt x="371683" y="7738"/>
                  </a:lnTo>
                  <a:lnTo>
                    <a:pt x="332672" y="20030"/>
                  </a:lnTo>
                  <a:lnTo>
                    <a:pt x="295018" y="36660"/>
                  </a:lnTo>
                  <a:lnTo>
                    <a:pt x="258882" y="57418"/>
                  </a:lnTo>
                  <a:lnTo>
                    <a:pt x="224424" y="82089"/>
                  </a:lnTo>
                  <a:lnTo>
                    <a:pt x="191804" y="110460"/>
                  </a:lnTo>
                  <a:lnTo>
                    <a:pt x="161181" y="142320"/>
                  </a:lnTo>
                  <a:lnTo>
                    <a:pt x="132715" y="177454"/>
                  </a:lnTo>
                  <a:lnTo>
                    <a:pt x="106567" y="215651"/>
                  </a:lnTo>
                  <a:lnTo>
                    <a:pt x="82896" y="256697"/>
                  </a:lnTo>
                  <a:lnTo>
                    <a:pt x="61863" y="300380"/>
                  </a:lnTo>
                  <a:lnTo>
                    <a:pt x="43626" y="346486"/>
                  </a:lnTo>
                  <a:lnTo>
                    <a:pt x="28347" y="394802"/>
                  </a:lnTo>
                  <a:lnTo>
                    <a:pt x="16185" y="445117"/>
                  </a:lnTo>
                  <a:lnTo>
                    <a:pt x="7300" y="497216"/>
                  </a:lnTo>
                  <a:lnTo>
                    <a:pt x="1851" y="550888"/>
                  </a:lnTo>
                  <a:lnTo>
                    <a:pt x="0" y="605918"/>
                  </a:lnTo>
                  <a:lnTo>
                    <a:pt x="1817" y="660434"/>
                  </a:lnTo>
                  <a:lnTo>
                    <a:pt x="7166" y="713619"/>
                  </a:lnTo>
                  <a:lnTo>
                    <a:pt x="15891" y="765265"/>
                  </a:lnTo>
                  <a:lnTo>
                    <a:pt x="27836" y="815166"/>
                  </a:lnTo>
                  <a:lnTo>
                    <a:pt x="42846" y="863116"/>
                  </a:lnTo>
                  <a:lnTo>
                    <a:pt x="60765" y="908906"/>
                  </a:lnTo>
                  <a:lnTo>
                    <a:pt x="81438" y="952330"/>
                  </a:lnTo>
                  <a:lnTo>
                    <a:pt x="104709" y="993181"/>
                  </a:lnTo>
                  <a:lnTo>
                    <a:pt x="130422" y="1031252"/>
                  </a:lnTo>
                  <a:lnTo>
                    <a:pt x="158422" y="1066337"/>
                  </a:lnTo>
                  <a:lnTo>
                    <a:pt x="188554" y="1098227"/>
                  </a:lnTo>
                  <a:lnTo>
                    <a:pt x="220661" y="1126716"/>
                  </a:lnTo>
                  <a:lnTo>
                    <a:pt x="254589" y="1151598"/>
                  </a:lnTo>
                  <a:lnTo>
                    <a:pt x="255761" y="1152153"/>
                  </a:lnTo>
                  <a:lnTo>
                    <a:pt x="222010" y="1127252"/>
                  </a:lnTo>
                  <a:lnTo>
                    <a:pt x="190072" y="1098771"/>
                  </a:lnTo>
                  <a:lnTo>
                    <a:pt x="160103" y="1066914"/>
                  </a:lnTo>
                  <a:lnTo>
                    <a:pt x="132257" y="1031888"/>
                  </a:lnTo>
                  <a:lnTo>
                    <a:pt x="106686" y="993897"/>
                  </a:lnTo>
                  <a:lnTo>
                    <a:pt x="83547" y="953147"/>
                  </a:lnTo>
                  <a:lnTo>
                    <a:pt x="62993" y="909842"/>
                  </a:lnTo>
                  <a:lnTo>
                    <a:pt x="45177" y="864188"/>
                  </a:lnTo>
                  <a:lnTo>
                    <a:pt x="30256" y="816391"/>
                  </a:lnTo>
                  <a:lnTo>
                    <a:pt x="18381" y="766655"/>
                  </a:lnTo>
                  <a:lnTo>
                    <a:pt x="9709" y="715185"/>
                  </a:lnTo>
                  <a:lnTo>
                    <a:pt x="4392" y="662187"/>
                  </a:lnTo>
                  <a:lnTo>
                    <a:pt x="2586" y="607866"/>
                  </a:lnTo>
                  <a:lnTo>
                    <a:pt x="4424" y="553071"/>
                  </a:lnTo>
                  <a:lnTo>
                    <a:pt x="9835" y="499624"/>
                  </a:lnTo>
                  <a:lnTo>
                    <a:pt x="18658" y="447735"/>
                  </a:lnTo>
                  <a:lnTo>
                    <a:pt x="30736" y="397617"/>
                  </a:lnTo>
                  <a:lnTo>
                    <a:pt x="45911" y="349478"/>
                  </a:lnTo>
                  <a:lnTo>
                    <a:pt x="64024" y="303531"/>
                  </a:lnTo>
                  <a:lnTo>
                    <a:pt x="84917" y="259986"/>
                  </a:lnTo>
                  <a:lnTo>
                    <a:pt x="108431" y="219053"/>
                  </a:lnTo>
                  <a:lnTo>
                    <a:pt x="134408" y="180943"/>
                  </a:lnTo>
                  <a:lnTo>
                    <a:pt x="162690" y="145868"/>
                  </a:lnTo>
                  <a:lnTo>
                    <a:pt x="193118" y="114037"/>
                  </a:lnTo>
                  <a:lnTo>
                    <a:pt x="225534" y="85662"/>
                  </a:lnTo>
                  <a:lnTo>
                    <a:pt x="259780" y="60953"/>
                  </a:lnTo>
                  <a:lnTo>
                    <a:pt x="295697" y="40121"/>
                  </a:lnTo>
                  <a:lnTo>
                    <a:pt x="333127" y="23377"/>
                  </a:lnTo>
                  <a:lnTo>
                    <a:pt x="371912" y="10931"/>
                  </a:lnTo>
                  <a:lnTo>
                    <a:pt x="411893" y="2994"/>
                  </a:lnTo>
                  <a:lnTo>
                    <a:pt x="411893" y="0"/>
                  </a:lnTo>
                  <a:close/>
                </a:path>
              </a:pathLst>
            </a:custGeom>
            <a:solidFill>
              <a:srgbClr val="2C29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53"/>
            <p:cNvSpPr/>
            <p:nvPr/>
          </p:nvSpPr>
          <p:spPr>
            <a:xfrm>
              <a:off x="12176047" y="4661837"/>
              <a:ext cx="373967" cy="18561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54"/>
            <p:cNvSpPr/>
            <p:nvPr/>
          </p:nvSpPr>
          <p:spPr>
            <a:xfrm>
              <a:off x="12037776" y="5861526"/>
              <a:ext cx="138430" cy="46355"/>
            </a:xfrm>
            <a:custGeom>
              <a:avLst/>
              <a:gdLst/>
              <a:ahLst/>
              <a:cxnLst/>
              <a:rect l="l" t="t" r="r" b="b"/>
              <a:pathLst>
                <a:path w="138429" h="46354">
                  <a:moveTo>
                    <a:pt x="0" y="0"/>
                  </a:moveTo>
                  <a:lnTo>
                    <a:pt x="35092" y="17303"/>
                  </a:lnTo>
                  <a:lnTo>
                    <a:pt x="68573" y="30065"/>
                  </a:lnTo>
                  <a:lnTo>
                    <a:pt x="102997" y="39614"/>
                  </a:lnTo>
                  <a:lnTo>
                    <a:pt x="138268" y="45820"/>
                  </a:lnTo>
                  <a:lnTo>
                    <a:pt x="138268" y="44899"/>
                  </a:lnTo>
                  <a:lnTo>
                    <a:pt x="102289" y="38750"/>
                  </a:lnTo>
                  <a:lnTo>
                    <a:pt x="67186" y="29128"/>
                  </a:lnTo>
                  <a:lnTo>
                    <a:pt x="33057" y="16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9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55"/>
            <p:cNvSpPr/>
            <p:nvPr/>
          </p:nvSpPr>
          <p:spPr>
            <a:xfrm>
              <a:off x="12176047" y="4856134"/>
              <a:ext cx="526046" cy="1054072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56"/>
            <p:cNvSpPr/>
            <p:nvPr/>
          </p:nvSpPr>
          <p:spPr>
            <a:xfrm>
              <a:off x="11761570" y="4661863"/>
              <a:ext cx="414655" cy="1155065"/>
            </a:xfrm>
            <a:custGeom>
              <a:avLst/>
              <a:gdLst/>
              <a:ahLst/>
              <a:cxnLst/>
              <a:rect l="l" t="t" r="r" b="b"/>
              <a:pathLst>
                <a:path w="414654" h="1155064">
                  <a:moveTo>
                    <a:pt x="414469" y="0"/>
                  </a:moveTo>
                  <a:lnTo>
                    <a:pt x="374035" y="7539"/>
                  </a:lnTo>
                  <a:lnTo>
                    <a:pt x="334801" y="19675"/>
                  </a:lnTo>
                  <a:lnTo>
                    <a:pt x="296927" y="36191"/>
                  </a:lnTo>
                  <a:lnTo>
                    <a:pt x="260574" y="56872"/>
                  </a:lnTo>
                  <a:lnTo>
                    <a:pt x="225905" y="81504"/>
                  </a:lnTo>
                  <a:lnTo>
                    <a:pt x="193082" y="109871"/>
                  </a:lnTo>
                  <a:lnTo>
                    <a:pt x="162264" y="141759"/>
                  </a:lnTo>
                  <a:lnTo>
                    <a:pt x="133615" y="176951"/>
                  </a:lnTo>
                  <a:lnTo>
                    <a:pt x="107296" y="215234"/>
                  </a:lnTo>
                  <a:lnTo>
                    <a:pt x="83468" y="256392"/>
                  </a:lnTo>
                  <a:lnTo>
                    <a:pt x="62293" y="300209"/>
                  </a:lnTo>
                  <a:lnTo>
                    <a:pt x="43932" y="346471"/>
                  </a:lnTo>
                  <a:lnTo>
                    <a:pt x="28547" y="394963"/>
                  </a:lnTo>
                  <a:lnTo>
                    <a:pt x="16300" y="445469"/>
                  </a:lnTo>
                  <a:lnTo>
                    <a:pt x="7352" y="497774"/>
                  </a:lnTo>
                  <a:lnTo>
                    <a:pt x="1865" y="551664"/>
                  </a:lnTo>
                  <a:lnTo>
                    <a:pt x="0" y="606923"/>
                  </a:lnTo>
                  <a:lnTo>
                    <a:pt x="1828" y="661641"/>
                  </a:lnTo>
                  <a:lnTo>
                    <a:pt x="7209" y="715017"/>
                  </a:lnTo>
                  <a:lnTo>
                    <a:pt x="15986" y="766845"/>
                  </a:lnTo>
                  <a:lnTo>
                    <a:pt x="28001" y="816915"/>
                  </a:lnTo>
                  <a:lnTo>
                    <a:pt x="43099" y="865019"/>
                  </a:lnTo>
                  <a:lnTo>
                    <a:pt x="61121" y="910948"/>
                  </a:lnTo>
                  <a:lnTo>
                    <a:pt x="81912" y="954493"/>
                  </a:lnTo>
                  <a:lnTo>
                    <a:pt x="105315" y="995445"/>
                  </a:lnTo>
                  <a:lnTo>
                    <a:pt x="131172" y="1033597"/>
                  </a:lnTo>
                  <a:lnTo>
                    <a:pt x="159328" y="1068738"/>
                  </a:lnTo>
                  <a:lnTo>
                    <a:pt x="189624" y="1100661"/>
                  </a:lnTo>
                  <a:lnTo>
                    <a:pt x="221905" y="1129157"/>
                  </a:lnTo>
                  <a:lnTo>
                    <a:pt x="256013" y="1154017"/>
                  </a:lnTo>
                  <a:lnTo>
                    <a:pt x="257175" y="1154572"/>
                  </a:lnTo>
                  <a:lnTo>
                    <a:pt x="223247" y="1129690"/>
                  </a:lnTo>
                  <a:lnTo>
                    <a:pt x="191140" y="1101201"/>
                  </a:lnTo>
                  <a:lnTo>
                    <a:pt x="161008" y="1069310"/>
                  </a:lnTo>
                  <a:lnTo>
                    <a:pt x="133008" y="1034226"/>
                  </a:lnTo>
                  <a:lnTo>
                    <a:pt x="107295" y="996154"/>
                  </a:lnTo>
                  <a:lnTo>
                    <a:pt x="84024" y="955303"/>
                  </a:lnTo>
                  <a:lnTo>
                    <a:pt x="63351" y="911878"/>
                  </a:lnTo>
                  <a:lnTo>
                    <a:pt x="45432" y="866087"/>
                  </a:lnTo>
                  <a:lnTo>
                    <a:pt x="30422" y="818137"/>
                  </a:lnTo>
                  <a:lnTo>
                    <a:pt x="18477" y="768234"/>
                  </a:lnTo>
                  <a:lnTo>
                    <a:pt x="9752" y="716586"/>
                  </a:lnTo>
                  <a:lnTo>
                    <a:pt x="4403" y="663399"/>
                  </a:lnTo>
                  <a:lnTo>
                    <a:pt x="2586" y="608881"/>
                  </a:lnTo>
                  <a:lnTo>
                    <a:pt x="4437" y="553851"/>
                  </a:lnTo>
                  <a:lnTo>
                    <a:pt x="9886" y="500180"/>
                  </a:lnTo>
                  <a:lnTo>
                    <a:pt x="18771" y="448080"/>
                  </a:lnTo>
                  <a:lnTo>
                    <a:pt x="30933" y="397766"/>
                  </a:lnTo>
                  <a:lnTo>
                    <a:pt x="46213" y="349449"/>
                  </a:lnTo>
                  <a:lnTo>
                    <a:pt x="64449" y="303343"/>
                  </a:lnTo>
                  <a:lnTo>
                    <a:pt x="85482" y="259661"/>
                  </a:lnTo>
                  <a:lnTo>
                    <a:pt x="109152" y="218616"/>
                  </a:lnTo>
                  <a:lnTo>
                    <a:pt x="135300" y="180419"/>
                  </a:lnTo>
                  <a:lnTo>
                    <a:pt x="163765" y="145285"/>
                  </a:lnTo>
                  <a:lnTo>
                    <a:pt x="194387" y="113426"/>
                  </a:lnTo>
                  <a:lnTo>
                    <a:pt x="227007" y="85055"/>
                  </a:lnTo>
                  <a:lnTo>
                    <a:pt x="261464" y="60386"/>
                  </a:lnTo>
                  <a:lnTo>
                    <a:pt x="297599" y="39630"/>
                  </a:lnTo>
                  <a:lnTo>
                    <a:pt x="335251" y="23000"/>
                  </a:lnTo>
                  <a:lnTo>
                    <a:pt x="374261" y="10710"/>
                  </a:lnTo>
                  <a:lnTo>
                    <a:pt x="414469" y="2973"/>
                  </a:lnTo>
                  <a:lnTo>
                    <a:pt x="414469" y="0"/>
                  </a:lnTo>
                  <a:close/>
                </a:path>
              </a:pathLst>
            </a:custGeom>
            <a:solidFill>
              <a:srgbClr val="2C29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57"/>
            <p:cNvSpPr/>
            <p:nvPr/>
          </p:nvSpPr>
          <p:spPr>
            <a:xfrm>
              <a:off x="12176047" y="4659135"/>
              <a:ext cx="373224" cy="18701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58"/>
            <p:cNvSpPr/>
            <p:nvPr/>
          </p:nvSpPr>
          <p:spPr>
            <a:xfrm>
              <a:off x="12035891" y="5860493"/>
              <a:ext cx="140335" cy="46355"/>
            </a:xfrm>
            <a:custGeom>
              <a:avLst/>
              <a:gdLst/>
              <a:ahLst/>
              <a:cxnLst/>
              <a:rect l="l" t="t" r="r" b="b"/>
              <a:pathLst>
                <a:path w="140334" h="46354">
                  <a:moveTo>
                    <a:pt x="0" y="0"/>
                  </a:moveTo>
                  <a:lnTo>
                    <a:pt x="34941" y="17197"/>
                  </a:lnTo>
                  <a:lnTo>
                    <a:pt x="69071" y="30157"/>
                  </a:lnTo>
                  <a:lnTo>
                    <a:pt x="104174" y="39781"/>
                  </a:lnTo>
                  <a:lnTo>
                    <a:pt x="140152" y="45935"/>
                  </a:lnTo>
                  <a:lnTo>
                    <a:pt x="140152" y="45003"/>
                  </a:lnTo>
                  <a:lnTo>
                    <a:pt x="103677" y="38957"/>
                  </a:lnTo>
                  <a:lnTo>
                    <a:pt x="68085" y="29345"/>
                  </a:lnTo>
                  <a:lnTo>
                    <a:pt x="33488" y="16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8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59"/>
            <p:cNvSpPr/>
            <p:nvPr/>
          </p:nvSpPr>
          <p:spPr>
            <a:xfrm>
              <a:off x="12176047" y="4854501"/>
              <a:ext cx="524612" cy="105453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60"/>
            <p:cNvSpPr/>
            <p:nvPr/>
          </p:nvSpPr>
          <p:spPr>
            <a:xfrm>
              <a:off x="11758996" y="4658917"/>
              <a:ext cx="417195" cy="1156970"/>
            </a:xfrm>
            <a:custGeom>
              <a:avLst/>
              <a:gdLst/>
              <a:ahLst/>
              <a:cxnLst/>
              <a:rect l="l" t="t" r="r" b="b"/>
              <a:pathLst>
                <a:path w="417195" h="1156970">
                  <a:moveTo>
                    <a:pt x="417044" y="0"/>
                  </a:moveTo>
                  <a:lnTo>
                    <a:pt x="376389" y="7341"/>
                  </a:lnTo>
                  <a:lnTo>
                    <a:pt x="336933" y="19322"/>
                  </a:lnTo>
                  <a:lnTo>
                    <a:pt x="298839" y="35724"/>
                  </a:lnTo>
                  <a:lnTo>
                    <a:pt x="262271" y="56329"/>
                  </a:lnTo>
                  <a:lnTo>
                    <a:pt x="227391" y="80922"/>
                  </a:lnTo>
                  <a:lnTo>
                    <a:pt x="194364" y="109284"/>
                  </a:lnTo>
                  <a:lnTo>
                    <a:pt x="163353" y="141198"/>
                  </a:lnTo>
                  <a:lnTo>
                    <a:pt x="134519" y="176447"/>
                  </a:lnTo>
                  <a:lnTo>
                    <a:pt x="108028" y="214813"/>
                  </a:lnTo>
                  <a:lnTo>
                    <a:pt x="84042" y="256080"/>
                  </a:lnTo>
                  <a:lnTo>
                    <a:pt x="62725" y="300030"/>
                  </a:lnTo>
                  <a:lnTo>
                    <a:pt x="44239" y="346446"/>
                  </a:lnTo>
                  <a:lnTo>
                    <a:pt x="28748" y="395111"/>
                  </a:lnTo>
                  <a:lnTo>
                    <a:pt x="16415" y="445806"/>
                  </a:lnTo>
                  <a:lnTo>
                    <a:pt x="7404" y="498316"/>
                  </a:lnTo>
                  <a:lnTo>
                    <a:pt x="1878" y="552422"/>
                  </a:lnTo>
                  <a:lnTo>
                    <a:pt x="0" y="607908"/>
                  </a:lnTo>
                  <a:lnTo>
                    <a:pt x="1839" y="662829"/>
                  </a:lnTo>
                  <a:lnTo>
                    <a:pt x="7253" y="716400"/>
                  </a:lnTo>
                  <a:lnTo>
                    <a:pt x="16082" y="768411"/>
                  </a:lnTo>
                  <a:lnTo>
                    <a:pt x="28168" y="818652"/>
                  </a:lnTo>
                  <a:lnTo>
                    <a:pt x="43355" y="866911"/>
                  </a:lnTo>
                  <a:lnTo>
                    <a:pt x="61482" y="912979"/>
                  </a:lnTo>
                  <a:lnTo>
                    <a:pt x="82393" y="956645"/>
                  </a:lnTo>
                  <a:lnTo>
                    <a:pt x="105928" y="997698"/>
                  </a:lnTo>
                  <a:lnTo>
                    <a:pt x="131931" y="1035928"/>
                  </a:lnTo>
                  <a:lnTo>
                    <a:pt x="160242" y="1071124"/>
                  </a:lnTo>
                  <a:lnTo>
                    <a:pt x="190704" y="1103075"/>
                  </a:lnTo>
                  <a:lnTo>
                    <a:pt x="223158" y="1131572"/>
                  </a:lnTo>
                  <a:lnTo>
                    <a:pt x="257447" y="1156404"/>
                  </a:lnTo>
                  <a:lnTo>
                    <a:pt x="258588" y="1156959"/>
                  </a:lnTo>
                  <a:lnTo>
                    <a:pt x="224480" y="1132099"/>
                  </a:lnTo>
                  <a:lnTo>
                    <a:pt x="192200" y="1103604"/>
                  </a:lnTo>
                  <a:lnTo>
                    <a:pt x="161903" y="1071682"/>
                  </a:lnTo>
                  <a:lnTo>
                    <a:pt x="133748" y="1036541"/>
                  </a:lnTo>
                  <a:lnTo>
                    <a:pt x="107891" y="998391"/>
                  </a:lnTo>
                  <a:lnTo>
                    <a:pt x="84488" y="957440"/>
                  </a:lnTo>
                  <a:lnTo>
                    <a:pt x="63697" y="913896"/>
                  </a:lnTo>
                  <a:lnTo>
                    <a:pt x="45674" y="867968"/>
                  </a:lnTo>
                  <a:lnTo>
                    <a:pt x="30577" y="819866"/>
                  </a:lnTo>
                  <a:lnTo>
                    <a:pt x="18561" y="769797"/>
                  </a:lnTo>
                  <a:lnTo>
                    <a:pt x="9785" y="717969"/>
                  </a:lnTo>
                  <a:lnTo>
                    <a:pt x="4404" y="664593"/>
                  </a:lnTo>
                  <a:lnTo>
                    <a:pt x="2575" y="609876"/>
                  </a:lnTo>
                  <a:lnTo>
                    <a:pt x="4440" y="554615"/>
                  </a:lnTo>
                  <a:lnTo>
                    <a:pt x="9928" y="500724"/>
                  </a:lnTo>
                  <a:lnTo>
                    <a:pt x="18876" y="448417"/>
                  </a:lnTo>
                  <a:lnTo>
                    <a:pt x="31123" y="397910"/>
                  </a:lnTo>
                  <a:lnTo>
                    <a:pt x="46508" y="349417"/>
                  </a:lnTo>
                  <a:lnTo>
                    <a:pt x="64868" y="303155"/>
                  </a:lnTo>
                  <a:lnTo>
                    <a:pt x="86044" y="259337"/>
                  </a:lnTo>
                  <a:lnTo>
                    <a:pt x="109872" y="218179"/>
                  </a:lnTo>
                  <a:lnTo>
                    <a:pt x="136191" y="179896"/>
                  </a:lnTo>
                  <a:lnTo>
                    <a:pt x="164840" y="144704"/>
                  </a:lnTo>
                  <a:lnTo>
                    <a:pt x="195657" y="112817"/>
                  </a:lnTo>
                  <a:lnTo>
                    <a:pt x="228481" y="84450"/>
                  </a:lnTo>
                  <a:lnTo>
                    <a:pt x="263150" y="59819"/>
                  </a:lnTo>
                  <a:lnTo>
                    <a:pt x="299502" y="39139"/>
                  </a:lnTo>
                  <a:lnTo>
                    <a:pt x="337377" y="22624"/>
                  </a:lnTo>
                  <a:lnTo>
                    <a:pt x="376611" y="10490"/>
                  </a:lnTo>
                  <a:lnTo>
                    <a:pt x="417044" y="2952"/>
                  </a:lnTo>
                  <a:lnTo>
                    <a:pt x="417044" y="0"/>
                  </a:lnTo>
                  <a:close/>
                </a:path>
              </a:pathLst>
            </a:custGeom>
            <a:solidFill>
              <a:srgbClr val="2C28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61"/>
            <p:cNvSpPr/>
            <p:nvPr/>
          </p:nvSpPr>
          <p:spPr>
            <a:xfrm>
              <a:off x="12176047" y="4656434"/>
              <a:ext cx="372459" cy="188413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62"/>
            <p:cNvSpPr/>
            <p:nvPr/>
          </p:nvSpPr>
          <p:spPr>
            <a:xfrm>
              <a:off x="12033357" y="5859111"/>
              <a:ext cx="142875" cy="46990"/>
            </a:xfrm>
            <a:custGeom>
              <a:avLst/>
              <a:gdLst/>
              <a:ahLst/>
              <a:cxnLst/>
              <a:rect l="l" t="t" r="r" b="b"/>
              <a:pathLst>
                <a:path w="142875" h="46989">
                  <a:moveTo>
                    <a:pt x="0" y="0"/>
                  </a:moveTo>
                  <a:lnTo>
                    <a:pt x="36022" y="17694"/>
                  </a:lnTo>
                  <a:lnTo>
                    <a:pt x="70619" y="30728"/>
                  </a:lnTo>
                  <a:lnTo>
                    <a:pt x="106211" y="40339"/>
                  </a:lnTo>
                  <a:lnTo>
                    <a:pt x="142686" y="46386"/>
                  </a:lnTo>
                  <a:lnTo>
                    <a:pt x="142686" y="45443"/>
                  </a:lnTo>
                  <a:lnTo>
                    <a:pt x="105530" y="39470"/>
                  </a:lnTo>
                  <a:lnTo>
                    <a:pt x="69289" y="29805"/>
                  </a:lnTo>
                  <a:lnTo>
                    <a:pt x="34076" y="165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9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63"/>
            <p:cNvSpPr/>
            <p:nvPr/>
          </p:nvSpPr>
          <p:spPr>
            <a:xfrm>
              <a:off x="12176047" y="4852218"/>
              <a:ext cx="523188" cy="1055643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64"/>
            <p:cNvSpPr/>
            <p:nvPr/>
          </p:nvSpPr>
          <p:spPr>
            <a:xfrm>
              <a:off x="11756412" y="4655967"/>
              <a:ext cx="419734" cy="1159510"/>
            </a:xfrm>
            <a:custGeom>
              <a:avLst/>
              <a:gdLst/>
              <a:ahLst/>
              <a:cxnLst/>
              <a:rect l="l" t="t" r="r" b="b"/>
              <a:pathLst>
                <a:path w="419734" h="1159510">
                  <a:moveTo>
                    <a:pt x="419631" y="0"/>
                  </a:moveTo>
                  <a:lnTo>
                    <a:pt x="378750" y="7139"/>
                  </a:lnTo>
                  <a:lnTo>
                    <a:pt x="339069" y="18960"/>
                  </a:lnTo>
                  <a:lnTo>
                    <a:pt x="300753" y="35244"/>
                  </a:lnTo>
                  <a:lnTo>
                    <a:pt x="263968" y="55771"/>
                  </a:lnTo>
                  <a:lnTo>
                    <a:pt x="228877" y="80323"/>
                  </a:lnTo>
                  <a:lnTo>
                    <a:pt x="195645" y="108678"/>
                  </a:lnTo>
                  <a:lnTo>
                    <a:pt x="164438" y="140619"/>
                  </a:lnTo>
                  <a:lnTo>
                    <a:pt x="135421" y="175925"/>
                  </a:lnTo>
                  <a:lnTo>
                    <a:pt x="108758" y="214377"/>
                  </a:lnTo>
                  <a:lnTo>
                    <a:pt x="84615" y="255755"/>
                  </a:lnTo>
                  <a:lnTo>
                    <a:pt x="63155" y="299841"/>
                  </a:lnTo>
                  <a:lnTo>
                    <a:pt x="44545" y="346414"/>
                  </a:lnTo>
                  <a:lnTo>
                    <a:pt x="28948" y="395255"/>
                  </a:lnTo>
                  <a:lnTo>
                    <a:pt x="16530" y="446145"/>
                  </a:lnTo>
                  <a:lnTo>
                    <a:pt x="7457" y="498864"/>
                  </a:lnTo>
                  <a:lnTo>
                    <a:pt x="1891" y="553194"/>
                  </a:lnTo>
                  <a:lnTo>
                    <a:pt x="0" y="608913"/>
                  </a:lnTo>
                  <a:lnTo>
                    <a:pt x="1850" y="664028"/>
                  </a:lnTo>
                  <a:lnTo>
                    <a:pt x="7296" y="717786"/>
                  </a:lnTo>
                  <a:lnTo>
                    <a:pt x="16178" y="769973"/>
                  </a:lnTo>
                  <a:lnTo>
                    <a:pt x="28336" y="820378"/>
                  </a:lnTo>
                  <a:lnTo>
                    <a:pt x="43610" y="868788"/>
                  </a:lnTo>
                  <a:lnTo>
                    <a:pt x="61842" y="914991"/>
                  </a:lnTo>
                  <a:lnTo>
                    <a:pt x="82871" y="958775"/>
                  </a:lnTo>
                  <a:lnTo>
                    <a:pt x="106539" y="999928"/>
                  </a:lnTo>
                  <a:lnTo>
                    <a:pt x="132686" y="1038237"/>
                  </a:lnTo>
                  <a:lnTo>
                    <a:pt x="161152" y="1073490"/>
                  </a:lnTo>
                  <a:lnTo>
                    <a:pt x="191778" y="1105475"/>
                  </a:lnTo>
                  <a:lnTo>
                    <a:pt x="224404" y="1133979"/>
                  </a:lnTo>
                  <a:lnTo>
                    <a:pt x="258871" y="1158791"/>
                  </a:lnTo>
                  <a:lnTo>
                    <a:pt x="260033" y="1159357"/>
                  </a:lnTo>
                  <a:lnTo>
                    <a:pt x="225745" y="1134525"/>
                  </a:lnTo>
                  <a:lnTo>
                    <a:pt x="193290" y="1106028"/>
                  </a:lnTo>
                  <a:lnTo>
                    <a:pt x="162828" y="1074076"/>
                  </a:lnTo>
                  <a:lnTo>
                    <a:pt x="134517" y="1038880"/>
                  </a:lnTo>
                  <a:lnTo>
                    <a:pt x="108515" y="1000651"/>
                  </a:lnTo>
                  <a:lnTo>
                    <a:pt x="84979" y="959598"/>
                  </a:lnTo>
                  <a:lnTo>
                    <a:pt x="64068" y="915932"/>
                  </a:lnTo>
                  <a:lnTo>
                    <a:pt x="45941" y="869864"/>
                  </a:lnTo>
                  <a:lnTo>
                    <a:pt x="30755" y="821605"/>
                  </a:lnTo>
                  <a:lnTo>
                    <a:pt x="18668" y="771364"/>
                  </a:lnTo>
                  <a:lnTo>
                    <a:pt x="9839" y="719353"/>
                  </a:lnTo>
                  <a:lnTo>
                    <a:pt x="4425" y="665781"/>
                  </a:lnTo>
                  <a:lnTo>
                    <a:pt x="2586" y="610860"/>
                  </a:lnTo>
                  <a:lnTo>
                    <a:pt x="4464" y="555373"/>
                  </a:lnTo>
                  <a:lnTo>
                    <a:pt x="9991" y="501266"/>
                  </a:lnTo>
                  <a:lnTo>
                    <a:pt x="19002" y="448755"/>
                  </a:lnTo>
                  <a:lnTo>
                    <a:pt x="31334" y="398059"/>
                  </a:lnTo>
                  <a:lnTo>
                    <a:pt x="46825" y="349394"/>
                  </a:lnTo>
                  <a:lnTo>
                    <a:pt x="65311" y="302978"/>
                  </a:lnTo>
                  <a:lnTo>
                    <a:pt x="86629" y="259028"/>
                  </a:lnTo>
                  <a:lnTo>
                    <a:pt x="110615" y="217761"/>
                  </a:lnTo>
                  <a:lnTo>
                    <a:pt x="137106" y="179394"/>
                  </a:lnTo>
                  <a:lnTo>
                    <a:pt x="165939" y="144145"/>
                  </a:lnTo>
                  <a:lnTo>
                    <a:pt x="196951" y="112231"/>
                  </a:lnTo>
                  <a:lnTo>
                    <a:pt x="229978" y="83869"/>
                  </a:lnTo>
                  <a:lnTo>
                    <a:pt x="264857" y="59276"/>
                  </a:lnTo>
                  <a:lnTo>
                    <a:pt x="301425" y="38670"/>
                  </a:lnTo>
                  <a:lnTo>
                    <a:pt x="339519" y="22267"/>
                  </a:lnTo>
                  <a:lnTo>
                    <a:pt x="378975" y="10285"/>
                  </a:lnTo>
                  <a:lnTo>
                    <a:pt x="419631" y="2942"/>
                  </a:lnTo>
                  <a:lnTo>
                    <a:pt x="419631" y="0"/>
                  </a:lnTo>
                  <a:close/>
                </a:path>
              </a:pathLst>
            </a:custGeom>
            <a:solidFill>
              <a:srgbClr val="2B29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65"/>
            <p:cNvSpPr/>
            <p:nvPr/>
          </p:nvSpPr>
          <p:spPr>
            <a:xfrm>
              <a:off x="12176047" y="4653722"/>
              <a:ext cx="371705" cy="18984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66"/>
            <p:cNvSpPr/>
            <p:nvPr/>
          </p:nvSpPr>
          <p:spPr>
            <a:xfrm>
              <a:off x="12031399" y="5858028"/>
              <a:ext cx="144780" cy="46990"/>
            </a:xfrm>
            <a:custGeom>
              <a:avLst/>
              <a:gdLst/>
              <a:ahLst/>
              <a:cxnLst/>
              <a:rect l="l" t="t" r="r" b="b"/>
              <a:pathLst>
                <a:path w="144779" h="46989">
                  <a:moveTo>
                    <a:pt x="0" y="0"/>
                  </a:moveTo>
                  <a:lnTo>
                    <a:pt x="36034" y="17676"/>
                  </a:lnTo>
                  <a:lnTo>
                    <a:pt x="71247" y="30883"/>
                  </a:lnTo>
                  <a:lnTo>
                    <a:pt x="107488" y="40549"/>
                  </a:lnTo>
                  <a:lnTo>
                    <a:pt x="144644" y="46522"/>
                  </a:lnTo>
                  <a:lnTo>
                    <a:pt x="144644" y="45569"/>
                  </a:lnTo>
                  <a:lnTo>
                    <a:pt x="106973" y="39703"/>
                  </a:lnTo>
                  <a:lnTo>
                    <a:pt x="70229" y="30048"/>
                  </a:lnTo>
                  <a:lnTo>
                    <a:pt x="34532" y="167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9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67"/>
            <p:cNvSpPr/>
            <p:nvPr/>
          </p:nvSpPr>
          <p:spPr>
            <a:xfrm>
              <a:off x="12176047" y="4848648"/>
              <a:ext cx="521753" cy="1058051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68"/>
            <p:cNvSpPr/>
            <p:nvPr/>
          </p:nvSpPr>
          <p:spPr>
            <a:xfrm>
              <a:off x="11753834" y="4653035"/>
              <a:ext cx="422275" cy="1162050"/>
            </a:xfrm>
            <a:custGeom>
              <a:avLst/>
              <a:gdLst/>
              <a:ahLst/>
              <a:cxnLst/>
              <a:rect l="l" t="t" r="r" b="b"/>
              <a:pathLst>
                <a:path w="422275" h="1162050">
                  <a:moveTo>
                    <a:pt x="422207" y="0"/>
                  </a:moveTo>
                  <a:lnTo>
                    <a:pt x="381100" y="6932"/>
                  </a:lnTo>
                  <a:lnTo>
                    <a:pt x="341195" y="18591"/>
                  </a:lnTo>
                  <a:lnTo>
                    <a:pt x="302658" y="34755"/>
                  </a:lnTo>
                  <a:lnTo>
                    <a:pt x="265655" y="55201"/>
                  </a:lnTo>
                  <a:lnTo>
                    <a:pt x="230353" y="79709"/>
                  </a:lnTo>
                  <a:lnTo>
                    <a:pt x="196919" y="108056"/>
                  </a:lnTo>
                  <a:lnTo>
                    <a:pt x="165518" y="140021"/>
                  </a:lnTo>
                  <a:lnTo>
                    <a:pt x="136317" y="175382"/>
                  </a:lnTo>
                  <a:lnTo>
                    <a:pt x="109483" y="213918"/>
                  </a:lnTo>
                  <a:lnTo>
                    <a:pt x="85183" y="255406"/>
                  </a:lnTo>
                  <a:lnTo>
                    <a:pt x="63582" y="299625"/>
                  </a:lnTo>
                  <a:lnTo>
                    <a:pt x="44848" y="346354"/>
                  </a:lnTo>
                  <a:lnTo>
                    <a:pt x="29147" y="395370"/>
                  </a:lnTo>
                  <a:lnTo>
                    <a:pt x="16644" y="446452"/>
                  </a:lnTo>
                  <a:lnTo>
                    <a:pt x="7508" y="499378"/>
                  </a:lnTo>
                  <a:lnTo>
                    <a:pt x="1904" y="553927"/>
                  </a:lnTo>
                  <a:lnTo>
                    <a:pt x="0" y="609876"/>
                  </a:lnTo>
                  <a:lnTo>
                    <a:pt x="1862" y="665191"/>
                  </a:lnTo>
                  <a:lnTo>
                    <a:pt x="7340" y="719139"/>
                  </a:lnTo>
                  <a:lnTo>
                    <a:pt x="16275" y="771507"/>
                  </a:lnTo>
                  <a:lnTo>
                    <a:pt x="28504" y="822080"/>
                  </a:lnTo>
                  <a:lnTo>
                    <a:pt x="43868" y="870644"/>
                  </a:lnTo>
                  <a:lnTo>
                    <a:pt x="62204" y="916985"/>
                  </a:lnTo>
                  <a:lnTo>
                    <a:pt x="83353" y="960889"/>
                  </a:lnTo>
                  <a:lnTo>
                    <a:pt x="107152" y="1002142"/>
                  </a:lnTo>
                  <a:lnTo>
                    <a:pt x="133442" y="1040530"/>
                  </a:lnTo>
                  <a:lnTo>
                    <a:pt x="162061" y="1075838"/>
                  </a:lnTo>
                  <a:lnTo>
                    <a:pt x="192849" y="1107854"/>
                  </a:lnTo>
                  <a:lnTo>
                    <a:pt x="225644" y="1136361"/>
                  </a:lnTo>
                  <a:lnTo>
                    <a:pt x="260285" y="1161147"/>
                  </a:lnTo>
                  <a:lnTo>
                    <a:pt x="261447" y="1161723"/>
                  </a:lnTo>
                  <a:lnTo>
                    <a:pt x="226982" y="1136913"/>
                  </a:lnTo>
                  <a:lnTo>
                    <a:pt x="194357" y="1108410"/>
                  </a:lnTo>
                  <a:lnTo>
                    <a:pt x="163732" y="1076426"/>
                  </a:lnTo>
                  <a:lnTo>
                    <a:pt x="135266" y="1041173"/>
                  </a:lnTo>
                  <a:lnTo>
                    <a:pt x="109120" y="1002864"/>
                  </a:lnTo>
                  <a:lnTo>
                    <a:pt x="85452" y="961711"/>
                  </a:lnTo>
                  <a:lnTo>
                    <a:pt x="64421" y="917926"/>
                  </a:lnTo>
                  <a:lnTo>
                    <a:pt x="46189" y="871723"/>
                  </a:lnTo>
                  <a:lnTo>
                    <a:pt x="30913" y="823312"/>
                  </a:lnTo>
                  <a:lnTo>
                    <a:pt x="18755" y="772906"/>
                  </a:lnTo>
                  <a:lnTo>
                    <a:pt x="9873" y="720718"/>
                  </a:lnTo>
                  <a:lnTo>
                    <a:pt x="4426" y="666960"/>
                  </a:lnTo>
                  <a:lnTo>
                    <a:pt x="2575" y="611845"/>
                  </a:lnTo>
                  <a:lnTo>
                    <a:pt x="4467" y="556125"/>
                  </a:lnTo>
                  <a:lnTo>
                    <a:pt x="10032" y="501796"/>
                  </a:lnTo>
                  <a:lnTo>
                    <a:pt x="19106" y="449077"/>
                  </a:lnTo>
                  <a:lnTo>
                    <a:pt x="31524" y="398187"/>
                  </a:lnTo>
                  <a:lnTo>
                    <a:pt x="47120" y="349346"/>
                  </a:lnTo>
                  <a:lnTo>
                    <a:pt x="65731" y="302772"/>
                  </a:lnTo>
                  <a:lnTo>
                    <a:pt x="87190" y="258687"/>
                  </a:lnTo>
                  <a:lnTo>
                    <a:pt x="111334" y="217308"/>
                  </a:lnTo>
                  <a:lnTo>
                    <a:pt x="137997" y="178856"/>
                  </a:lnTo>
                  <a:lnTo>
                    <a:pt x="167014" y="143550"/>
                  </a:lnTo>
                  <a:lnTo>
                    <a:pt x="198221" y="111610"/>
                  </a:lnTo>
                  <a:lnTo>
                    <a:pt x="231452" y="83254"/>
                  </a:lnTo>
                  <a:lnTo>
                    <a:pt x="266543" y="58703"/>
                  </a:lnTo>
                  <a:lnTo>
                    <a:pt x="303329" y="38176"/>
                  </a:lnTo>
                  <a:lnTo>
                    <a:pt x="341645" y="21892"/>
                  </a:lnTo>
                  <a:lnTo>
                    <a:pt x="381326" y="10070"/>
                  </a:lnTo>
                  <a:lnTo>
                    <a:pt x="422207" y="2931"/>
                  </a:lnTo>
                  <a:lnTo>
                    <a:pt x="422207" y="0"/>
                  </a:lnTo>
                  <a:close/>
                </a:path>
              </a:pathLst>
            </a:custGeom>
            <a:solidFill>
              <a:srgbClr val="2B29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69"/>
            <p:cNvSpPr/>
            <p:nvPr/>
          </p:nvSpPr>
          <p:spPr>
            <a:xfrm>
              <a:off x="12176047" y="4651010"/>
              <a:ext cx="370941" cy="191261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70"/>
            <p:cNvSpPr/>
            <p:nvPr/>
          </p:nvSpPr>
          <p:spPr>
            <a:xfrm>
              <a:off x="12028928" y="5856666"/>
              <a:ext cx="147320" cy="46990"/>
            </a:xfrm>
            <a:custGeom>
              <a:avLst/>
              <a:gdLst/>
              <a:ahLst/>
              <a:cxnLst/>
              <a:rect l="l" t="t" r="r" b="b"/>
              <a:pathLst>
                <a:path w="147320" h="46989">
                  <a:moveTo>
                    <a:pt x="0" y="0"/>
                  </a:moveTo>
                  <a:lnTo>
                    <a:pt x="37003" y="18127"/>
                  </a:lnTo>
                  <a:lnTo>
                    <a:pt x="72700" y="31413"/>
                  </a:lnTo>
                  <a:lnTo>
                    <a:pt x="109444" y="41066"/>
                  </a:lnTo>
                  <a:lnTo>
                    <a:pt x="147115" y="46930"/>
                  </a:lnTo>
                  <a:lnTo>
                    <a:pt x="147115" y="45956"/>
                  </a:lnTo>
                  <a:lnTo>
                    <a:pt x="108781" y="40183"/>
                  </a:lnTo>
                  <a:lnTo>
                    <a:pt x="71402" y="30493"/>
                  </a:lnTo>
                  <a:lnTo>
                    <a:pt x="35100" y="17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71"/>
            <p:cNvSpPr/>
            <p:nvPr/>
          </p:nvSpPr>
          <p:spPr>
            <a:xfrm>
              <a:off x="12176047" y="4846910"/>
              <a:ext cx="520319" cy="1058606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72"/>
            <p:cNvSpPr/>
            <p:nvPr/>
          </p:nvSpPr>
          <p:spPr>
            <a:xfrm>
              <a:off x="11751248" y="4650114"/>
              <a:ext cx="424815" cy="1164590"/>
            </a:xfrm>
            <a:custGeom>
              <a:avLst/>
              <a:gdLst/>
              <a:ahLst/>
              <a:cxnLst/>
              <a:rect l="l" t="t" r="r" b="b"/>
              <a:pathLst>
                <a:path w="424815" h="1164589">
                  <a:moveTo>
                    <a:pt x="424793" y="0"/>
                  </a:moveTo>
                  <a:lnTo>
                    <a:pt x="383464" y="6731"/>
                  </a:lnTo>
                  <a:lnTo>
                    <a:pt x="343337" y="18232"/>
                  </a:lnTo>
                  <a:lnTo>
                    <a:pt x="304580" y="34278"/>
                  </a:lnTo>
                  <a:lnTo>
                    <a:pt x="267361" y="54646"/>
                  </a:lnTo>
                  <a:lnTo>
                    <a:pt x="231848" y="79111"/>
                  </a:lnTo>
                  <a:lnTo>
                    <a:pt x="198209" y="107451"/>
                  </a:lnTo>
                  <a:lnTo>
                    <a:pt x="166613" y="139440"/>
                  </a:lnTo>
                  <a:lnTo>
                    <a:pt x="137227" y="174856"/>
                  </a:lnTo>
                  <a:lnTo>
                    <a:pt x="110221" y="213474"/>
                  </a:lnTo>
                  <a:lnTo>
                    <a:pt x="85761" y="255071"/>
                  </a:lnTo>
                  <a:lnTo>
                    <a:pt x="64017" y="299422"/>
                  </a:lnTo>
                  <a:lnTo>
                    <a:pt x="45157" y="346304"/>
                  </a:lnTo>
                  <a:lnTo>
                    <a:pt x="29349" y="395493"/>
                  </a:lnTo>
                  <a:lnTo>
                    <a:pt x="16761" y="446764"/>
                  </a:lnTo>
                  <a:lnTo>
                    <a:pt x="7561" y="499895"/>
                  </a:lnTo>
                  <a:lnTo>
                    <a:pt x="1918" y="554662"/>
                  </a:lnTo>
                  <a:lnTo>
                    <a:pt x="0" y="610840"/>
                  </a:lnTo>
                  <a:lnTo>
                    <a:pt x="1873" y="666351"/>
                  </a:lnTo>
                  <a:lnTo>
                    <a:pt x="7384" y="720488"/>
                  </a:lnTo>
                  <a:lnTo>
                    <a:pt x="16371" y="773033"/>
                  </a:lnTo>
                  <a:lnTo>
                    <a:pt x="28671" y="823772"/>
                  </a:lnTo>
                  <a:lnTo>
                    <a:pt x="44123" y="872488"/>
                  </a:lnTo>
                  <a:lnTo>
                    <a:pt x="62564" y="918965"/>
                  </a:lnTo>
                  <a:lnTo>
                    <a:pt x="83832" y="962988"/>
                  </a:lnTo>
                  <a:lnTo>
                    <a:pt x="107763" y="1004340"/>
                  </a:lnTo>
                  <a:lnTo>
                    <a:pt x="134197" y="1042805"/>
                  </a:lnTo>
                  <a:lnTo>
                    <a:pt x="162971" y="1078168"/>
                  </a:lnTo>
                  <a:lnTo>
                    <a:pt x="193923" y="1110212"/>
                  </a:lnTo>
                  <a:lnTo>
                    <a:pt x="226889" y="1138722"/>
                  </a:lnTo>
                  <a:lnTo>
                    <a:pt x="261709" y="1163482"/>
                  </a:lnTo>
                  <a:lnTo>
                    <a:pt x="262871" y="1164069"/>
                  </a:lnTo>
                  <a:lnTo>
                    <a:pt x="228230" y="1139283"/>
                  </a:lnTo>
                  <a:lnTo>
                    <a:pt x="195435" y="1110775"/>
                  </a:lnTo>
                  <a:lnTo>
                    <a:pt x="164648" y="1078760"/>
                  </a:lnTo>
                  <a:lnTo>
                    <a:pt x="136029" y="1043451"/>
                  </a:lnTo>
                  <a:lnTo>
                    <a:pt x="109739" y="1005063"/>
                  </a:lnTo>
                  <a:lnTo>
                    <a:pt x="85939" y="963810"/>
                  </a:lnTo>
                  <a:lnTo>
                    <a:pt x="64791" y="919906"/>
                  </a:lnTo>
                  <a:lnTo>
                    <a:pt x="46454" y="873565"/>
                  </a:lnTo>
                  <a:lnTo>
                    <a:pt x="31091" y="825001"/>
                  </a:lnTo>
                  <a:lnTo>
                    <a:pt x="18861" y="774428"/>
                  </a:lnTo>
                  <a:lnTo>
                    <a:pt x="9927" y="722061"/>
                  </a:lnTo>
                  <a:lnTo>
                    <a:pt x="4448" y="668112"/>
                  </a:lnTo>
                  <a:lnTo>
                    <a:pt x="2586" y="612798"/>
                  </a:lnTo>
                  <a:lnTo>
                    <a:pt x="4491" y="556848"/>
                  </a:lnTo>
                  <a:lnTo>
                    <a:pt x="10095" y="502299"/>
                  </a:lnTo>
                  <a:lnTo>
                    <a:pt x="19231" y="449373"/>
                  </a:lnTo>
                  <a:lnTo>
                    <a:pt x="31733" y="398291"/>
                  </a:lnTo>
                  <a:lnTo>
                    <a:pt x="47434" y="349275"/>
                  </a:lnTo>
                  <a:lnTo>
                    <a:pt x="66169" y="302547"/>
                  </a:lnTo>
                  <a:lnTo>
                    <a:pt x="87769" y="258327"/>
                  </a:lnTo>
                  <a:lnTo>
                    <a:pt x="112070" y="216839"/>
                  </a:lnTo>
                  <a:lnTo>
                    <a:pt x="138903" y="178304"/>
                  </a:lnTo>
                  <a:lnTo>
                    <a:pt x="168104" y="142943"/>
                  </a:lnTo>
                  <a:lnTo>
                    <a:pt x="199505" y="110978"/>
                  </a:lnTo>
                  <a:lnTo>
                    <a:pt x="232940" y="82630"/>
                  </a:lnTo>
                  <a:lnTo>
                    <a:pt x="268242" y="58123"/>
                  </a:lnTo>
                  <a:lnTo>
                    <a:pt x="305245" y="37676"/>
                  </a:lnTo>
                  <a:lnTo>
                    <a:pt x="343782" y="21513"/>
                  </a:lnTo>
                  <a:lnTo>
                    <a:pt x="383687" y="9854"/>
                  </a:lnTo>
                  <a:lnTo>
                    <a:pt x="424793" y="2921"/>
                  </a:lnTo>
                  <a:lnTo>
                    <a:pt x="424793" y="0"/>
                  </a:lnTo>
                  <a:close/>
                </a:path>
              </a:pathLst>
            </a:custGeom>
            <a:solidFill>
              <a:srgbClr val="2B2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73"/>
            <p:cNvSpPr/>
            <p:nvPr/>
          </p:nvSpPr>
          <p:spPr>
            <a:xfrm>
              <a:off x="12176047" y="4648319"/>
              <a:ext cx="370187" cy="192674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74"/>
            <p:cNvSpPr/>
            <p:nvPr/>
          </p:nvSpPr>
          <p:spPr>
            <a:xfrm>
              <a:off x="12026897" y="5855560"/>
              <a:ext cx="149225" cy="47625"/>
            </a:xfrm>
            <a:custGeom>
              <a:avLst/>
              <a:gdLst/>
              <a:ahLst/>
              <a:cxnLst/>
              <a:rect l="l" t="t" r="r" b="b"/>
              <a:pathLst>
                <a:path w="149225" h="47625">
                  <a:moveTo>
                    <a:pt x="0" y="0"/>
                  </a:moveTo>
                  <a:lnTo>
                    <a:pt x="37132" y="18151"/>
                  </a:lnTo>
                  <a:lnTo>
                    <a:pt x="73433" y="31599"/>
                  </a:lnTo>
                  <a:lnTo>
                    <a:pt x="110812" y="41292"/>
                  </a:lnTo>
                  <a:lnTo>
                    <a:pt x="149147" y="47066"/>
                  </a:lnTo>
                  <a:lnTo>
                    <a:pt x="149147" y="46092"/>
                  </a:lnTo>
                  <a:lnTo>
                    <a:pt x="110271" y="40431"/>
                  </a:lnTo>
                  <a:lnTo>
                    <a:pt x="72370" y="30750"/>
                  </a:lnTo>
                  <a:lnTo>
                    <a:pt x="35571" y="172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8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75"/>
            <p:cNvSpPr/>
            <p:nvPr/>
          </p:nvSpPr>
          <p:spPr>
            <a:xfrm>
              <a:off x="12176047" y="4844658"/>
              <a:ext cx="518884" cy="1059685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76"/>
            <p:cNvSpPr/>
            <p:nvPr/>
          </p:nvSpPr>
          <p:spPr>
            <a:xfrm>
              <a:off x="11748673" y="4647209"/>
              <a:ext cx="427990" cy="1166495"/>
            </a:xfrm>
            <a:custGeom>
              <a:avLst/>
              <a:gdLst/>
              <a:ahLst/>
              <a:cxnLst/>
              <a:rect l="l" t="t" r="r" b="b"/>
              <a:pathLst>
                <a:path w="427990" h="1166495">
                  <a:moveTo>
                    <a:pt x="427369" y="0"/>
                  </a:moveTo>
                  <a:lnTo>
                    <a:pt x="385817" y="6525"/>
                  </a:lnTo>
                  <a:lnTo>
                    <a:pt x="345467" y="17863"/>
                  </a:lnTo>
                  <a:lnTo>
                    <a:pt x="306489" y="33789"/>
                  </a:lnTo>
                  <a:lnTo>
                    <a:pt x="269053" y="54076"/>
                  </a:lnTo>
                  <a:lnTo>
                    <a:pt x="233329" y="78497"/>
                  </a:lnTo>
                  <a:lnTo>
                    <a:pt x="199487" y="106828"/>
                  </a:lnTo>
                  <a:lnTo>
                    <a:pt x="167696" y="138842"/>
                  </a:lnTo>
                  <a:lnTo>
                    <a:pt x="138127" y="174312"/>
                  </a:lnTo>
                  <a:lnTo>
                    <a:pt x="110949" y="213012"/>
                  </a:lnTo>
                  <a:lnTo>
                    <a:pt x="86333" y="254718"/>
                  </a:lnTo>
                  <a:lnTo>
                    <a:pt x="64447" y="299201"/>
                  </a:lnTo>
                  <a:lnTo>
                    <a:pt x="45463" y="346236"/>
                  </a:lnTo>
                  <a:lnTo>
                    <a:pt x="29549" y="395598"/>
                  </a:lnTo>
                  <a:lnTo>
                    <a:pt x="16876" y="447059"/>
                  </a:lnTo>
                  <a:lnTo>
                    <a:pt x="7613" y="500395"/>
                  </a:lnTo>
                  <a:lnTo>
                    <a:pt x="1931" y="555377"/>
                  </a:lnTo>
                  <a:lnTo>
                    <a:pt x="0" y="611782"/>
                  </a:lnTo>
                  <a:lnTo>
                    <a:pt x="1884" y="667497"/>
                  </a:lnTo>
                  <a:lnTo>
                    <a:pt x="7428" y="721828"/>
                  </a:lnTo>
                  <a:lnTo>
                    <a:pt x="16467" y="774558"/>
                  </a:lnTo>
                  <a:lnTo>
                    <a:pt x="28839" y="825467"/>
                  </a:lnTo>
                  <a:lnTo>
                    <a:pt x="44380" y="874339"/>
                  </a:lnTo>
                  <a:lnTo>
                    <a:pt x="62926" y="920956"/>
                  </a:lnTo>
                  <a:lnTo>
                    <a:pt x="84314" y="965100"/>
                  </a:lnTo>
                  <a:lnTo>
                    <a:pt x="108379" y="1006553"/>
                  </a:lnTo>
                  <a:lnTo>
                    <a:pt x="134959" y="1045098"/>
                  </a:lnTo>
                  <a:lnTo>
                    <a:pt x="163891" y="1080516"/>
                  </a:lnTo>
                  <a:lnTo>
                    <a:pt x="195009" y="1112591"/>
                  </a:lnTo>
                  <a:lnTo>
                    <a:pt x="228151" y="1141104"/>
                  </a:lnTo>
                  <a:lnTo>
                    <a:pt x="263154" y="1165838"/>
                  </a:lnTo>
                  <a:lnTo>
                    <a:pt x="264285" y="1166393"/>
                  </a:lnTo>
                  <a:lnTo>
                    <a:pt x="229465" y="1141633"/>
                  </a:lnTo>
                  <a:lnTo>
                    <a:pt x="196498" y="1113123"/>
                  </a:lnTo>
                  <a:lnTo>
                    <a:pt x="165547" y="1081079"/>
                  </a:lnTo>
                  <a:lnTo>
                    <a:pt x="136773" y="1045716"/>
                  </a:lnTo>
                  <a:lnTo>
                    <a:pt x="110339" y="1007250"/>
                  </a:lnTo>
                  <a:lnTo>
                    <a:pt x="86407" y="965899"/>
                  </a:lnTo>
                  <a:lnTo>
                    <a:pt x="65140" y="921876"/>
                  </a:lnTo>
                  <a:lnTo>
                    <a:pt x="46699" y="875399"/>
                  </a:lnTo>
                  <a:lnTo>
                    <a:pt x="31247" y="826683"/>
                  </a:lnTo>
                  <a:lnTo>
                    <a:pt x="18947" y="775944"/>
                  </a:lnTo>
                  <a:lnTo>
                    <a:pt x="9960" y="723399"/>
                  </a:lnTo>
                  <a:lnTo>
                    <a:pt x="4448" y="669262"/>
                  </a:lnTo>
                  <a:lnTo>
                    <a:pt x="2575" y="613750"/>
                  </a:lnTo>
                  <a:lnTo>
                    <a:pt x="4494" y="557571"/>
                  </a:lnTo>
                  <a:lnTo>
                    <a:pt x="10137" y="502803"/>
                  </a:lnTo>
                  <a:lnTo>
                    <a:pt x="19337" y="449671"/>
                  </a:lnTo>
                  <a:lnTo>
                    <a:pt x="31925" y="398398"/>
                  </a:lnTo>
                  <a:lnTo>
                    <a:pt x="47733" y="349208"/>
                  </a:lnTo>
                  <a:lnTo>
                    <a:pt x="66593" y="302326"/>
                  </a:lnTo>
                  <a:lnTo>
                    <a:pt x="88337" y="257974"/>
                  </a:lnTo>
                  <a:lnTo>
                    <a:pt x="112796" y="216377"/>
                  </a:lnTo>
                  <a:lnTo>
                    <a:pt x="139803" y="177759"/>
                  </a:lnTo>
                  <a:lnTo>
                    <a:pt x="169188" y="142344"/>
                  </a:lnTo>
                  <a:lnTo>
                    <a:pt x="200785" y="110355"/>
                  </a:lnTo>
                  <a:lnTo>
                    <a:pt x="234424" y="82016"/>
                  </a:lnTo>
                  <a:lnTo>
                    <a:pt x="269937" y="57551"/>
                  </a:lnTo>
                  <a:lnTo>
                    <a:pt x="307156" y="37184"/>
                  </a:lnTo>
                  <a:lnTo>
                    <a:pt x="345913" y="21139"/>
                  </a:lnTo>
                  <a:lnTo>
                    <a:pt x="386040" y="9640"/>
                  </a:lnTo>
                  <a:lnTo>
                    <a:pt x="427369" y="2910"/>
                  </a:lnTo>
                  <a:lnTo>
                    <a:pt x="427369" y="0"/>
                  </a:lnTo>
                  <a:close/>
                </a:path>
              </a:pathLst>
            </a:custGeom>
            <a:solidFill>
              <a:srgbClr val="2B28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77"/>
            <p:cNvSpPr/>
            <p:nvPr/>
          </p:nvSpPr>
          <p:spPr>
            <a:xfrm>
              <a:off x="12176047" y="4645607"/>
              <a:ext cx="369423" cy="194088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78"/>
            <p:cNvSpPr/>
            <p:nvPr/>
          </p:nvSpPr>
          <p:spPr>
            <a:xfrm>
              <a:off x="12023714" y="5853810"/>
              <a:ext cx="152400" cy="48260"/>
            </a:xfrm>
            <a:custGeom>
              <a:avLst/>
              <a:gdLst/>
              <a:ahLst/>
              <a:cxnLst/>
              <a:rect l="l" t="t" r="r" b="b"/>
              <a:pathLst>
                <a:path w="152400" h="48260">
                  <a:moveTo>
                    <a:pt x="0" y="0"/>
                  </a:moveTo>
                  <a:lnTo>
                    <a:pt x="38754" y="18966"/>
                  </a:lnTo>
                  <a:lnTo>
                    <a:pt x="75553" y="32499"/>
                  </a:lnTo>
                  <a:lnTo>
                    <a:pt x="113454" y="42179"/>
                  </a:lnTo>
                  <a:lnTo>
                    <a:pt x="152330" y="47841"/>
                  </a:lnTo>
                  <a:lnTo>
                    <a:pt x="152330" y="46846"/>
                  </a:lnTo>
                  <a:lnTo>
                    <a:pt x="112593" y="41239"/>
                  </a:lnTo>
                  <a:lnTo>
                    <a:pt x="73872" y="31445"/>
                  </a:lnTo>
                  <a:lnTo>
                    <a:pt x="36296" y="176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8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79"/>
            <p:cNvSpPr/>
            <p:nvPr/>
          </p:nvSpPr>
          <p:spPr>
            <a:xfrm>
              <a:off x="12176047" y="4841716"/>
              <a:ext cx="517471" cy="1061454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80"/>
            <p:cNvSpPr/>
            <p:nvPr/>
          </p:nvSpPr>
          <p:spPr>
            <a:xfrm>
              <a:off x="11746096" y="4644305"/>
              <a:ext cx="430530" cy="1169035"/>
            </a:xfrm>
            <a:custGeom>
              <a:avLst/>
              <a:gdLst/>
              <a:ahLst/>
              <a:cxnLst/>
              <a:rect l="l" t="t" r="r" b="b"/>
              <a:pathLst>
                <a:path w="430529" h="1169035">
                  <a:moveTo>
                    <a:pt x="429945" y="0"/>
                  </a:moveTo>
                  <a:lnTo>
                    <a:pt x="390461" y="5836"/>
                  </a:lnTo>
                  <a:lnTo>
                    <a:pt x="352042" y="16016"/>
                  </a:lnTo>
                  <a:lnTo>
                    <a:pt x="314831" y="30348"/>
                  </a:lnTo>
                  <a:lnTo>
                    <a:pt x="278974" y="48640"/>
                  </a:lnTo>
                  <a:lnTo>
                    <a:pt x="244615" y="70698"/>
                  </a:lnTo>
                  <a:lnTo>
                    <a:pt x="211898" y="96332"/>
                  </a:lnTo>
                  <a:lnTo>
                    <a:pt x="180967" y="125347"/>
                  </a:lnTo>
                  <a:lnTo>
                    <a:pt x="151968" y="157552"/>
                  </a:lnTo>
                  <a:lnTo>
                    <a:pt x="125045" y="192755"/>
                  </a:lnTo>
                  <a:lnTo>
                    <a:pt x="100343" y="230764"/>
                  </a:lnTo>
                  <a:lnTo>
                    <a:pt x="78005" y="271385"/>
                  </a:lnTo>
                  <a:lnTo>
                    <a:pt x="58177" y="314426"/>
                  </a:lnTo>
                  <a:lnTo>
                    <a:pt x="41003" y="359696"/>
                  </a:lnTo>
                  <a:lnTo>
                    <a:pt x="26627" y="407002"/>
                  </a:lnTo>
                  <a:lnTo>
                    <a:pt x="15194" y="456151"/>
                  </a:lnTo>
                  <a:lnTo>
                    <a:pt x="6849" y="506951"/>
                  </a:lnTo>
                  <a:lnTo>
                    <a:pt x="1736" y="559210"/>
                  </a:lnTo>
                  <a:lnTo>
                    <a:pt x="0" y="612735"/>
                  </a:lnTo>
                  <a:lnTo>
                    <a:pt x="1895" y="668647"/>
                  </a:lnTo>
                  <a:lnTo>
                    <a:pt x="7472" y="723167"/>
                  </a:lnTo>
                  <a:lnTo>
                    <a:pt x="16565" y="776074"/>
                  </a:lnTo>
                  <a:lnTo>
                    <a:pt x="29009" y="827149"/>
                  </a:lnTo>
                  <a:lnTo>
                    <a:pt x="44639" y="876172"/>
                  </a:lnTo>
                  <a:lnTo>
                    <a:pt x="63290" y="922925"/>
                  </a:lnTo>
                  <a:lnTo>
                    <a:pt x="84798" y="967186"/>
                  </a:lnTo>
                  <a:lnTo>
                    <a:pt x="108997" y="1008737"/>
                  </a:lnTo>
                  <a:lnTo>
                    <a:pt x="135723" y="1047359"/>
                  </a:lnTo>
                  <a:lnTo>
                    <a:pt x="164809" y="1082830"/>
                  </a:lnTo>
                  <a:lnTo>
                    <a:pt x="196093" y="1114933"/>
                  </a:lnTo>
                  <a:lnTo>
                    <a:pt x="229407" y="1143447"/>
                  </a:lnTo>
                  <a:lnTo>
                    <a:pt x="264588" y="1168152"/>
                  </a:lnTo>
                  <a:lnTo>
                    <a:pt x="265730" y="1168739"/>
                  </a:lnTo>
                  <a:lnTo>
                    <a:pt x="230727" y="1144007"/>
                  </a:lnTo>
                  <a:lnTo>
                    <a:pt x="197585" y="1115496"/>
                  </a:lnTo>
                  <a:lnTo>
                    <a:pt x="166466" y="1083422"/>
                  </a:lnTo>
                  <a:lnTo>
                    <a:pt x="137535" y="1048005"/>
                  </a:lnTo>
                  <a:lnTo>
                    <a:pt x="110955" y="1009461"/>
                  </a:lnTo>
                  <a:lnTo>
                    <a:pt x="86889" y="968009"/>
                  </a:lnTo>
                  <a:lnTo>
                    <a:pt x="65502" y="923866"/>
                  </a:lnTo>
                  <a:lnTo>
                    <a:pt x="46956" y="877249"/>
                  </a:lnTo>
                  <a:lnTo>
                    <a:pt x="31415" y="828378"/>
                  </a:lnTo>
                  <a:lnTo>
                    <a:pt x="19043" y="777468"/>
                  </a:lnTo>
                  <a:lnTo>
                    <a:pt x="10003" y="724739"/>
                  </a:lnTo>
                  <a:lnTo>
                    <a:pt x="4460" y="670408"/>
                  </a:lnTo>
                  <a:lnTo>
                    <a:pt x="2575" y="614693"/>
                  </a:lnTo>
                  <a:lnTo>
                    <a:pt x="4507" y="558287"/>
                  </a:lnTo>
                  <a:lnTo>
                    <a:pt x="10189" y="503302"/>
                  </a:lnTo>
                  <a:lnTo>
                    <a:pt x="19452" y="449966"/>
                  </a:lnTo>
                  <a:lnTo>
                    <a:pt x="32125" y="398503"/>
                  </a:lnTo>
                  <a:lnTo>
                    <a:pt x="48038" y="349140"/>
                  </a:lnTo>
                  <a:lnTo>
                    <a:pt x="67023" y="302104"/>
                  </a:lnTo>
                  <a:lnTo>
                    <a:pt x="88909" y="257620"/>
                  </a:lnTo>
                  <a:lnTo>
                    <a:pt x="113525" y="215914"/>
                  </a:lnTo>
                  <a:lnTo>
                    <a:pt x="140703" y="177213"/>
                  </a:lnTo>
                  <a:lnTo>
                    <a:pt x="170272" y="141743"/>
                  </a:lnTo>
                  <a:lnTo>
                    <a:pt x="202063" y="109729"/>
                  </a:lnTo>
                  <a:lnTo>
                    <a:pt x="235905" y="81398"/>
                  </a:lnTo>
                  <a:lnTo>
                    <a:pt x="271629" y="56976"/>
                  </a:lnTo>
                  <a:lnTo>
                    <a:pt x="309065" y="36689"/>
                  </a:lnTo>
                  <a:lnTo>
                    <a:pt x="348042" y="20763"/>
                  </a:lnTo>
                  <a:lnTo>
                    <a:pt x="388392" y="9425"/>
                  </a:lnTo>
                  <a:lnTo>
                    <a:pt x="429945" y="2900"/>
                  </a:lnTo>
                  <a:lnTo>
                    <a:pt x="429945" y="0"/>
                  </a:lnTo>
                  <a:close/>
                </a:path>
              </a:pathLst>
            </a:custGeom>
            <a:solidFill>
              <a:srgbClr val="2A28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81"/>
            <p:cNvSpPr/>
            <p:nvPr/>
          </p:nvSpPr>
          <p:spPr>
            <a:xfrm>
              <a:off x="12176047" y="4642895"/>
              <a:ext cx="368658" cy="195522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82"/>
            <p:cNvSpPr/>
            <p:nvPr/>
          </p:nvSpPr>
          <p:spPr>
            <a:xfrm>
              <a:off x="12022080" y="5852905"/>
              <a:ext cx="154305" cy="48260"/>
            </a:xfrm>
            <a:custGeom>
              <a:avLst/>
              <a:gdLst/>
              <a:ahLst/>
              <a:cxnLst/>
              <a:rect l="l" t="t" r="r" b="b"/>
              <a:pathLst>
                <a:path w="154304" h="48260">
                  <a:moveTo>
                    <a:pt x="0" y="0"/>
                  </a:moveTo>
                  <a:lnTo>
                    <a:pt x="37930" y="18546"/>
                  </a:lnTo>
                  <a:lnTo>
                    <a:pt x="75505" y="32353"/>
                  </a:lnTo>
                  <a:lnTo>
                    <a:pt x="114227" y="42145"/>
                  </a:lnTo>
                  <a:lnTo>
                    <a:pt x="153963" y="47747"/>
                  </a:lnTo>
                  <a:lnTo>
                    <a:pt x="153963" y="46742"/>
                  </a:lnTo>
                  <a:lnTo>
                    <a:pt x="113802" y="41290"/>
                  </a:lnTo>
                  <a:lnTo>
                    <a:pt x="74661" y="31561"/>
                  </a:lnTo>
                  <a:lnTo>
                    <a:pt x="36680" y="177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8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83"/>
            <p:cNvSpPr/>
            <p:nvPr/>
          </p:nvSpPr>
          <p:spPr>
            <a:xfrm>
              <a:off x="12176047" y="4839517"/>
              <a:ext cx="516036" cy="106247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84"/>
            <p:cNvSpPr/>
            <p:nvPr/>
          </p:nvSpPr>
          <p:spPr>
            <a:xfrm>
              <a:off x="11743510" y="4641430"/>
              <a:ext cx="433070" cy="1171575"/>
            </a:xfrm>
            <a:custGeom>
              <a:avLst/>
              <a:gdLst/>
              <a:ahLst/>
              <a:cxnLst/>
              <a:rect l="l" t="t" r="r" b="b"/>
              <a:pathLst>
                <a:path w="433070" h="1171575">
                  <a:moveTo>
                    <a:pt x="432531" y="0"/>
                  </a:moveTo>
                  <a:lnTo>
                    <a:pt x="392836" y="5636"/>
                  </a:lnTo>
                  <a:lnTo>
                    <a:pt x="354206" y="15657"/>
                  </a:lnTo>
                  <a:lnTo>
                    <a:pt x="316786" y="29866"/>
                  </a:lnTo>
                  <a:lnTo>
                    <a:pt x="280723" y="48071"/>
                  </a:lnTo>
                  <a:lnTo>
                    <a:pt x="246163" y="70076"/>
                  </a:lnTo>
                  <a:lnTo>
                    <a:pt x="213250" y="95688"/>
                  </a:lnTo>
                  <a:lnTo>
                    <a:pt x="182132" y="124713"/>
                  </a:lnTo>
                  <a:lnTo>
                    <a:pt x="152955" y="156955"/>
                  </a:lnTo>
                  <a:lnTo>
                    <a:pt x="125863" y="192221"/>
                  </a:lnTo>
                  <a:lnTo>
                    <a:pt x="101004" y="230317"/>
                  </a:lnTo>
                  <a:lnTo>
                    <a:pt x="78523" y="271049"/>
                  </a:lnTo>
                  <a:lnTo>
                    <a:pt x="58566" y="314221"/>
                  </a:lnTo>
                  <a:lnTo>
                    <a:pt x="41279" y="359641"/>
                  </a:lnTo>
                  <a:lnTo>
                    <a:pt x="26807" y="407113"/>
                  </a:lnTo>
                  <a:lnTo>
                    <a:pt x="15298" y="456444"/>
                  </a:lnTo>
                  <a:lnTo>
                    <a:pt x="6896" y="507439"/>
                  </a:lnTo>
                  <a:lnTo>
                    <a:pt x="1748" y="559905"/>
                  </a:lnTo>
                  <a:lnTo>
                    <a:pt x="0" y="613646"/>
                  </a:lnTo>
                  <a:lnTo>
                    <a:pt x="1907" y="669760"/>
                  </a:lnTo>
                  <a:lnTo>
                    <a:pt x="7517" y="724472"/>
                  </a:lnTo>
                  <a:lnTo>
                    <a:pt x="16663" y="777561"/>
                  </a:lnTo>
                  <a:lnTo>
                    <a:pt x="29180" y="828805"/>
                  </a:lnTo>
                  <a:lnTo>
                    <a:pt x="44901" y="877983"/>
                  </a:lnTo>
                  <a:lnTo>
                    <a:pt x="63659" y="924874"/>
                  </a:lnTo>
                  <a:lnTo>
                    <a:pt x="85289" y="969256"/>
                  </a:lnTo>
                  <a:lnTo>
                    <a:pt x="109622" y="1010907"/>
                  </a:lnTo>
                  <a:lnTo>
                    <a:pt x="136494" y="1049606"/>
                  </a:lnTo>
                  <a:lnTo>
                    <a:pt x="165737" y="1085132"/>
                  </a:lnTo>
                  <a:lnTo>
                    <a:pt x="197186" y="1117264"/>
                  </a:lnTo>
                  <a:lnTo>
                    <a:pt x="230673" y="1145779"/>
                  </a:lnTo>
                  <a:lnTo>
                    <a:pt x="266033" y="1170456"/>
                  </a:lnTo>
                  <a:lnTo>
                    <a:pt x="267175" y="1171032"/>
                  </a:lnTo>
                  <a:lnTo>
                    <a:pt x="231994" y="1146326"/>
                  </a:lnTo>
                  <a:lnTo>
                    <a:pt x="198679" y="1117812"/>
                  </a:lnTo>
                  <a:lnTo>
                    <a:pt x="167396" y="1085710"/>
                  </a:lnTo>
                  <a:lnTo>
                    <a:pt x="138309" y="1050238"/>
                  </a:lnTo>
                  <a:lnTo>
                    <a:pt x="111584" y="1011617"/>
                  </a:lnTo>
                  <a:lnTo>
                    <a:pt x="87384" y="970066"/>
                  </a:lnTo>
                  <a:lnTo>
                    <a:pt x="65877" y="925804"/>
                  </a:lnTo>
                  <a:lnTo>
                    <a:pt x="47225" y="879052"/>
                  </a:lnTo>
                  <a:lnTo>
                    <a:pt x="31595" y="830028"/>
                  </a:lnTo>
                  <a:lnTo>
                    <a:pt x="19151" y="778953"/>
                  </a:lnTo>
                  <a:lnTo>
                    <a:pt x="10058" y="726046"/>
                  </a:lnTo>
                  <a:lnTo>
                    <a:pt x="4481" y="671527"/>
                  </a:lnTo>
                  <a:lnTo>
                    <a:pt x="2586" y="615614"/>
                  </a:lnTo>
                  <a:lnTo>
                    <a:pt x="4322" y="562089"/>
                  </a:lnTo>
                  <a:lnTo>
                    <a:pt x="9435" y="509830"/>
                  </a:lnTo>
                  <a:lnTo>
                    <a:pt x="17781" y="459030"/>
                  </a:lnTo>
                  <a:lnTo>
                    <a:pt x="29213" y="409881"/>
                  </a:lnTo>
                  <a:lnTo>
                    <a:pt x="43589" y="362575"/>
                  </a:lnTo>
                  <a:lnTo>
                    <a:pt x="60763" y="317306"/>
                  </a:lnTo>
                  <a:lnTo>
                    <a:pt x="80591" y="274264"/>
                  </a:lnTo>
                  <a:lnTo>
                    <a:pt x="102929" y="233643"/>
                  </a:lnTo>
                  <a:lnTo>
                    <a:pt x="127632" y="195635"/>
                  </a:lnTo>
                  <a:lnTo>
                    <a:pt x="154555" y="160432"/>
                  </a:lnTo>
                  <a:lnTo>
                    <a:pt x="183554" y="128227"/>
                  </a:lnTo>
                  <a:lnTo>
                    <a:pt x="214484" y="99211"/>
                  </a:lnTo>
                  <a:lnTo>
                    <a:pt x="247201" y="73578"/>
                  </a:lnTo>
                  <a:lnTo>
                    <a:pt x="281560" y="51519"/>
                  </a:lnTo>
                  <a:lnTo>
                    <a:pt x="317418" y="33228"/>
                  </a:lnTo>
                  <a:lnTo>
                    <a:pt x="354628" y="18896"/>
                  </a:lnTo>
                  <a:lnTo>
                    <a:pt x="393047" y="8715"/>
                  </a:lnTo>
                  <a:lnTo>
                    <a:pt x="432531" y="2879"/>
                  </a:lnTo>
                  <a:lnTo>
                    <a:pt x="432531" y="0"/>
                  </a:lnTo>
                  <a:close/>
                </a:path>
              </a:pathLst>
            </a:custGeom>
            <a:solidFill>
              <a:srgbClr val="2A28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85"/>
            <p:cNvSpPr/>
            <p:nvPr/>
          </p:nvSpPr>
          <p:spPr>
            <a:xfrm>
              <a:off x="12176047" y="4640204"/>
              <a:ext cx="367873" cy="196905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86"/>
            <p:cNvSpPr/>
            <p:nvPr/>
          </p:nvSpPr>
          <p:spPr>
            <a:xfrm>
              <a:off x="12020510" y="5852045"/>
              <a:ext cx="155575" cy="47625"/>
            </a:xfrm>
            <a:custGeom>
              <a:avLst/>
              <a:gdLst/>
              <a:ahLst/>
              <a:cxnLst/>
              <a:rect l="l" t="t" r="r" b="b"/>
              <a:pathLst>
                <a:path w="155575" h="47625">
                  <a:moveTo>
                    <a:pt x="0" y="0"/>
                  </a:moveTo>
                  <a:lnTo>
                    <a:pt x="38250" y="18595"/>
                  </a:lnTo>
                  <a:lnTo>
                    <a:pt x="76231" y="32420"/>
                  </a:lnTo>
                  <a:lnTo>
                    <a:pt x="115373" y="42149"/>
                  </a:lnTo>
                  <a:lnTo>
                    <a:pt x="155534" y="47600"/>
                  </a:lnTo>
                  <a:lnTo>
                    <a:pt x="155534" y="46584"/>
                  </a:lnTo>
                  <a:lnTo>
                    <a:pt x="114957" y="41289"/>
                  </a:lnTo>
                  <a:lnTo>
                    <a:pt x="75415" y="31636"/>
                  </a:lnTo>
                  <a:lnTo>
                    <a:pt x="37049" y="178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8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87"/>
            <p:cNvSpPr/>
            <p:nvPr/>
          </p:nvSpPr>
          <p:spPr>
            <a:xfrm>
              <a:off x="12176047" y="4836282"/>
              <a:ext cx="514612" cy="1064543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88"/>
            <p:cNvSpPr/>
            <p:nvPr/>
          </p:nvSpPr>
          <p:spPr>
            <a:xfrm>
              <a:off x="11740935" y="4638563"/>
              <a:ext cx="435609" cy="1173480"/>
            </a:xfrm>
            <a:custGeom>
              <a:avLst/>
              <a:gdLst/>
              <a:ahLst/>
              <a:cxnLst/>
              <a:rect l="l" t="t" r="r" b="b"/>
              <a:pathLst>
                <a:path w="435609" h="1173479">
                  <a:moveTo>
                    <a:pt x="435107" y="0"/>
                  </a:moveTo>
                  <a:lnTo>
                    <a:pt x="395201" y="5432"/>
                  </a:lnTo>
                  <a:lnTo>
                    <a:pt x="356360" y="15288"/>
                  </a:lnTo>
                  <a:lnTo>
                    <a:pt x="318731" y="29372"/>
                  </a:lnTo>
                  <a:lnTo>
                    <a:pt x="282463" y="47488"/>
                  </a:lnTo>
                  <a:lnTo>
                    <a:pt x="247702" y="69439"/>
                  </a:lnTo>
                  <a:lnTo>
                    <a:pt x="214595" y="95029"/>
                  </a:lnTo>
                  <a:lnTo>
                    <a:pt x="183291" y="124062"/>
                  </a:lnTo>
                  <a:lnTo>
                    <a:pt x="153935" y="156341"/>
                  </a:lnTo>
                  <a:lnTo>
                    <a:pt x="126676" y="191672"/>
                  </a:lnTo>
                  <a:lnTo>
                    <a:pt x="101661" y="229857"/>
                  </a:lnTo>
                  <a:lnTo>
                    <a:pt x="79037" y="270700"/>
                  </a:lnTo>
                  <a:lnTo>
                    <a:pt x="58952" y="314005"/>
                  </a:lnTo>
                  <a:lnTo>
                    <a:pt x="41553" y="359576"/>
                  </a:lnTo>
                  <a:lnTo>
                    <a:pt x="26986" y="407217"/>
                  </a:lnTo>
                  <a:lnTo>
                    <a:pt x="15401" y="456732"/>
                  </a:lnTo>
                  <a:lnTo>
                    <a:pt x="6943" y="507924"/>
                  </a:lnTo>
                  <a:lnTo>
                    <a:pt x="1760" y="560598"/>
                  </a:lnTo>
                  <a:lnTo>
                    <a:pt x="0" y="614557"/>
                  </a:lnTo>
                  <a:lnTo>
                    <a:pt x="1917" y="670867"/>
                  </a:lnTo>
                  <a:lnTo>
                    <a:pt x="7559" y="725768"/>
                  </a:lnTo>
                  <a:lnTo>
                    <a:pt x="16757" y="779035"/>
                  </a:lnTo>
                  <a:lnTo>
                    <a:pt x="29343" y="830445"/>
                  </a:lnTo>
                  <a:lnTo>
                    <a:pt x="45150" y="879775"/>
                  </a:lnTo>
                  <a:lnTo>
                    <a:pt x="64011" y="926801"/>
                  </a:lnTo>
                  <a:lnTo>
                    <a:pt x="85757" y="971300"/>
                  </a:lnTo>
                  <a:lnTo>
                    <a:pt x="110222" y="1013049"/>
                  </a:lnTo>
                  <a:lnTo>
                    <a:pt x="137236" y="1051825"/>
                  </a:lnTo>
                  <a:lnTo>
                    <a:pt x="166634" y="1087404"/>
                  </a:lnTo>
                  <a:lnTo>
                    <a:pt x="198247" y="1119563"/>
                  </a:lnTo>
                  <a:lnTo>
                    <a:pt x="231907" y="1148079"/>
                  </a:lnTo>
                  <a:lnTo>
                    <a:pt x="267447" y="1172728"/>
                  </a:lnTo>
                  <a:lnTo>
                    <a:pt x="268609" y="1173325"/>
                  </a:lnTo>
                  <a:lnTo>
                    <a:pt x="233249" y="1148648"/>
                  </a:lnTo>
                  <a:lnTo>
                    <a:pt x="199762" y="1120133"/>
                  </a:lnTo>
                  <a:lnTo>
                    <a:pt x="168313" y="1088001"/>
                  </a:lnTo>
                  <a:lnTo>
                    <a:pt x="139070" y="1052475"/>
                  </a:lnTo>
                  <a:lnTo>
                    <a:pt x="112198" y="1013776"/>
                  </a:lnTo>
                  <a:lnTo>
                    <a:pt x="87864" y="972125"/>
                  </a:lnTo>
                  <a:lnTo>
                    <a:pt x="66235" y="927743"/>
                  </a:lnTo>
                  <a:lnTo>
                    <a:pt x="47477" y="880852"/>
                  </a:lnTo>
                  <a:lnTo>
                    <a:pt x="31756" y="831674"/>
                  </a:lnTo>
                  <a:lnTo>
                    <a:pt x="19239" y="780430"/>
                  </a:lnTo>
                  <a:lnTo>
                    <a:pt x="10092" y="727341"/>
                  </a:lnTo>
                  <a:lnTo>
                    <a:pt x="4482" y="672629"/>
                  </a:lnTo>
                  <a:lnTo>
                    <a:pt x="2575" y="616515"/>
                  </a:lnTo>
                  <a:lnTo>
                    <a:pt x="4324" y="562774"/>
                  </a:lnTo>
                  <a:lnTo>
                    <a:pt x="9472" y="510308"/>
                  </a:lnTo>
                  <a:lnTo>
                    <a:pt x="17874" y="459313"/>
                  </a:lnTo>
                  <a:lnTo>
                    <a:pt x="29383" y="409981"/>
                  </a:lnTo>
                  <a:lnTo>
                    <a:pt x="43854" y="362508"/>
                  </a:lnTo>
                  <a:lnTo>
                    <a:pt x="61142" y="317088"/>
                  </a:lnTo>
                  <a:lnTo>
                    <a:pt x="81099" y="273915"/>
                  </a:lnTo>
                  <a:lnTo>
                    <a:pt x="103580" y="233183"/>
                  </a:lnTo>
                  <a:lnTo>
                    <a:pt x="128439" y="195086"/>
                  </a:lnTo>
                  <a:lnTo>
                    <a:pt x="155531" y="159820"/>
                  </a:lnTo>
                  <a:lnTo>
                    <a:pt x="184708" y="127577"/>
                  </a:lnTo>
                  <a:lnTo>
                    <a:pt x="215826" y="98553"/>
                  </a:lnTo>
                  <a:lnTo>
                    <a:pt x="248738" y="72941"/>
                  </a:lnTo>
                  <a:lnTo>
                    <a:pt x="283299" y="50936"/>
                  </a:lnTo>
                  <a:lnTo>
                    <a:pt x="319362" y="32732"/>
                  </a:lnTo>
                  <a:lnTo>
                    <a:pt x="356782" y="18523"/>
                  </a:lnTo>
                  <a:lnTo>
                    <a:pt x="395412" y="8504"/>
                  </a:lnTo>
                  <a:lnTo>
                    <a:pt x="435107" y="2869"/>
                  </a:lnTo>
                  <a:lnTo>
                    <a:pt x="435107" y="0"/>
                  </a:lnTo>
                  <a:close/>
                </a:path>
              </a:pathLst>
            </a:custGeom>
            <a:solidFill>
              <a:srgbClr val="2A28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89"/>
            <p:cNvSpPr/>
            <p:nvPr/>
          </p:nvSpPr>
          <p:spPr>
            <a:xfrm>
              <a:off x="12176047" y="4637492"/>
              <a:ext cx="367140" cy="198402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90"/>
            <p:cNvSpPr/>
            <p:nvPr/>
          </p:nvSpPr>
          <p:spPr>
            <a:xfrm>
              <a:off x="12017578" y="5850445"/>
              <a:ext cx="158750" cy="48260"/>
            </a:xfrm>
            <a:custGeom>
              <a:avLst/>
              <a:gdLst/>
              <a:ahLst/>
              <a:cxnLst/>
              <a:rect l="l" t="t" r="r" b="b"/>
              <a:pathLst>
                <a:path w="158750" h="48260">
                  <a:moveTo>
                    <a:pt x="0" y="0"/>
                  </a:moveTo>
                  <a:lnTo>
                    <a:pt x="39981" y="19413"/>
                  </a:lnTo>
                  <a:lnTo>
                    <a:pt x="78347" y="33238"/>
                  </a:lnTo>
                  <a:lnTo>
                    <a:pt x="117888" y="42891"/>
                  </a:lnTo>
                  <a:lnTo>
                    <a:pt x="158466" y="48187"/>
                  </a:lnTo>
                  <a:lnTo>
                    <a:pt x="158466" y="47160"/>
                  </a:lnTo>
                  <a:lnTo>
                    <a:pt x="117099" y="41953"/>
                  </a:lnTo>
                  <a:lnTo>
                    <a:pt x="76798" y="32226"/>
                  </a:lnTo>
                  <a:lnTo>
                    <a:pt x="37715" y="18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91"/>
            <p:cNvSpPr/>
            <p:nvPr/>
          </p:nvSpPr>
          <p:spPr>
            <a:xfrm>
              <a:off x="12176047" y="4834638"/>
              <a:ext cx="513178" cy="1065014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92"/>
            <p:cNvSpPr/>
            <p:nvPr/>
          </p:nvSpPr>
          <p:spPr>
            <a:xfrm>
              <a:off x="11738346" y="4635695"/>
              <a:ext cx="438150" cy="1176020"/>
            </a:xfrm>
            <a:custGeom>
              <a:avLst/>
              <a:gdLst/>
              <a:ahLst/>
              <a:cxnLst/>
              <a:rect l="l" t="t" r="r" b="b"/>
              <a:pathLst>
                <a:path w="438150" h="1176020">
                  <a:moveTo>
                    <a:pt x="437693" y="0"/>
                  </a:moveTo>
                  <a:lnTo>
                    <a:pt x="397579" y="5234"/>
                  </a:lnTo>
                  <a:lnTo>
                    <a:pt x="358529" y="14932"/>
                  </a:lnTo>
                  <a:lnTo>
                    <a:pt x="320693" y="28895"/>
                  </a:lnTo>
                  <a:lnTo>
                    <a:pt x="284220" y="46924"/>
                  </a:lnTo>
                  <a:lnTo>
                    <a:pt x="249259" y="68823"/>
                  </a:lnTo>
                  <a:lnTo>
                    <a:pt x="215957" y="94393"/>
                  </a:lnTo>
                  <a:lnTo>
                    <a:pt x="184465" y="123435"/>
                  </a:lnTo>
                  <a:lnTo>
                    <a:pt x="154930" y="155753"/>
                  </a:lnTo>
                  <a:lnTo>
                    <a:pt x="127502" y="191147"/>
                  </a:lnTo>
                  <a:lnTo>
                    <a:pt x="102330" y="229420"/>
                  </a:lnTo>
                  <a:lnTo>
                    <a:pt x="79561" y="270374"/>
                  </a:lnTo>
                  <a:lnTo>
                    <a:pt x="59346" y="313810"/>
                  </a:lnTo>
                  <a:lnTo>
                    <a:pt x="41832" y="359532"/>
                  </a:lnTo>
                  <a:lnTo>
                    <a:pt x="27169" y="407340"/>
                  </a:lnTo>
                  <a:lnTo>
                    <a:pt x="15506" y="457036"/>
                  </a:lnTo>
                  <a:lnTo>
                    <a:pt x="6990" y="508424"/>
                  </a:lnTo>
                  <a:lnTo>
                    <a:pt x="1772" y="561304"/>
                  </a:lnTo>
                  <a:lnTo>
                    <a:pt x="0" y="615478"/>
                  </a:lnTo>
                  <a:lnTo>
                    <a:pt x="1929" y="671990"/>
                  </a:lnTo>
                  <a:lnTo>
                    <a:pt x="7606" y="727084"/>
                  </a:lnTo>
                  <a:lnTo>
                    <a:pt x="16860" y="780532"/>
                  </a:lnTo>
                  <a:lnTo>
                    <a:pt x="29523" y="832111"/>
                  </a:lnTo>
                  <a:lnTo>
                    <a:pt x="45424" y="881595"/>
                  </a:lnTo>
                  <a:lnTo>
                    <a:pt x="64396" y="928759"/>
                  </a:lnTo>
                  <a:lnTo>
                    <a:pt x="86268" y="973378"/>
                  </a:lnTo>
                  <a:lnTo>
                    <a:pt x="110872" y="1015227"/>
                  </a:lnTo>
                  <a:lnTo>
                    <a:pt x="138039" y="1054080"/>
                  </a:lnTo>
                  <a:lnTo>
                    <a:pt x="167598" y="1089712"/>
                  </a:lnTo>
                  <a:lnTo>
                    <a:pt x="199382" y="1121898"/>
                  </a:lnTo>
                  <a:lnTo>
                    <a:pt x="233220" y="1150413"/>
                  </a:lnTo>
                  <a:lnTo>
                    <a:pt x="268944" y="1175032"/>
                  </a:lnTo>
                  <a:lnTo>
                    <a:pt x="270033" y="1175597"/>
                  </a:lnTo>
                  <a:lnTo>
                    <a:pt x="234495" y="1150946"/>
                  </a:lnTo>
                  <a:lnTo>
                    <a:pt x="200836" y="1122429"/>
                  </a:lnTo>
                  <a:lnTo>
                    <a:pt x="169224" y="1090269"/>
                  </a:lnTo>
                  <a:lnTo>
                    <a:pt x="139827" y="1054690"/>
                  </a:lnTo>
                  <a:lnTo>
                    <a:pt x="112812" y="1015914"/>
                  </a:lnTo>
                  <a:lnTo>
                    <a:pt x="88348" y="974165"/>
                  </a:lnTo>
                  <a:lnTo>
                    <a:pt x="66601" y="929666"/>
                  </a:lnTo>
                  <a:lnTo>
                    <a:pt x="47740" y="882641"/>
                  </a:lnTo>
                  <a:lnTo>
                    <a:pt x="31931" y="833312"/>
                  </a:lnTo>
                  <a:lnTo>
                    <a:pt x="19344" y="781903"/>
                  </a:lnTo>
                  <a:lnTo>
                    <a:pt x="10146" y="728636"/>
                  </a:lnTo>
                  <a:lnTo>
                    <a:pt x="4504" y="673736"/>
                  </a:lnTo>
                  <a:lnTo>
                    <a:pt x="2586" y="617426"/>
                  </a:lnTo>
                  <a:lnTo>
                    <a:pt x="4346" y="563467"/>
                  </a:lnTo>
                  <a:lnTo>
                    <a:pt x="9529" y="510794"/>
                  </a:lnTo>
                  <a:lnTo>
                    <a:pt x="17988" y="459601"/>
                  </a:lnTo>
                  <a:lnTo>
                    <a:pt x="29574" y="410087"/>
                  </a:lnTo>
                  <a:lnTo>
                    <a:pt x="44141" y="362445"/>
                  </a:lnTo>
                  <a:lnTo>
                    <a:pt x="61541" y="316874"/>
                  </a:lnTo>
                  <a:lnTo>
                    <a:pt x="81627" y="273569"/>
                  </a:lnTo>
                  <a:lnTo>
                    <a:pt x="104251" y="232726"/>
                  </a:lnTo>
                  <a:lnTo>
                    <a:pt x="129267" y="194541"/>
                  </a:lnTo>
                  <a:lnTo>
                    <a:pt x="156526" y="159210"/>
                  </a:lnTo>
                  <a:lnTo>
                    <a:pt x="185881" y="126931"/>
                  </a:lnTo>
                  <a:lnTo>
                    <a:pt x="217186" y="97898"/>
                  </a:lnTo>
                  <a:lnTo>
                    <a:pt x="250293" y="72308"/>
                  </a:lnTo>
                  <a:lnTo>
                    <a:pt x="285053" y="50357"/>
                  </a:lnTo>
                  <a:lnTo>
                    <a:pt x="321321" y="32241"/>
                  </a:lnTo>
                  <a:lnTo>
                    <a:pt x="358949" y="18157"/>
                  </a:lnTo>
                  <a:lnTo>
                    <a:pt x="397788" y="8301"/>
                  </a:lnTo>
                  <a:lnTo>
                    <a:pt x="437693" y="2869"/>
                  </a:lnTo>
                  <a:lnTo>
                    <a:pt x="437693" y="0"/>
                  </a:lnTo>
                  <a:close/>
                </a:path>
              </a:pathLst>
            </a:custGeom>
            <a:solidFill>
              <a:srgbClr val="2A2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93"/>
            <p:cNvSpPr/>
            <p:nvPr/>
          </p:nvSpPr>
          <p:spPr>
            <a:xfrm>
              <a:off x="12176047" y="4634780"/>
              <a:ext cx="366355" cy="199826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94"/>
            <p:cNvSpPr/>
            <p:nvPr/>
          </p:nvSpPr>
          <p:spPr>
            <a:xfrm>
              <a:off x="12015766" y="5849448"/>
              <a:ext cx="160655" cy="48260"/>
            </a:xfrm>
            <a:custGeom>
              <a:avLst/>
              <a:gdLst/>
              <a:ahLst/>
              <a:cxnLst/>
              <a:rect l="l" t="t" r="r" b="b"/>
              <a:pathLst>
                <a:path w="160654" h="48260">
                  <a:moveTo>
                    <a:pt x="0" y="0"/>
                  </a:moveTo>
                  <a:lnTo>
                    <a:pt x="39526" y="19171"/>
                  </a:lnTo>
                  <a:lnTo>
                    <a:pt x="78610" y="33221"/>
                  </a:lnTo>
                  <a:lnTo>
                    <a:pt x="118910" y="42948"/>
                  </a:lnTo>
                  <a:lnTo>
                    <a:pt x="160277" y="48155"/>
                  </a:lnTo>
                  <a:lnTo>
                    <a:pt x="160277" y="47118"/>
                  </a:lnTo>
                  <a:lnTo>
                    <a:pt x="118429" y="42065"/>
                  </a:lnTo>
                  <a:lnTo>
                    <a:pt x="77669" y="32394"/>
                  </a:lnTo>
                  <a:lnTo>
                    <a:pt x="38143" y="183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95"/>
            <p:cNvSpPr/>
            <p:nvPr/>
          </p:nvSpPr>
          <p:spPr>
            <a:xfrm>
              <a:off x="12176047" y="4832711"/>
              <a:ext cx="511743" cy="1065768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96"/>
            <p:cNvSpPr/>
            <p:nvPr/>
          </p:nvSpPr>
          <p:spPr>
            <a:xfrm>
              <a:off x="11735764" y="4632856"/>
              <a:ext cx="440690" cy="1177925"/>
            </a:xfrm>
            <a:custGeom>
              <a:avLst/>
              <a:gdLst/>
              <a:ahLst/>
              <a:cxnLst/>
              <a:rect l="l" t="t" r="r" b="b"/>
              <a:pathLst>
                <a:path w="440690" h="1177925">
                  <a:moveTo>
                    <a:pt x="440279" y="0"/>
                  </a:moveTo>
                  <a:lnTo>
                    <a:pt x="399957" y="5031"/>
                  </a:lnTo>
                  <a:lnTo>
                    <a:pt x="360698" y="14566"/>
                  </a:lnTo>
                  <a:lnTo>
                    <a:pt x="322655" y="28403"/>
                  </a:lnTo>
                  <a:lnTo>
                    <a:pt x="285978" y="46344"/>
                  </a:lnTo>
                  <a:lnTo>
                    <a:pt x="250816" y="68187"/>
                  </a:lnTo>
                  <a:lnTo>
                    <a:pt x="217319" y="93734"/>
                  </a:lnTo>
                  <a:lnTo>
                    <a:pt x="185639" y="122783"/>
                  </a:lnTo>
                  <a:lnTo>
                    <a:pt x="155925" y="155136"/>
                  </a:lnTo>
                  <a:lnTo>
                    <a:pt x="128328" y="190592"/>
                  </a:lnTo>
                  <a:lnTo>
                    <a:pt x="102998" y="228951"/>
                  </a:lnTo>
                  <a:lnTo>
                    <a:pt x="80085" y="270013"/>
                  </a:lnTo>
                  <a:lnTo>
                    <a:pt x="59739" y="313579"/>
                  </a:lnTo>
                  <a:lnTo>
                    <a:pt x="42112" y="359448"/>
                  </a:lnTo>
                  <a:lnTo>
                    <a:pt x="27352" y="407421"/>
                  </a:lnTo>
                  <a:lnTo>
                    <a:pt x="15611" y="457297"/>
                  </a:lnTo>
                  <a:lnTo>
                    <a:pt x="7038" y="508877"/>
                  </a:lnTo>
                  <a:lnTo>
                    <a:pt x="1784" y="561960"/>
                  </a:lnTo>
                  <a:lnTo>
                    <a:pt x="0" y="616347"/>
                  </a:lnTo>
                  <a:lnTo>
                    <a:pt x="1941" y="673058"/>
                  </a:lnTo>
                  <a:lnTo>
                    <a:pt x="7650" y="728341"/>
                  </a:lnTo>
                  <a:lnTo>
                    <a:pt x="16957" y="781969"/>
                  </a:lnTo>
                  <a:lnTo>
                    <a:pt x="29691" y="833714"/>
                  </a:lnTo>
                  <a:lnTo>
                    <a:pt x="45682" y="883349"/>
                  </a:lnTo>
                  <a:lnTo>
                    <a:pt x="64758" y="930649"/>
                  </a:lnTo>
                  <a:lnTo>
                    <a:pt x="86750" y="975385"/>
                  </a:lnTo>
                  <a:lnTo>
                    <a:pt x="111486" y="1017331"/>
                  </a:lnTo>
                  <a:lnTo>
                    <a:pt x="138795" y="1056259"/>
                  </a:lnTo>
                  <a:lnTo>
                    <a:pt x="168508" y="1091944"/>
                  </a:lnTo>
                  <a:lnTo>
                    <a:pt x="200453" y="1124157"/>
                  </a:lnTo>
                  <a:lnTo>
                    <a:pt x="234460" y="1152672"/>
                  </a:lnTo>
                  <a:lnTo>
                    <a:pt x="270358" y="1177262"/>
                  </a:lnTo>
                  <a:lnTo>
                    <a:pt x="271530" y="1177869"/>
                  </a:lnTo>
                  <a:lnTo>
                    <a:pt x="235807" y="1153251"/>
                  </a:lnTo>
                  <a:lnTo>
                    <a:pt x="201968" y="1124736"/>
                  </a:lnTo>
                  <a:lnTo>
                    <a:pt x="170185" y="1092550"/>
                  </a:lnTo>
                  <a:lnTo>
                    <a:pt x="140625" y="1056917"/>
                  </a:lnTo>
                  <a:lnTo>
                    <a:pt x="113459" y="1018065"/>
                  </a:lnTo>
                  <a:lnTo>
                    <a:pt x="88855" y="976216"/>
                  </a:lnTo>
                  <a:lnTo>
                    <a:pt x="66982" y="931597"/>
                  </a:lnTo>
                  <a:lnTo>
                    <a:pt x="48011" y="884433"/>
                  </a:lnTo>
                  <a:lnTo>
                    <a:pt x="32109" y="834949"/>
                  </a:lnTo>
                  <a:lnTo>
                    <a:pt x="19446" y="783370"/>
                  </a:lnTo>
                  <a:lnTo>
                    <a:pt x="10192" y="729921"/>
                  </a:lnTo>
                  <a:lnTo>
                    <a:pt x="4516" y="674828"/>
                  </a:lnTo>
                  <a:lnTo>
                    <a:pt x="2586" y="618316"/>
                  </a:lnTo>
                  <a:lnTo>
                    <a:pt x="4358" y="564143"/>
                  </a:lnTo>
                  <a:lnTo>
                    <a:pt x="9577" y="511264"/>
                  </a:lnTo>
                  <a:lnTo>
                    <a:pt x="18092" y="459878"/>
                  </a:lnTo>
                  <a:lnTo>
                    <a:pt x="29756" y="410182"/>
                  </a:lnTo>
                  <a:lnTo>
                    <a:pt x="44418" y="362374"/>
                  </a:lnTo>
                  <a:lnTo>
                    <a:pt x="61932" y="316653"/>
                  </a:lnTo>
                  <a:lnTo>
                    <a:pt x="82147" y="273216"/>
                  </a:lnTo>
                  <a:lnTo>
                    <a:pt x="104916" y="232262"/>
                  </a:lnTo>
                  <a:lnTo>
                    <a:pt x="130088" y="193988"/>
                  </a:lnTo>
                  <a:lnTo>
                    <a:pt x="157516" y="158594"/>
                  </a:lnTo>
                  <a:lnTo>
                    <a:pt x="187051" y="126276"/>
                  </a:lnTo>
                  <a:lnTo>
                    <a:pt x="218544" y="97233"/>
                  </a:lnTo>
                  <a:lnTo>
                    <a:pt x="251845" y="71662"/>
                  </a:lnTo>
                  <a:lnTo>
                    <a:pt x="286807" y="49763"/>
                  </a:lnTo>
                  <a:lnTo>
                    <a:pt x="323280" y="31733"/>
                  </a:lnTo>
                  <a:lnTo>
                    <a:pt x="361115" y="17770"/>
                  </a:lnTo>
                  <a:lnTo>
                    <a:pt x="400165" y="8072"/>
                  </a:lnTo>
                  <a:lnTo>
                    <a:pt x="440279" y="2837"/>
                  </a:lnTo>
                  <a:lnTo>
                    <a:pt x="440279" y="0"/>
                  </a:lnTo>
                  <a:close/>
                </a:path>
              </a:pathLst>
            </a:custGeom>
            <a:solidFill>
              <a:srgbClr val="2A2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97"/>
            <p:cNvSpPr/>
            <p:nvPr/>
          </p:nvSpPr>
          <p:spPr>
            <a:xfrm>
              <a:off x="12176047" y="4632078"/>
              <a:ext cx="365580" cy="201250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98"/>
            <p:cNvSpPr/>
            <p:nvPr/>
          </p:nvSpPr>
          <p:spPr>
            <a:xfrm>
              <a:off x="12013096" y="5847984"/>
              <a:ext cx="163195" cy="48895"/>
            </a:xfrm>
            <a:custGeom>
              <a:avLst/>
              <a:gdLst/>
              <a:ahLst/>
              <a:cxnLst/>
              <a:rect l="l" t="t" r="r" b="b"/>
              <a:pathLst>
                <a:path w="163195" h="48895">
                  <a:moveTo>
                    <a:pt x="0" y="0"/>
                  </a:moveTo>
                  <a:lnTo>
                    <a:pt x="40814" y="19771"/>
                  </a:lnTo>
                  <a:lnTo>
                    <a:pt x="80339" y="33860"/>
                  </a:lnTo>
                  <a:lnTo>
                    <a:pt x="121099" y="43531"/>
                  </a:lnTo>
                  <a:lnTo>
                    <a:pt x="162947" y="48584"/>
                  </a:lnTo>
                  <a:lnTo>
                    <a:pt x="162947" y="47537"/>
                  </a:lnTo>
                  <a:lnTo>
                    <a:pt x="120380" y="42598"/>
                  </a:lnTo>
                  <a:lnTo>
                    <a:pt x="78929" y="32886"/>
                  </a:lnTo>
                  <a:lnTo>
                    <a:pt x="38751" y="18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7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99"/>
            <p:cNvSpPr/>
            <p:nvPr/>
          </p:nvSpPr>
          <p:spPr>
            <a:xfrm>
              <a:off x="12176047" y="4828858"/>
              <a:ext cx="510319" cy="1068449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00"/>
            <p:cNvSpPr/>
            <p:nvPr/>
          </p:nvSpPr>
          <p:spPr>
            <a:xfrm>
              <a:off x="11733191" y="4630022"/>
              <a:ext cx="443230" cy="1180465"/>
            </a:xfrm>
            <a:custGeom>
              <a:avLst/>
              <a:gdLst/>
              <a:ahLst/>
              <a:cxnLst/>
              <a:rect l="l" t="t" r="r" b="b"/>
              <a:pathLst>
                <a:path w="443229" h="1180464">
                  <a:moveTo>
                    <a:pt x="442855" y="0"/>
                  </a:moveTo>
                  <a:lnTo>
                    <a:pt x="402319" y="4822"/>
                  </a:lnTo>
                  <a:lnTo>
                    <a:pt x="362850" y="14188"/>
                  </a:lnTo>
                  <a:lnTo>
                    <a:pt x="324597" y="27896"/>
                  </a:lnTo>
                  <a:lnTo>
                    <a:pt x="287713" y="45743"/>
                  </a:lnTo>
                  <a:lnTo>
                    <a:pt x="252350" y="67529"/>
                  </a:lnTo>
                  <a:lnTo>
                    <a:pt x="218660" y="93050"/>
                  </a:lnTo>
                  <a:lnTo>
                    <a:pt x="186793" y="122106"/>
                  </a:lnTo>
                  <a:lnTo>
                    <a:pt x="156901" y="154494"/>
                  </a:lnTo>
                  <a:lnTo>
                    <a:pt x="129137" y="190012"/>
                  </a:lnTo>
                  <a:lnTo>
                    <a:pt x="103651" y="228459"/>
                  </a:lnTo>
                  <a:lnTo>
                    <a:pt x="80596" y="269633"/>
                  </a:lnTo>
                  <a:lnTo>
                    <a:pt x="60123" y="313331"/>
                  </a:lnTo>
                  <a:lnTo>
                    <a:pt x="42384" y="359352"/>
                  </a:lnTo>
                  <a:lnTo>
                    <a:pt x="27530" y="407495"/>
                  </a:lnTo>
                  <a:lnTo>
                    <a:pt x="15713" y="457556"/>
                  </a:lnTo>
                  <a:lnTo>
                    <a:pt x="7084" y="509335"/>
                  </a:lnTo>
                  <a:lnTo>
                    <a:pt x="1796" y="562629"/>
                  </a:lnTo>
                  <a:lnTo>
                    <a:pt x="0" y="617237"/>
                  </a:lnTo>
                  <a:lnTo>
                    <a:pt x="1952" y="674147"/>
                  </a:lnTo>
                  <a:lnTo>
                    <a:pt x="7693" y="729620"/>
                  </a:lnTo>
                  <a:lnTo>
                    <a:pt x="17052" y="783426"/>
                  </a:lnTo>
                  <a:lnTo>
                    <a:pt x="29857" y="835337"/>
                  </a:lnTo>
                  <a:lnTo>
                    <a:pt x="45935" y="885123"/>
                  </a:lnTo>
                  <a:lnTo>
                    <a:pt x="65116" y="932557"/>
                  </a:lnTo>
                  <a:lnTo>
                    <a:pt x="87226" y="977409"/>
                  </a:lnTo>
                  <a:lnTo>
                    <a:pt x="112094" y="1019450"/>
                  </a:lnTo>
                  <a:lnTo>
                    <a:pt x="139549" y="1058453"/>
                  </a:lnTo>
                  <a:lnTo>
                    <a:pt x="169418" y="1094187"/>
                  </a:lnTo>
                  <a:lnTo>
                    <a:pt x="201530" y="1126424"/>
                  </a:lnTo>
                  <a:lnTo>
                    <a:pt x="235712" y="1154935"/>
                  </a:lnTo>
                  <a:lnTo>
                    <a:pt x="271792" y="1179492"/>
                  </a:lnTo>
                  <a:lnTo>
                    <a:pt x="272934" y="1180100"/>
                  </a:lnTo>
                  <a:lnTo>
                    <a:pt x="237036" y="1155509"/>
                  </a:lnTo>
                  <a:lnTo>
                    <a:pt x="203029" y="1126994"/>
                  </a:lnTo>
                  <a:lnTo>
                    <a:pt x="171084" y="1094780"/>
                  </a:lnTo>
                  <a:lnTo>
                    <a:pt x="141371" y="1059095"/>
                  </a:lnTo>
                  <a:lnTo>
                    <a:pt x="114061" y="1020165"/>
                  </a:lnTo>
                  <a:lnTo>
                    <a:pt x="89326" y="978219"/>
                  </a:lnTo>
                  <a:lnTo>
                    <a:pt x="67334" y="933482"/>
                  </a:lnTo>
                  <a:lnTo>
                    <a:pt x="48258" y="886182"/>
                  </a:lnTo>
                  <a:lnTo>
                    <a:pt x="32267" y="836547"/>
                  </a:lnTo>
                  <a:lnTo>
                    <a:pt x="19533" y="784802"/>
                  </a:lnTo>
                  <a:lnTo>
                    <a:pt x="10226" y="731175"/>
                  </a:lnTo>
                  <a:lnTo>
                    <a:pt x="4516" y="675894"/>
                  </a:lnTo>
                  <a:lnTo>
                    <a:pt x="2575" y="619185"/>
                  </a:lnTo>
                  <a:lnTo>
                    <a:pt x="4360" y="564798"/>
                  </a:lnTo>
                  <a:lnTo>
                    <a:pt x="9614" y="511715"/>
                  </a:lnTo>
                  <a:lnTo>
                    <a:pt x="18187" y="460135"/>
                  </a:lnTo>
                  <a:lnTo>
                    <a:pt x="29928" y="410259"/>
                  </a:lnTo>
                  <a:lnTo>
                    <a:pt x="44688" y="362286"/>
                  </a:lnTo>
                  <a:lnTo>
                    <a:pt x="62315" y="316417"/>
                  </a:lnTo>
                  <a:lnTo>
                    <a:pt x="82661" y="272851"/>
                  </a:lnTo>
                  <a:lnTo>
                    <a:pt x="105574" y="231789"/>
                  </a:lnTo>
                  <a:lnTo>
                    <a:pt x="130904" y="193429"/>
                  </a:lnTo>
                  <a:lnTo>
                    <a:pt x="158501" y="157974"/>
                  </a:lnTo>
                  <a:lnTo>
                    <a:pt x="188215" y="125621"/>
                  </a:lnTo>
                  <a:lnTo>
                    <a:pt x="219895" y="96571"/>
                  </a:lnTo>
                  <a:lnTo>
                    <a:pt x="253391" y="71025"/>
                  </a:lnTo>
                  <a:lnTo>
                    <a:pt x="288554" y="49181"/>
                  </a:lnTo>
                  <a:lnTo>
                    <a:pt x="325231" y="31241"/>
                  </a:lnTo>
                  <a:lnTo>
                    <a:pt x="363274" y="17403"/>
                  </a:lnTo>
                  <a:lnTo>
                    <a:pt x="402532" y="7869"/>
                  </a:lnTo>
                  <a:lnTo>
                    <a:pt x="442855" y="2837"/>
                  </a:lnTo>
                  <a:lnTo>
                    <a:pt x="442855" y="0"/>
                  </a:lnTo>
                  <a:close/>
                </a:path>
              </a:pathLst>
            </a:custGeom>
            <a:solidFill>
              <a:srgbClr val="2A27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01"/>
            <p:cNvSpPr/>
            <p:nvPr/>
          </p:nvSpPr>
          <p:spPr>
            <a:xfrm>
              <a:off x="12176047" y="4629377"/>
              <a:ext cx="364805" cy="202705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02"/>
            <p:cNvSpPr/>
            <p:nvPr/>
          </p:nvSpPr>
          <p:spPr>
            <a:xfrm>
              <a:off x="12011054" y="5846859"/>
              <a:ext cx="165100" cy="48895"/>
            </a:xfrm>
            <a:custGeom>
              <a:avLst/>
              <a:gdLst/>
              <a:ahLst/>
              <a:cxnLst/>
              <a:rect l="l" t="t" r="r" b="b"/>
              <a:pathLst>
                <a:path w="165100" h="48895">
                  <a:moveTo>
                    <a:pt x="0" y="0"/>
                  </a:moveTo>
                  <a:lnTo>
                    <a:pt x="40792" y="19744"/>
                  </a:lnTo>
                  <a:lnTo>
                    <a:pt x="80971" y="34012"/>
                  </a:lnTo>
                  <a:lnTo>
                    <a:pt x="122421" y="43720"/>
                  </a:lnTo>
                  <a:lnTo>
                    <a:pt x="164989" y="48658"/>
                  </a:lnTo>
                  <a:lnTo>
                    <a:pt x="164989" y="47600"/>
                  </a:lnTo>
                  <a:lnTo>
                    <a:pt x="121886" y="42807"/>
                  </a:lnTo>
                  <a:lnTo>
                    <a:pt x="79907" y="33129"/>
                  </a:lnTo>
                  <a:lnTo>
                    <a:pt x="39221" y="187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7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03"/>
            <p:cNvSpPr/>
            <p:nvPr/>
          </p:nvSpPr>
          <p:spPr>
            <a:xfrm>
              <a:off x="12176047" y="4827538"/>
              <a:ext cx="508895" cy="1068606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04"/>
            <p:cNvSpPr/>
            <p:nvPr/>
          </p:nvSpPr>
          <p:spPr>
            <a:xfrm>
              <a:off x="11730599" y="4627198"/>
              <a:ext cx="445770" cy="1182370"/>
            </a:xfrm>
            <a:custGeom>
              <a:avLst/>
              <a:gdLst/>
              <a:ahLst/>
              <a:cxnLst/>
              <a:rect l="l" t="t" r="r" b="b"/>
              <a:pathLst>
                <a:path w="445770" h="1182370">
                  <a:moveTo>
                    <a:pt x="445441" y="0"/>
                  </a:moveTo>
                  <a:lnTo>
                    <a:pt x="404697" y="4616"/>
                  </a:lnTo>
                  <a:lnTo>
                    <a:pt x="365019" y="13816"/>
                  </a:lnTo>
                  <a:lnTo>
                    <a:pt x="326559" y="27396"/>
                  </a:lnTo>
                  <a:lnTo>
                    <a:pt x="289471" y="45152"/>
                  </a:lnTo>
                  <a:lnTo>
                    <a:pt x="253907" y="66880"/>
                  </a:lnTo>
                  <a:lnTo>
                    <a:pt x="220021" y="92377"/>
                  </a:lnTo>
                  <a:lnTo>
                    <a:pt x="187967" y="121439"/>
                  </a:lnTo>
                  <a:lnTo>
                    <a:pt x="157896" y="153862"/>
                  </a:lnTo>
                  <a:lnTo>
                    <a:pt x="129963" y="189441"/>
                  </a:lnTo>
                  <a:lnTo>
                    <a:pt x="104320" y="227975"/>
                  </a:lnTo>
                  <a:lnTo>
                    <a:pt x="81120" y="269257"/>
                  </a:lnTo>
                  <a:lnTo>
                    <a:pt x="60517" y="313086"/>
                  </a:lnTo>
                  <a:lnTo>
                    <a:pt x="42663" y="359257"/>
                  </a:lnTo>
                  <a:lnTo>
                    <a:pt x="27713" y="407565"/>
                  </a:lnTo>
                  <a:lnTo>
                    <a:pt x="15818" y="457808"/>
                  </a:lnTo>
                  <a:lnTo>
                    <a:pt x="7132" y="509782"/>
                  </a:lnTo>
                  <a:lnTo>
                    <a:pt x="1808" y="563283"/>
                  </a:lnTo>
                  <a:lnTo>
                    <a:pt x="0" y="618106"/>
                  </a:lnTo>
                  <a:lnTo>
                    <a:pt x="1963" y="675214"/>
                  </a:lnTo>
                  <a:lnTo>
                    <a:pt x="7738" y="730875"/>
                  </a:lnTo>
                  <a:lnTo>
                    <a:pt x="17151" y="784860"/>
                  </a:lnTo>
                  <a:lnTo>
                    <a:pt x="30029" y="836937"/>
                  </a:lnTo>
                  <a:lnTo>
                    <a:pt x="46198" y="886876"/>
                  </a:lnTo>
                  <a:lnTo>
                    <a:pt x="65485" y="934446"/>
                  </a:lnTo>
                  <a:lnTo>
                    <a:pt x="87716" y="979416"/>
                  </a:lnTo>
                  <a:lnTo>
                    <a:pt x="112719" y="1021556"/>
                  </a:lnTo>
                  <a:lnTo>
                    <a:pt x="140320" y="1060634"/>
                  </a:lnTo>
                  <a:lnTo>
                    <a:pt x="170346" y="1096421"/>
                  </a:lnTo>
                  <a:lnTo>
                    <a:pt x="202623" y="1128685"/>
                  </a:lnTo>
                  <a:lnTo>
                    <a:pt x="236978" y="1157196"/>
                  </a:lnTo>
                  <a:lnTo>
                    <a:pt x="273237" y="1181723"/>
                  </a:lnTo>
                  <a:lnTo>
                    <a:pt x="274379" y="1182320"/>
                  </a:lnTo>
                  <a:lnTo>
                    <a:pt x="238300" y="1157760"/>
                  </a:lnTo>
                  <a:lnTo>
                    <a:pt x="204119" y="1129247"/>
                  </a:lnTo>
                  <a:lnTo>
                    <a:pt x="172009" y="1097008"/>
                  </a:lnTo>
                  <a:lnTo>
                    <a:pt x="142140" y="1061273"/>
                  </a:lnTo>
                  <a:lnTo>
                    <a:pt x="114685" y="1022269"/>
                  </a:lnTo>
                  <a:lnTo>
                    <a:pt x="89816" y="980227"/>
                  </a:lnTo>
                  <a:lnTo>
                    <a:pt x="67705" y="935375"/>
                  </a:lnTo>
                  <a:lnTo>
                    <a:pt x="48524" y="887940"/>
                  </a:lnTo>
                  <a:lnTo>
                    <a:pt x="32445" y="838154"/>
                  </a:lnTo>
                  <a:lnTo>
                    <a:pt x="19640" y="786243"/>
                  </a:lnTo>
                  <a:lnTo>
                    <a:pt x="10280" y="732437"/>
                  </a:lnTo>
                  <a:lnTo>
                    <a:pt x="4538" y="676964"/>
                  </a:lnTo>
                  <a:lnTo>
                    <a:pt x="2586" y="620054"/>
                  </a:lnTo>
                  <a:lnTo>
                    <a:pt x="4382" y="565448"/>
                  </a:lnTo>
                  <a:lnTo>
                    <a:pt x="9671" y="512155"/>
                  </a:lnTo>
                  <a:lnTo>
                    <a:pt x="18300" y="460377"/>
                  </a:lnTo>
                  <a:lnTo>
                    <a:pt x="30117" y="410317"/>
                  </a:lnTo>
                  <a:lnTo>
                    <a:pt x="44972" y="362175"/>
                  </a:lnTo>
                  <a:lnTo>
                    <a:pt x="62712" y="316155"/>
                  </a:lnTo>
                  <a:lnTo>
                    <a:pt x="83186" y="272457"/>
                  </a:lnTo>
                  <a:lnTo>
                    <a:pt x="106241" y="231283"/>
                  </a:lnTo>
                  <a:lnTo>
                    <a:pt x="131727" y="192837"/>
                  </a:lnTo>
                  <a:lnTo>
                    <a:pt x="159492" y="157318"/>
                  </a:lnTo>
                  <a:lnTo>
                    <a:pt x="189383" y="124930"/>
                  </a:lnTo>
                  <a:lnTo>
                    <a:pt x="221250" y="95874"/>
                  </a:lnTo>
                  <a:lnTo>
                    <a:pt x="254941" y="70351"/>
                  </a:lnTo>
                  <a:lnTo>
                    <a:pt x="290304" y="48565"/>
                  </a:lnTo>
                  <a:lnTo>
                    <a:pt x="327187" y="30717"/>
                  </a:lnTo>
                  <a:lnTo>
                    <a:pt x="365439" y="17008"/>
                  </a:lnTo>
                  <a:lnTo>
                    <a:pt x="404907" y="7640"/>
                  </a:lnTo>
                  <a:lnTo>
                    <a:pt x="445441" y="2816"/>
                  </a:lnTo>
                  <a:lnTo>
                    <a:pt x="445441" y="0"/>
                  </a:lnTo>
                  <a:close/>
                </a:path>
              </a:pathLst>
            </a:custGeom>
            <a:solidFill>
              <a:srgbClr val="2927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05"/>
            <p:cNvSpPr/>
            <p:nvPr/>
          </p:nvSpPr>
          <p:spPr>
            <a:xfrm>
              <a:off x="12176047" y="4626665"/>
              <a:ext cx="364051" cy="204192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06"/>
            <p:cNvSpPr/>
            <p:nvPr/>
          </p:nvSpPr>
          <p:spPr>
            <a:xfrm>
              <a:off x="12008835" y="5845643"/>
              <a:ext cx="167640" cy="48895"/>
            </a:xfrm>
            <a:custGeom>
              <a:avLst/>
              <a:gdLst/>
              <a:ahLst/>
              <a:cxnLst/>
              <a:rect l="l" t="t" r="r" b="b"/>
              <a:pathLst>
                <a:path w="167640" h="48895">
                  <a:moveTo>
                    <a:pt x="0" y="0"/>
                  </a:moveTo>
                  <a:lnTo>
                    <a:pt x="41441" y="20002"/>
                  </a:lnTo>
                  <a:lnTo>
                    <a:pt x="82127" y="34344"/>
                  </a:lnTo>
                  <a:lnTo>
                    <a:pt x="124106" y="44022"/>
                  </a:lnTo>
                  <a:lnTo>
                    <a:pt x="167209" y="48815"/>
                  </a:lnTo>
                  <a:lnTo>
                    <a:pt x="167209" y="47736"/>
                  </a:lnTo>
                  <a:lnTo>
                    <a:pt x="123507" y="43096"/>
                  </a:lnTo>
                  <a:lnTo>
                    <a:pt x="80958" y="33441"/>
                  </a:lnTo>
                  <a:lnTo>
                    <a:pt x="39732" y="19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7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07"/>
            <p:cNvSpPr/>
            <p:nvPr/>
          </p:nvSpPr>
          <p:spPr>
            <a:xfrm>
              <a:off x="12176047" y="4823936"/>
              <a:ext cx="507461" cy="1071025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08"/>
            <p:cNvSpPr/>
            <p:nvPr/>
          </p:nvSpPr>
          <p:spPr>
            <a:xfrm>
              <a:off x="11728028" y="4624393"/>
              <a:ext cx="448309" cy="1184910"/>
            </a:xfrm>
            <a:custGeom>
              <a:avLst/>
              <a:gdLst/>
              <a:ahLst/>
              <a:cxnLst/>
              <a:rect l="l" t="t" r="r" b="b"/>
              <a:pathLst>
                <a:path w="448309" h="1184910">
                  <a:moveTo>
                    <a:pt x="448017" y="0"/>
                  </a:moveTo>
                  <a:lnTo>
                    <a:pt x="407064" y="4406"/>
                  </a:lnTo>
                  <a:lnTo>
                    <a:pt x="367176" y="13437"/>
                  </a:lnTo>
                  <a:lnTo>
                    <a:pt x="328508" y="26887"/>
                  </a:lnTo>
                  <a:lnTo>
                    <a:pt x="291215" y="44549"/>
                  </a:lnTo>
                  <a:lnTo>
                    <a:pt x="255451" y="66219"/>
                  </a:lnTo>
                  <a:lnTo>
                    <a:pt x="221371" y="91689"/>
                  </a:lnTo>
                  <a:lnTo>
                    <a:pt x="189130" y="120755"/>
                  </a:lnTo>
                  <a:lnTo>
                    <a:pt x="158881" y="153211"/>
                  </a:lnTo>
                  <a:lnTo>
                    <a:pt x="130780" y="188851"/>
                  </a:lnTo>
                  <a:lnTo>
                    <a:pt x="104980" y="227469"/>
                  </a:lnTo>
                  <a:lnTo>
                    <a:pt x="81637" y="268860"/>
                  </a:lnTo>
                  <a:lnTo>
                    <a:pt x="60906" y="312818"/>
                  </a:lnTo>
                  <a:lnTo>
                    <a:pt x="42939" y="359136"/>
                  </a:lnTo>
                  <a:lnTo>
                    <a:pt x="27893" y="407610"/>
                  </a:lnTo>
                  <a:lnTo>
                    <a:pt x="15921" y="458034"/>
                  </a:lnTo>
                  <a:lnTo>
                    <a:pt x="7179" y="510201"/>
                  </a:lnTo>
                  <a:lnTo>
                    <a:pt x="1820" y="563906"/>
                  </a:lnTo>
                  <a:lnTo>
                    <a:pt x="0" y="618944"/>
                  </a:lnTo>
                  <a:lnTo>
                    <a:pt x="1975" y="676260"/>
                  </a:lnTo>
                  <a:lnTo>
                    <a:pt x="7784" y="732119"/>
                  </a:lnTo>
                  <a:lnTo>
                    <a:pt x="17252" y="786290"/>
                  </a:lnTo>
                  <a:lnTo>
                    <a:pt x="30204" y="838539"/>
                  </a:lnTo>
                  <a:lnTo>
                    <a:pt x="46466" y="888635"/>
                  </a:lnTo>
                  <a:lnTo>
                    <a:pt x="65862" y="936344"/>
                  </a:lnTo>
                  <a:lnTo>
                    <a:pt x="88219" y="981434"/>
                  </a:lnTo>
                  <a:lnTo>
                    <a:pt x="113361" y="1023672"/>
                  </a:lnTo>
                  <a:lnTo>
                    <a:pt x="141114" y="1062825"/>
                  </a:lnTo>
                  <a:lnTo>
                    <a:pt x="171302" y="1098662"/>
                  </a:lnTo>
                  <a:lnTo>
                    <a:pt x="203752" y="1130949"/>
                  </a:lnTo>
                  <a:lnTo>
                    <a:pt x="238287" y="1159453"/>
                  </a:lnTo>
                  <a:lnTo>
                    <a:pt x="274735" y="1183943"/>
                  </a:lnTo>
                  <a:lnTo>
                    <a:pt x="275813" y="1184529"/>
                  </a:lnTo>
                  <a:lnTo>
                    <a:pt x="239552" y="1160002"/>
                  </a:lnTo>
                  <a:lnTo>
                    <a:pt x="205195" y="1131492"/>
                  </a:lnTo>
                  <a:lnTo>
                    <a:pt x="172918" y="1099227"/>
                  </a:lnTo>
                  <a:lnTo>
                    <a:pt x="142892" y="1063441"/>
                  </a:lnTo>
                  <a:lnTo>
                    <a:pt x="115291" y="1024362"/>
                  </a:lnTo>
                  <a:lnTo>
                    <a:pt x="90288" y="982222"/>
                  </a:lnTo>
                  <a:lnTo>
                    <a:pt x="68057" y="937252"/>
                  </a:lnTo>
                  <a:lnTo>
                    <a:pt x="48771" y="889682"/>
                  </a:lnTo>
                  <a:lnTo>
                    <a:pt x="32602" y="839743"/>
                  </a:lnTo>
                  <a:lnTo>
                    <a:pt x="19725" y="787666"/>
                  </a:lnTo>
                  <a:lnTo>
                    <a:pt x="10313" y="733681"/>
                  </a:lnTo>
                  <a:lnTo>
                    <a:pt x="4539" y="678020"/>
                  </a:lnTo>
                  <a:lnTo>
                    <a:pt x="2575" y="620913"/>
                  </a:lnTo>
                  <a:lnTo>
                    <a:pt x="4384" y="566089"/>
                  </a:lnTo>
                  <a:lnTo>
                    <a:pt x="9708" y="512588"/>
                  </a:lnTo>
                  <a:lnTo>
                    <a:pt x="18394" y="460614"/>
                  </a:lnTo>
                  <a:lnTo>
                    <a:pt x="30289" y="410370"/>
                  </a:lnTo>
                  <a:lnTo>
                    <a:pt x="45239" y="362061"/>
                  </a:lnTo>
                  <a:lnTo>
                    <a:pt x="63093" y="315890"/>
                  </a:lnTo>
                  <a:lnTo>
                    <a:pt x="83696" y="272061"/>
                  </a:lnTo>
                  <a:lnTo>
                    <a:pt x="106896" y="230777"/>
                  </a:lnTo>
                  <a:lnTo>
                    <a:pt x="132539" y="192244"/>
                  </a:lnTo>
                  <a:lnTo>
                    <a:pt x="160472" y="156663"/>
                  </a:lnTo>
                  <a:lnTo>
                    <a:pt x="190543" y="124240"/>
                  </a:lnTo>
                  <a:lnTo>
                    <a:pt x="222597" y="95179"/>
                  </a:lnTo>
                  <a:lnTo>
                    <a:pt x="256483" y="69682"/>
                  </a:lnTo>
                  <a:lnTo>
                    <a:pt x="292047" y="47954"/>
                  </a:lnTo>
                  <a:lnTo>
                    <a:pt x="329135" y="30198"/>
                  </a:lnTo>
                  <a:lnTo>
                    <a:pt x="367595" y="16619"/>
                  </a:lnTo>
                  <a:lnTo>
                    <a:pt x="407273" y="7420"/>
                  </a:lnTo>
                  <a:lnTo>
                    <a:pt x="448017" y="2806"/>
                  </a:lnTo>
                  <a:lnTo>
                    <a:pt x="448017" y="0"/>
                  </a:lnTo>
                  <a:close/>
                </a:path>
              </a:pathLst>
            </a:custGeom>
            <a:solidFill>
              <a:srgbClr val="2927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09"/>
            <p:cNvSpPr/>
            <p:nvPr/>
          </p:nvSpPr>
          <p:spPr>
            <a:xfrm>
              <a:off x="12176047" y="4623963"/>
              <a:ext cx="363245" cy="205595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10"/>
            <p:cNvSpPr/>
            <p:nvPr/>
          </p:nvSpPr>
          <p:spPr>
            <a:xfrm>
              <a:off x="12006562" y="5844402"/>
              <a:ext cx="169545" cy="49530"/>
            </a:xfrm>
            <a:custGeom>
              <a:avLst/>
              <a:gdLst/>
              <a:ahLst/>
              <a:cxnLst/>
              <a:rect l="l" t="t" r="r" b="b"/>
              <a:pathLst>
                <a:path w="169545" h="49529">
                  <a:moveTo>
                    <a:pt x="0" y="0"/>
                  </a:moveTo>
                  <a:lnTo>
                    <a:pt x="42004" y="20244"/>
                  </a:lnTo>
                  <a:lnTo>
                    <a:pt x="83230" y="34683"/>
                  </a:lnTo>
                  <a:lnTo>
                    <a:pt x="125779" y="44337"/>
                  </a:lnTo>
                  <a:lnTo>
                    <a:pt x="169481" y="48982"/>
                  </a:lnTo>
                  <a:lnTo>
                    <a:pt x="169481" y="47904"/>
                  </a:lnTo>
                  <a:lnTo>
                    <a:pt x="125167" y="43409"/>
                  </a:lnTo>
                  <a:lnTo>
                    <a:pt x="82035" y="33772"/>
                  </a:lnTo>
                  <a:lnTo>
                    <a:pt x="40256" y="192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7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11"/>
            <p:cNvSpPr/>
            <p:nvPr/>
          </p:nvSpPr>
          <p:spPr>
            <a:xfrm>
              <a:off x="12176047" y="4822355"/>
              <a:ext cx="506026" cy="1071433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12"/>
            <p:cNvSpPr/>
            <p:nvPr/>
          </p:nvSpPr>
          <p:spPr>
            <a:xfrm>
              <a:off x="11725441" y="4621592"/>
              <a:ext cx="450850" cy="1186815"/>
            </a:xfrm>
            <a:custGeom>
              <a:avLst/>
              <a:gdLst/>
              <a:ahLst/>
              <a:cxnLst/>
              <a:rect l="l" t="t" r="r" b="b"/>
              <a:pathLst>
                <a:path w="450850" h="1186814">
                  <a:moveTo>
                    <a:pt x="450604" y="0"/>
                  </a:moveTo>
                  <a:lnTo>
                    <a:pt x="409443" y="4200"/>
                  </a:lnTo>
                  <a:lnTo>
                    <a:pt x="369348" y="13065"/>
                  </a:lnTo>
                  <a:lnTo>
                    <a:pt x="330473" y="26387"/>
                  </a:lnTo>
                  <a:lnTo>
                    <a:pt x="292976" y="43958"/>
                  </a:lnTo>
                  <a:lnTo>
                    <a:pt x="257012" y="65570"/>
                  </a:lnTo>
                  <a:lnTo>
                    <a:pt x="222738" y="91016"/>
                  </a:lnTo>
                  <a:lnTo>
                    <a:pt x="190308" y="120087"/>
                  </a:lnTo>
                  <a:lnTo>
                    <a:pt x="159880" y="152577"/>
                  </a:lnTo>
                  <a:lnTo>
                    <a:pt x="131609" y="188278"/>
                  </a:lnTo>
                  <a:lnTo>
                    <a:pt x="105652" y="226981"/>
                  </a:lnTo>
                  <a:lnTo>
                    <a:pt x="82164" y="268480"/>
                  </a:lnTo>
                  <a:lnTo>
                    <a:pt x="61301" y="312566"/>
                  </a:lnTo>
                  <a:lnTo>
                    <a:pt x="43220" y="359032"/>
                  </a:lnTo>
                  <a:lnTo>
                    <a:pt x="28077" y="407671"/>
                  </a:lnTo>
                  <a:lnTo>
                    <a:pt x="16027" y="458274"/>
                  </a:lnTo>
                  <a:lnTo>
                    <a:pt x="7227" y="510633"/>
                  </a:lnTo>
                  <a:lnTo>
                    <a:pt x="1832" y="564542"/>
                  </a:lnTo>
                  <a:lnTo>
                    <a:pt x="0" y="619792"/>
                  </a:lnTo>
                  <a:lnTo>
                    <a:pt x="1714" y="673240"/>
                  </a:lnTo>
                  <a:lnTo>
                    <a:pt x="6765" y="725441"/>
                  </a:lnTo>
                  <a:lnTo>
                    <a:pt x="15010" y="776206"/>
                  </a:lnTo>
                  <a:lnTo>
                    <a:pt x="26309" y="825347"/>
                  </a:lnTo>
                  <a:lnTo>
                    <a:pt x="40520" y="872677"/>
                  </a:lnTo>
                  <a:lnTo>
                    <a:pt x="57502" y="918007"/>
                  </a:lnTo>
                  <a:lnTo>
                    <a:pt x="77114" y="961151"/>
                  </a:lnTo>
                  <a:lnTo>
                    <a:pt x="99214" y="1001920"/>
                  </a:lnTo>
                  <a:lnTo>
                    <a:pt x="123663" y="1040126"/>
                  </a:lnTo>
                  <a:lnTo>
                    <a:pt x="150318" y="1075581"/>
                  </a:lnTo>
                  <a:lnTo>
                    <a:pt x="179038" y="1108098"/>
                  </a:lnTo>
                  <a:lnTo>
                    <a:pt x="209683" y="1137489"/>
                  </a:lnTo>
                  <a:lnTo>
                    <a:pt x="242110" y="1163566"/>
                  </a:lnTo>
                  <a:lnTo>
                    <a:pt x="276180" y="1186141"/>
                  </a:lnTo>
                  <a:lnTo>
                    <a:pt x="277321" y="1186749"/>
                  </a:lnTo>
                  <a:lnTo>
                    <a:pt x="240874" y="1162259"/>
                  </a:lnTo>
                  <a:lnTo>
                    <a:pt x="206338" y="1133754"/>
                  </a:lnTo>
                  <a:lnTo>
                    <a:pt x="173888" y="1101467"/>
                  </a:lnTo>
                  <a:lnTo>
                    <a:pt x="143700" y="1065629"/>
                  </a:lnTo>
                  <a:lnTo>
                    <a:pt x="115947" y="1026475"/>
                  </a:lnTo>
                  <a:lnTo>
                    <a:pt x="90805" y="984236"/>
                  </a:lnTo>
                  <a:lnTo>
                    <a:pt x="68449" y="939146"/>
                  </a:lnTo>
                  <a:lnTo>
                    <a:pt x="49052" y="891437"/>
                  </a:lnTo>
                  <a:lnTo>
                    <a:pt x="32790" y="841341"/>
                  </a:lnTo>
                  <a:lnTo>
                    <a:pt x="19838" y="789092"/>
                  </a:lnTo>
                  <a:lnTo>
                    <a:pt x="10370" y="734922"/>
                  </a:lnTo>
                  <a:lnTo>
                    <a:pt x="4561" y="679064"/>
                  </a:lnTo>
                  <a:lnTo>
                    <a:pt x="2586" y="621750"/>
                  </a:lnTo>
                  <a:lnTo>
                    <a:pt x="4406" y="566711"/>
                  </a:lnTo>
                  <a:lnTo>
                    <a:pt x="9765" y="513004"/>
                  </a:lnTo>
                  <a:lnTo>
                    <a:pt x="18508" y="460835"/>
                  </a:lnTo>
                  <a:lnTo>
                    <a:pt x="30479" y="410411"/>
                  </a:lnTo>
                  <a:lnTo>
                    <a:pt x="45526" y="361936"/>
                  </a:lnTo>
                  <a:lnTo>
                    <a:pt x="63492" y="315616"/>
                  </a:lnTo>
                  <a:lnTo>
                    <a:pt x="84224" y="271658"/>
                  </a:lnTo>
                  <a:lnTo>
                    <a:pt x="107567" y="230267"/>
                  </a:lnTo>
                  <a:lnTo>
                    <a:pt x="133366" y="191648"/>
                  </a:lnTo>
                  <a:lnTo>
                    <a:pt x="161467" y="156008"/>
                  </a:lnTo>
                  <a:lnTo>
                    <a:pt x="191716" y="123552"/>
                  </a:lnTo>
                  <a:lnTo>
                    <a:pt x="223957" y="94485"/>
                  </a:lnTo>
                  <a:lnTo>
                    <a:pt x="258037" y="69015"/>
                  </a:lnTo>
                  <a:lnTo>
                    <a:pt x="293801" y="47345"/>
                  </a:lnTo>
                  <a:lnTo>
                    <a:pt x="331094" y="29683"/>
                  </a:lnTo>
                  <a:lnTo>
                    <a:pt x="369762" y="16233"/>
                  </a:lnTo>
                  <a:lnTo>
                    <a:pt x="409650" y="7202"/>
                  </a:lnTo>
                  <a:lnTo>
                    <a:pt x="450604" y="2795"/>
                  </a:lnTo>
                  <a:lnTo>
                    <a:pt x="450604" y="0"/>
                  </a:lnTo>
                  <a:close/>
                </a:path>
              </a:pathLst>
            </a:custGeom>
            <a:solidFill>
              <a:srgbClr val="2927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13"/>
            <p:cNvSpPr/>
            <p:nvPr/>
          </p:nvSpPr>
          <p:spPr>
            <a:xfrm>
              <a:off x="12176047" y="4621262"/>
              <a:ext cx="362470" cy="207061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14"/>
            <p:cNvSpPr/>
            <p:nvPr/>
          </p:nvSpPr>
          <p:spPr>
            <a:xfrm>
              <a:off x="12004332" y="5843175"/>
              <a:ext cx="172085" cy="49530"/>
            </a:xfrm>
            <a:custGeom>
              <a:avLst/>
              <a:gdLst/>
              <a:ahLst/>
              <a:cxnLst/>
              <a:rect l="l" t="t" r="r" b="b"/>
              <a:pathLst>
                <a:path w="172084" h="49529">
                  <a:moveTo>
                    <a:pt x="0" y="0"/>
                  </a:moveTo>
                  <a:lnTo>
                    <a:pt x="42486" y="20450"/>
                  </a:lnTo>
                  <a:lnTo>
                    <a:pt x="84265" y="34997"/>
                  </a:lnTo>
                  <a:lnTo>
                    <a:pt x="127397" y="44634"/>
                  </a:lnTo>
                  <a:lnTo>
                    <a:pt x="171712" y="49129"/>
                  </a:lnTo>
                  <a:lnTo>
                    <a:pt x="171712" y="48029"/>
                  </a:lnTo>
                  <a:lnTo>
                    <a:pt x="126807" y="43692"/>
                  </a:lnTo>
                  <a:lnTo>
                    <a:pt x="83095" y="34078"/>
                  </a:lnTo>
                  <a:lnTo>
                    <a:pt x="40763" y="194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15"/>
            <p:cNvSpPr/>
            <p:nvPr/>
          </p:nvSpPr>
          <p:spPr>
            <a:xfrm>
              <a:off x="12176047" y="4820010"/>
              <a:ext cx="504591" cy="1072606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16"/>
            <p:cNvSpPr/>
            <p:nvPr/>
          </p:nvSpPr>
          <p:spPr>
            <a:xfrm>
              <a:off x="11722863" y="4618802"/>
              <a:ext cx="453390" cy="1189355"/>
            </a:xfrm>
            <a:custGeom>
              <a:avLst/>
              <a:gdLst/>
              <a:ahLst/>
              <a:cxnLst/>
              <a:rect l="l" t="t" r="r" b="b"/>
              <a:pathLst>
                <a:path w="453390" h="1189354">
                  <a:moveTo>
                    <a:pt x="453179" y="0"/>
                  </a:moveTo>
                  <a:lnTo>
                    <a:pt x="411811" y="3987"/>
                  </a:lnTo>
                  <a:lnTo>
                    <a:pt x="371507" y="12680"/>
                  </a:lnTo>
                  <a:lnTo>
                    <a:pt x="332426" y="25869"/>
                  </a:lnTo>
                  <a:lnTo>
                    <a:pt x="294725" y="43343"/>
                  </a:lnTo>
                  <a:lnTo>
                    <a:pt x="258561" y="64894"/>
                  </a:lnTo>
                  <a:lnTo>
                    <a:pt x="224092" y="90311"/>
                  </a:lnTo>
                  <a:lnTo>
                    <a:pt x="191476" y="119385"/>
                  </a:lnTo>
                  <a:lnTo>
                    <a:pt x="160869" y="151907"/>
                  </a:lnTo>
                  <a:lnTo>
                    <a:pt x="132430" y="187667"/>
                  </a:lnTo>
                  <a:lnTo>
                    <a:pt x="106316" y="226454"/>
                  </a:lnTo>
                  <a:lnTo>
                    <a:pt x="82684" y="268061"/>
                  </a:lnTo>
                  <a:lnTo>
                    <a:pt x="61692" y="312276"/>
                  </a:lnTo>
                  <a:lnTo>
                    <a:pt x="43498" y="358891"/>
                  </a:lnTo>
                  <a:lnTo>
                    <a:pt x="28259" y="407696"/>
                  </a:lnTo>
                  <a:lnTo>
                    <a:pt x="16131" y="458480"/>
                  </a:lnTo>
                  <a:lnTo>
                    <a:pt x="7274" y="511036"/>
                  </a:lnTo>
                  <a:lnTo>
                    <a:pt x="1844" y="565152"/>
                  </a:lnTo>
                  <a:lnTo>
                    <a:pt x="0" y="620619"/>
                  </a:lnTo>
                  <a:lnTo>
                    <a:pt x="1724" y="674252"/>
                  </a:lnTo>
                  <a:lnTo>
                    <a:pt x="6803" y="726630"/>
                  </a:lnTo>
                  <a:lnTo>
                    <a:pt x="15093" y="777561"/>
                  </a:lnTo>
                  <a:lnTo>
                    <a:pt x="26454" y="826859"/>
                  </a:lnTo>
                  <a:lnTo>
                    <a:pt x="40741" y="874332"/>
                  </a:lnTo>
                  <a:lnTo>
                    <a:pt x="57814" y="919793"/>
                  </a:lnTo>
                  <a:lnTo>
                    <a:pt x="77530" y="963051"/>
                  </a:lnTo>
                  <a:lnTo>
                    <a:pt x="99746" y="1003918"/>
                  </a:lnTo>
                  <a:lnTo>
                    <a:pt x="124321" y="1042204"/>
                  </a:lnTo>
                  <a:lnTo>
                    <a:pt x="151112" y="1077720"/>
                  </a:lnTo>
                  <a:lnTo>
                    <a:pt x="179977" y="1110277"/>
                  </a:lnTo>
                  <a:lnTo>
                    <a:pt x="210774" y="1139685"/>
                  </a:lnTo>
                  <a:lnTo>
                    <a:pt x="243360" y="1165755"/>
                  </a:lnTo>
                  <a:lnTo>
                    <a:pt x="277593" y="1188298"/>
                  </a:lnTo>
                  <a:lnTo>
                    <a:pt x="278755" y="1188927"/>
                  </a:lnTo>
                  <a:lnTo>
                    <a:pt x="244686" y="1166354"/>
                  </a:lnTo>
                  <a:lnTo>
                    <a:pt x="212258" y="1140278"/>
                  </a:lnTo>
                  <a:lnTo>
                    <a:pt x="181614" y="1110889"/>
                  </a:lnTo>
                  <a:lnTo>
                    <a:pt x="152894" y="1078373"/>
                  </a:lnTo>
                  <a:lnTo>
                    <a:pt x="126239" y="1042918"/>
                  </a:lnTo>
                  <a:lnTo>
                    <a:pt x="101790" y="1004713"/>
                  </a:lnTo>
                  <a:lnTo>
                    <a:pt x="79689" y="963944"/>
                  </a:lnTo>
                  <a:lnTo>
                    <a:pt x="60078" y="920800"/>
                  </a:lnTo>
                  <a:lnTo>
                    <a:pt x="43096" y="875469"/>
                  </a:lnTo>
                  <a:lnTo>
                    <a:pt x="28885" y="828138"/>
                  </a:lnTo>
                  <a:lnTo>
                    <a:pt x="17586" y="778996"/>
                  </a:lnTo>
                  <a:lnTo>
                    <a:pt x="9341" y="728230"/>
                  </a:lnTo>
                  <a:lnTo>
                    <a:pt x="4290" y="676028"/>
                  </a:lnTo>
                  <a:lnTo>
                    <a:pt x="2575" y="622577"/>
                  </a:lnTo>
                  <a:lnTo>
                    <a:pt x="4408" y="567327"/>
                  </a:lnTo>
                  <a:lnTo>
                    <a:pt x="9803" y="513418"/>
                  </a:lnTo>
                  <a:lnTo>
                    <a:pt x="18603" y="461059"/>
                  </a:lnTo>
                  <a:lnTo>
                    <a:pt x="30653" y="410456"/>
                  </a:lnTo>
                  <a:lnTo>
                    <a:pt x="45796" y="361818"/>
                  </a:lnTo>
                  <a:lnTo>
                    <a:pt x="63877" y="315352"/>
                  </a:lnTo>
                  <a:lnTo>
                    <a:pt x="84740" y="271265"/>
                  </a:lnTo>
                  <a:lnTo>
                    <a:pt x="108228" y="229767"/>
                  </a:lnTo>
                  <a:lnTo>
                    <a:pt x="134185" y="191063"/>
                  </a:lnTo>
                  <a:lnTo>
                    <a:pt x="162456" y="155362"/>
                  </a:lnTo>
                  <a:lnTo>
                    <a:pt x="192884" y="122872"/>
                  </a:lnTo>
                  <a:lnTo>
                    <a:pt x="225314" y="93801"/>
                  </a:lnTo>
                  <a:lnTo>
                    <a:pt x="259588" y="68355"/>
                  </a:lnTo>
                  <a:lnTo>
                    <a:pt x="295552" y="46743"/>
                  </a:lnTo>
                  <a:lnTo>
                    <a:pt x="333049" y="29172"/>
                  </a:lnTo>
                  <a:lnTo>
                    <a:pt x="371924" y="15850"/>
                  </a:lnTo>
                  <a:lnTo>
                    <a:pt x="412019" y="6985"/>
                  </a:lnTo>
                  <a:lnTo>
                    <a:pt x="453179" y="2785"/>
                  </a:lnTo>
                  <a:lnTo>
                    <a:pt x="453179" y="0"/>
                  </a:lnTo>
                  <a:close/>
                </a:path>
              </a:pathLst>
            </a:custGeom>
            <a:solidFill>
              <a:srgbClr val="292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17"/>
            <p:cNvSpPr/>
            <p:nvPr/>
          </p:nvSpPr>
          <p:spPr>
            <a:xfrm>
              <a:off x="12176047" y="4618550"/>
              <a:ext cx="361695" cy="208506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18"/>
            <p:cNvSpPr/>
            <p:nvPr/>
          </p:nvSpPr>
          <p:spPr>
            <a:xfrm>
              <a:off x="12002123" y="5841964"/>
              <a:ext cx="173990" cy="49530"/>
            </a:xfrm>
            <a:custGeom>
              <a:avLst/>
              <a:gdLst/>
              <a:ahLst/>
              <a:cxnLst/>
              <a:rect l="l" t="t" r="r" b="b"/>
              <a:pathLst>
                <a:path w="173990" h="49529">
                  <a:moveTo>
                    <a:pt x="0" y="0"/>
                  </a:moveTo>
                  <a:lnTo>
                    <a:pt x="42973" y="20638"/>
                  </a:lnTo>
                  <a:lnTo>
                    <a:pt x="85304" y="35288"/>
                  </a:lnTo>
                  <a:lnTo>
                    <a:pt x="129016" y="44905"/>
                  </a:lnTo>
                  <a:lnTo>
                    <a:pt x="173921" y="49244"/>
                  </a:lnTo>
                  <a:lnTo>
                    <a:pt x="173921" y="48145"/>
                  </a:lnTo>
                  <a:lnTo>
                    <a:pt x="128416" y="43967"/>
                  </a:lnTo>
                  <a:lnTo>
                    <a:pt x="84141" y="34383"/>
                  </a:lnTo>
                  <a:lnTo>
                    <a:pt x="41275" y="19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6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19"/>
            <p:cNvSpPr/>
            <p:nvPr/>
          </p:nvSpPr>
          <p:spPr>
            <a:xfrm>
              <a:off x="12176047" y="4816691"/>
              <a:ext cx="503167" cy="1074752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20"/>
            <p:cNvSpPr/>
            <p:nvPr/>
          </p:nvSpPr>
          <p:spPr>
            <a:xfrm>
              <a:off x="11720281" y="4616030"/>
              <a:ext cx="455930" cy="1191260"/>
            </a:xfrm>
            <a:custGeom>
              <a:avLst/>
              <a:gdLst/>
              <a:ahLst/>
              <a:cxnLst/>
              <a:rect l="l" t="t" r="r" b="b"/>
              <a:pathLst>
                <a:path w="455929" h="1191260">
                  <a:moveTo>
                    <a:pt x="455766" y="0"/>
                  </a:moveTo>
                  <a:lnTo>
                    <a:pt x="414189" y="3776"/>
                  </a:lnTo>
                  <a:lnTo>
                    <a:pt x="373677" y="12298"/>
                  </a:lnTo>
                  <a:lnTo>
                    <a:pt x="334388" y="25355"/>
                  </a:lnTo>
                  <a:lnTo>
                    <a:pt x="296482" y="42734"/>
                  </a:lnTo>
                  <a:lnTo>
                    <a:pt x="260118" y="64224"/>
                  </a:lnTo>
                  <a:lnTo>
                    <a:pt x="225454" y="89613"/>
                  </a:lnTo>
                  <a:lnTo>
                    <a:pt x="192650" y="118690"/>
                  </a:lnTo>
                  <a:lnTo>
                    <a:pt x="161864" y="151244"/>
                  </a:lnTo>
                  <a:lnTo>
                    <a:pt x="133256" y="187062"/>
                  </a:lnTo>
                  <a:lnTo>
                    <a:pt x="106984" y="225933"/>
                  </a:lnTo>
                  <a:lnTo>
                    <a:pt x="83208" y="267647"/>
                  </a:lnTo>
                  <a:lnTo>
                    <a:pt x="62086" y="311990"/>
                  </a:lnTo>
                  <a:lnTo>
                    <a:pt x="43778" y="358752"/>
                  </a:lnTo>
                  <a:lnTo>
                    <a:pt x="28441" y="407721"/>
                  </a:lnTo>
                  <a:lnTo>
                    <a:pt x="16236" y="458685"/>
                  </a:lnTo>
                  <a:lnTo>
                    <a:pt x="7322" y="511434"/>
                  </a:lnTo>
                  <a:lnTo>
                    <a:pt x="1857" y="565754"/>
                  </a:lnTo>
                  <a:lnTo>
                    <a:pt x="0" y="621436"/>
                  </a:lnTo>
                  <a:lnTo>
                    <a:pt x="1734" y="675250"/>
                  </a:lnTo>
                  <a:lnTo>
                    <a:pt x="6842" y="727802"/>
                  </a:lnTo>
                  <a:lnTo>
                    <a:pt x="15179" y="778900"/>
                  </a:lnTo>
                  <a:lnTo>
                    <a:pt x="26603" y="828353"/>
                  </a:lnTo>
                  <a:lnTo>
                    <a:pt x="40969" y="875972"/>
                  </a:lnTo>
                  <a:lnTo>
                    <a:pt x="58136" y="921564"/>
                  </a:lnTo>
                  <a:lnTo>
                    <a:pt x="77958" y="964939"/>
                  </a:lnTo>
                  <a:lnTo>
                    <a:pt x="100293" y="1005906"/>
                  </a:lnTo>
                  <a:lnTo>
                    <a:pt x="124997" y="1044274"/>
                  </a:lnTo>
                  <a:lnTo>
                    <a:pt x="151927" y="1079853"/>
                  </a:lnTo>
                  <a:lnTo>
                    <a:pt x="180940" y="1112452"/>
                  </a:lnTo>
                  <a:lnTo>
                    <a:pt x="211892" y="1141879"/>
                  </a:lnTo>
                  <a:lnTo>
                    <a:pt x="244639" y="1167943"/>
                  </a:lnTo>
                  <a:lnTo>
                    <a:pt x="279038" y="1190455"/>
                  </a:lnTo>
                  <a:lnTo>
                    <a:pt x="280179" y="1191073"/>
                  </a:lnTo>
                  <a:lnTo>
                    <a:pt x="245946" y="1168530"/>
                  </a:lnTo>
                  <a:lnTo>
                    <a:pt x="213360" y="1142459"/>
                  </a:lnTo>
                  <a:lnTo>
                    <a:pt x="182562" y="1113050"/>
                  </a:lnTo>
                  <a:lnTo>
                    <a:pt x="153696" y="1080493"/>
                  </a:lnTo>
                  <a:lnTo>
                    <a:pt x="126904" y="1044976"/>
                  </a:lnTo>
                  <a:lnTo>
                    <a:pt x="102329" y="1006690"/>
                  </a:lnTo>
                  <a:lnTo>
                    <a:pt x="80111" y="965822"/>
                  </a:lnTo>
                  <a:lnTo>
                    <a:pt x="60394" y="922563"/>
                  </a:lnTo>
                  <a:lnTo>
                    <a:pt x="43320" y="877103"/>
                  </a:lnTo>
                  <a:lnTo>
                    <a:pt x="29031" y="829629"/>
                  </a:lnTo>
                  <a:lnTo>
                    <a:pt x="17670" y="780332"/>
                  </a:lnTo>
                  <a:lnTo>
                    <a:pt x="9379" y="729401"/>
                  </a:lnTo>
                  <a:lnTo>
                    <a:pt x="4300" y="677025"/>
                  </a:lnTo>
                  <a:lnTo>
                    <a:pt x="2575" y="623394"/>
                  </a:lnTo>
                  <a:lnTo>
                    <a:pt x="4420" y="567926"/>
                  </a:lnTo>
                  <a:lnTo>
                    <a:pt x="9850" y="513810"/>
                  </a:lnTo>
                  <a:lnTo>
                    <a:pt x="18708" y="461254"/>
                  </a:lnTo>
                  <a:lnTo>
                    <a:pt x="30836" y="410469"/>
                  </a:lnTo>
                  <a:lnTo>
                    <a:pt x="46076" y="361664"/>
                  </a:lnTo>
                  <a:lnTo>
                    <a:pt x="64271" y="315048"/>
                  </a:lnTo>
                  <a:lnTo>
                    <a:pt x="85264" y="270832"/>
                  </a:lnTo>
                  <a:lnTo>
                    <a:pt x="108896" y="229225"/>
                  </a:lnTo>
                  <a:lnTo>
                    <a:pt x="135011" y="190436"/>
                  </a:lnTo>
                  <a:lnTo>
                    <a:pt x="163451" y="154676"/>
                  </a:lnTo>
                  <a:lnTo>
                    <a:pt x="194058" y="122153"/>
                  </a:lnTo>
                  <a:lnTo>
                    <a:pt x="226676" y="93078"/>
                  </a:lnTo>
                  <a:lnTo>
                    <a:pt x="261145" y="67660"/>
                  </a:lnTo>
                  <a:lnTo>
                    <a:pt x="297310" y="46109"/>
                  </a:lnTo>
                  <a:lnTo>
                    <a:pt x="335011" y="28634"/>
                  </a:lnTo>
                  <a:lnTo>
                    <a:pt x="374093" y="15445"/>
                  </a:lnTo>
                  <a:lnTo>
                    <a:pt x="414397" y="6752"/>
                  </a:lnTo>
                  <a:lnTo>
                    <a:pt x="455766" y="2764"/>
                  </a:lnTo>
                  <a:lnTo>
                    <a:pt x="455766" y="0"/>
                  </a:lnTo>
                  <a:close/>
                </a:path>
              </a:pathLst>
            </a:custGeom>
            <a:solidFill>
              <a:srgbClr val="2926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21"/>
            <p:cNvSpPr/>
            <p:nvPr/>
          </p:nvSpPr>
          <p:spPr>
            <a:xfrm>
              <a:off x="12176047" y="4615849"/>
              <a:ext cx="360941" cy="210025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22"/>
            <p:cNvSpPr/>
            <p:nvPr/>
          </p:nvSpPr>
          <p:spPr>
            <a:xfrm>
              <a:off x="11999264" y="5840390"/>
              <a:ext cx="177165" cy="50165"/>
            </a:xfrm>
            <a:custGeom>
              <a:avLst/>
              <a:gdLst/>
              <a:ahLst/>
              <a:cxnLst/>
              <a:rect l="l" t="t" r="r" b="b"/>
              <a:pathLst>
                <a:path w="177165" h="50164">
                  <a:moveTo>
                    <a:pt x="0" y="0"/>
                  </a:moveTo>
                  <a:lnTo>
                    <a:pt x="44134" y="21219"/>
                  </a:lnTo>
                  <a:lnTo>
                    <a:pt x="86999" y="35958"/>
                  </a:lnTo>
                  <a:lnTo>
                    <a:pt x="131275" y="45540"/>
                  </a:lnTo>
                  <a:lnTo>
                    <a:pt x="176779" y="49715"/>
                  </a:lnTo>
                  <a:lnTo>
                    <a:pt x="176779" y="48595"/>
                  </a:lnTo>
                  <a:lnTo>
                    <a:pt x="130506" y="44555"/>
                  </a:lnTo>
                  <a:lnTo>
                    <a:pt x="85488" y="34934"/>
                  </a:lnTo>
                  <a:lnTo>
                    <a:pt x="41921" y="199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23"/>
            <p:cNvSpPr/>
            <p:nvPr/>
          </p:nvSpPr>
          <p:spPr>
            <a:xfrm>
              <a:off x="12176047" y="4816638"/>
              <a:ext cx="501743" cy="1073642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24"/>
            <p:cNvSpPr/>
            <p:nvPr/>
          </p:nvSpPr>
          <p:spPr>
            <a:xfrm>
              <a:off x="11717696" y="4613265"/>
              <a:ext cx="458470" cy="1193800"/>
            </a:xfrm>
            <a:custGeom>
              <a:avLst/>
              <a:gdLst/>
              <a:ahLst/>
              <a:cxnLst/>
              <a:rect l="l" t="t" r="r" b="b"/>
              <a:pathLst>
                <a:path w="458470" h="1193800">
                  <a:moveTo>
                    <a:pt x="458352" y="0"/>
                  </a:moveTo>
                  <a:lnTo>
                    <a:pt x="416565" y="3559"/>
                  </a:lnTo>
                  <a:lnTo>
                    <a:pt x="375843" y="11905"/>
                  </a:lnTo>
                  <a:lnTo>
                    <a:pt x="336346" y="24825"/>
                  </a:lnTo>
                  <a:lnTo>
                    <a:pt x="298235" y="42105"/>
                  </a:lnTo>
                  <a:lnTo>
                    <a:pt x="261670" y="63531"/>
                  </a:lnTo>
                  <a:lnTo>
                    <a:pt x="226811" y="88891"/>
                  </a:lnTo>
                  <a:lnTo>
                    <a:pt x="193819" y="117970"/>
                  </a:lnTo>
                  <a:lnTo>
                    <a:pt x="162855" y="150555"/>
                  </a:lnTo>
                  <a:lnTo>
                    <a:pt x="134078" y="186432"/>
                  </a:lnTo>
                  <a:lnTo>
                    <a:pt x="107649" y="225388"/>
                  </a:lnTo>
                  <a:lnTo>
                    <a:pt x="83729" y="267209"/>
                  </a:lnTo>
                  <a:lnTo>
                    <a:pt x="62477" y="311682"/>
                  </a:lnTo>
                  <a:lnTo>
                    <a:pt x="44055" y="358593"/>
                  </a:lnTo>
                  <a:lnTo>
                    <a:pt x="28623" y="407728"/>
                  </a:lnTo>
                  <a:lnTo>
                    <a:pt x="16341" y="458874"/>
                  </a:lnTo>
                  <a:lnTo>
                    <a:pt x="7369" y="511818"/>
                  </a:lnTo>
                  <a:lnTo>
                    <a:pt x="1869" y="566345"/>
                  </a:lnTo>
                  <a:lnTo>
                    <a:pt x="0" y="622242"/>
                  </a:lnTo>
                  <a:lnTo>
                    <a:pt x="1743" y="676235"/>
                  </a:lnTo>
                  <a:lnTo>
                    <a:pt x="6878" y="728958"/>
                  </a:lnTo>
                  <a:lnTo>
                    <a:pt x="15259" y="780218"/>
                  </a:lnTo>
                  <a:lnTo>
                    <a:pt x="26743" y="829823"/>
                  </a:lnTo>
                  <a:lnTo>
                    <a:pt x="41184" y="877581"/>
                  </a:lnTo>
                  <a:lnTo>
                    <a:pt x="58438" y="923300"/>
                  </a:lnTo>
                  <a:lnTo>
                    <a:pt x="78361" y="966787"/>
                  </a:lnTo>
                  <a:lnTo>
                    <a:pt x="100808" y="1007850"/>
                  </a:lnTo>
                  <a:lnTo>
                    <a:pt x="125635" y="1046297"/>
                  </a:lnTo>
                  <a:lnTo>
                    <a:pt x="152697" y="1081936"/>
                  </a:lnTo>
                  <a:lnTo>
                    <a:pt x="181850" y="1114574"/>
                  </a:lnTo>
                  <a:lnTo>
                    <a:pt x="212950" y="1144018"/>
                  </a:lnTo>
                  <a:lnTo>
                    <a:pt x="245851" y="1170078"/>
                  </a:lnTo>
                  <a:lnTo>
                    <a:pt x="280410" y="1192560"/>
                  </a:lnTo>
                  <a:lnTo>
                    <a:pt x="281624" y="1193220"/>
                  </a:lnTo>
                  <a:lnTo>
                    <a:pt x="247225" y="1170708"/>
                  </a:lnTo>
                  <a:lnTo>
                    <a:pt x="214478" y="1144643"/>
                  </a:lnTo>
                  <a:lnTo>
                    <a:pt x="183526" y="1115216"/>
                  </a:lnTo>
                  <a:lnTo>
                    <a:pt x="154514" y="1082617"/>
                  </a:lnTo>
                  <a:lnTo>
                    <a:pt x="127583" y="1047039"/>
                  </a:lnTo>
                  <a:lnTo>
                    <a:pt x="102879" y="1008670"/>
                  </a:lnTo>
                  <a:lnTo>
                    <a:pt x="80544" y="967703"/>
                  </a:lnTo>
                  <a:lnTo>
                    <a:pt x="60722" y="924328"/>
                  </a:lnTo>
                  <a:lnTo>
                    <a:pt x="43556" y="878736"/>
                  </a:lnTo>
                  <a:lnTo>
                    <a:pt x="29189" y="831118"/>
                  </a:lnTo>
                  <a:lnTo>
                    <a:pt x="17765" y="781664"/>
                  </a:lnTo>
                  <a:lnTo>
                    <a:pt x="9428" y="730566"/>
                  </a:lnTo>
                  <a:lnTo>
                    <a:pt x="4320" y="678015"/>
                  </a:lnTo>
                  <a:lnTo>
                    <a:pt x="2586" y="624200"/>
                  </a:lnTo>
                  <a:lnTo>
                    <a:pt x="4443" y="568519"/>
                  </a:lnTo>
                  <a:lnTo>
                    <a:pt x="9908" y="514198"/>
                  </a:lnTo>
                  <a:lnTo>
                    <a:pt x="18823" y="461450"/>
                  </a:lnTo>
                  <a:lnTo>
                    <a:pt x="31028" y="410485"/>
                  </a:lnTo>
                  <a:lnTo>
                    <a:pt x="46364" y="361516"/>
                  </a:lnTo>
                  <a:lnTo>
                    <a:pt x="64672" y="314754"/>
                  </a:lnTo>
                  <a:lnTo>
                    <a:pt x="85794" y="270411"/>
                  </a:lnTo>
                  <a:lnTo>
                    <a:pt x="109571" y="228698"/>
                  </a:lnTo>
                  <a:lnTo>
                    <a:pt x="135842" y="189826"/>
                  </a:lnTo>
                  <a:lnTo>
                    <a:pt x="164450" y="154008"/>
                  </a:lnTo>
                  <a:lnTo>
                    <a:pt x="195236" y="121454"/>
                  </a:lnTo>
                  <a:lnTo>
                    <a:pt x="228040" y="92377"/>
                  </a:lnTo>
                  <a:lnTo>
                    <a:pt x="262704" y="66988"/>
                  </a:lnTo>
                  <a:lnTo>
                    <a:pt x="299068" y="45498"/>
                  </a:lnTo>
                  <a:lnTo>
                    <a:pt x="336974" y="28119"/>
                  </a:lnTo>
                  <a:lnTo>
                    <a:pt x="376263" y="15063"/>
                  </a:lnTo>
                  <a:lnTo>
                    <a:pt x="416775" y="6540"/>
                  </a:lnTo>
                  <a:lnTo>
                    <a:pt x="458352" y="2764"/>
                  </a:lnTo>
                  <a:lnTo>
                    <a:pt x="458352" y="0"/>
                  </a:lnTo>
                  <a:close/>
                </a:path>
              </a:pathLst>
            </a:custGeom>
            <a:solidFill>
              <a:srgbClr val="292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25"/>
            <p:cNvSpPr/>
            <p:nvPr/>
          </p:nvSpPr>
          <p:spPr>
            <a:xfrm>
              <a:off x="12176047" y="4613147"/>
              <a:ext cx="360167" cy="211501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26"/>
            <p:cNvSpPr/>
            <p:nvPr/>
          </p:nvSpPr>
          <p:spPr>
            <a:xfrm>
              <a:off x="11997516" y="5839432"/>
              <a:ext cx="179070" cy="50165"/>
            </a:xfrm>
            <a:custGeom>
              <a:avLst/>
              <a:gdLst/>
              <a:ahLst/>
              <a:cxnLst/>
              <a:rect l="l" t="t" r="r" b="b"/>
              <a:pathLst>
                <a:path w="179070" h="50164">
                  <a:moveTo>
                    <a:pt x="0" y="0"/>
                  </a:moveTo>
                  <a:lnTo>
                    <a:pt x="43669" y="20958"/>
                  </a:lnTo>
                  <a:lnTo>
                    <a:pt x="87236" y="35896"/>
                  </a:lnTo>
                  <a:lnTo>
                    <a:pt x="132254" y="45514"/>
                  </a:lnTo>
                  <a:lnTo>
                    <a:pt x="178528" y="49548"/>
                  </a:lnTo>
                  <a:lnTo>
                    <a:pt x="178528" y="48427"/>
                  </a:lnTo>
                  <a:lnTo>
                    <a:pt x="131797" y="44576"/>
                  </a:lnTo>
                  <a:lnTo>
                    <a:pt x="86327" y="35039"/>
                  </a:lnTo>
                  <a:lnTo>
                    <a:pt x="42325" y="20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27"/>
            <p:cNvSpPr/>
            <p:nvPr/>
          </p:nvSpPr>
          <p:spPr>
            <a:xfrm>
              <a:off x="12176047" y="4812785"/>
              <a:ext cx="500319" cy="1076312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28"/>
            <p:cNvSpPr/>
            <p:nvPr/>
          </p:nvSpPr>
          <p:spPr>
            <a:xfrm>
              <a:off x="11715124" y="4610507"/>
              <a:ext cx="461009" cy="1195705"/>
            </a:xfrm>
            <a:custGeom>
              <a:avLst/>
              <a:gdLst/>
              <a:ahLst/>
              <a:cxnLst/>
              <a:rect l="l" t="t" r="r" b="b"/>
              <a:pathLst>
                <a:path w="461009" h="1195704">
                  <a:moveTo>
                    <a:pt x="460917" y="0"/>
                  </a:moveTo>
                  <a:lnTo>
                    <a:pt x="421109" y="3046"/>
                  </a:lnTo>
                  <a:lnTo>
                    <a:pt x="382249" y="10435"/>
                  </a:lnTo>
                  <a:lnTo>
                    <a:pt x="344473" y="21985"/>
                  </a:lnTo>
                  <a:lnTo>
                    <a:pt x="307921" y="37512"/>
                  </a:lnTo>
                  <a:lnTo>
                    <a:pt x="272730" y="56833"/>
                  </a:lnTo>
                  <a:lnTo>
                    <a:pt x="239037" y="79764"/>
                  </a:lnTo>
                  <a:lnTo>
                    <a:pt x="206980" y="106122"/>
                  </a:lnTo>
                  <a:lnTo>
                    <a:pt x="176696" y="135724"/>
                  </a:lnTo>
                  <a:lnTo>
                    <a:pt x="148324" y="168387"/>
                  </a:lnTo>
                  <a:lnTo>
                    <a:pt x="122000" y="203928"/>
                  </a:lnTo>
                  <a:lnTo>
                    <a:pt x="97863" y="242162"/>
                  </a:lnTo>
                  <a:lnTo>
                    <a:pt x="76051" y="282908"/>
                  </a:lnTo>
                  <a:lnTo>
                    <a:pt x="56700" y="325981"/>
                  </a:lnTo>
                  <a:lnTo>
                    <a:pt x="39948" y="371198"/>
                  </a:lnTo>
                  <a:lnTo>
                    <a:pt x="25934" y="418377"/>
                  </a:lnTo>
                  <a:lnTo>
                    <a:pt x="14794" y="467334"/>
                  </a:lnTo>
                  <a:lnTo>
                    <a:pt x="6667" y="517885"/>
                  </a:lnTo>
                  <a:lnTo>
                    <a:pt x="1689" y="569847"/>
                  </a:lnTo>
                  <a:lnTo>
                    <a:pt x="0" y="623038"/>
                  </a:lnTo>
                  <a:lnTo>
                    <a:pt x="1755" y="677242"/>
                  </a:lnTo>
                  <a:lnTo>
                    <a:pt x="6923" y="730166"/>
                  </a:lnTo>
                  <a:lnTo>
                    <a:pt x="15359" y="781617"/>
                  </a:lnTo>
                  <a:lnTo>
                    <a:pt x="26916" y="831400"/>
                  </a:lnTo>
                  <a:lnTo>
                    <a:pt x="41449" y="879321"/>
                  </a:lnTo>
                  <a:lnTo>
                    <a:pt x="58811" y="925187"/>
                  </a:lnTo>
                  <a:lnTo>
                    <a:pt x="78858" y="968802"/>
                  </a:lnTo>
                  <a:lnTo>
                    <a:pt x="101444" y="1009974"/>
                  </a:lnTo>
                  <a:lnTo>
                    <a:pt x="126421" y="1048509"/>
                  </a:lnTo>
                  <a:lnTo>
                    <a:pt x="153646" y="1084211"/>
                  </a:lnTo>
                  <a:lnTo>
                    <a:pt x="182971" y="1116887"/>
                  </a:lnTo>
                  <a:lnTo>
                    <a:pt x="214252" y="1146344"/>
                  </a:lnTo>
                  <a:lnTo>
                    <a:pt x="247342" y="1172387"/>
                  </a:lnTo>
                  <a:lnTo>
                    <a:pt x="282986" y="1195314"/>
                  </a:lnTo>
                  <a:lnTo>
                    <a:pt x="248425" y="1172832"/>
                  </a:lnTo>
                  <a:lnTo>
                    <a:pt x="215522" y="1146773"/>
                  </a:lnTo>
                  <a:lnTo>
                    <a:pt x="184422" y="1117329"/>
                  </a:lnTo>
                  <a:lnTo>
                    <a:pt x="155269" y="1084691"/>
                  </a:lnTo>
                  <a:lnTo>
                    <a:pt x="128206" y="1049054"/>
                  </a:lnTo>
                  <a:lnTo>
                    <a:pt x="103380" y="1010607"/>
                  </a:lnTo>
                  <a:lnTo>
                    <a:pt x="80933" y="969545"/>
                  </a:lnTo>
                  <a:lnTo>
                    <a:pt x="61011" y="926058"/>
                  </a:lnTo>
                  <a:lnTo>
                    <a:pt x="43757" y="880339"/>
                  </a:lnTo>
                  <a:lnTo>
                    <a:pt x="29317" y="832581"/>
                  </a:lnTo>
                  <a:lnTo>
                    <a:pt x="17834" y="782976"/>
                  </a:lnTo>
                  <a:lnTo>
                    <a:pt x="9453" y="731715"/>
                  </a:lnTo>
                  <a:lnTo>
                    <a:pt x="4319" y="678991"/>
                  </a:lnTo>
                  <a:lnTo>
                    <a:pt x="2575" y="624996"/>
                  </a:lnTo>
                  <a:lnTo>
                    <a:pt x="4445" y="569099"/>
                  </a:lnTo>
                  <a:lnTo>
                    <a:pt x="9945" y="514571"/>
                  </a:lnTo>
                  <a:lnTo>
                    <a:pt x="18917" y="461628"/>
                  </a:lnTo>
                  <a:lnTo>
                    <a:pt x="31199" y="410482"/>
                  </a:lnTo>
                  <a:lnTo>
                    <a:pt x="46631" y="361347"/>
                  </a:lnTo>
                  <a:lnTo>
                    <a:pt x="65053" y="314436"/>
                  </a:lnTo>
                  <a:lnTo>
                    <a:pt x="86304" y="269963"/>
                  </a:lnTo>
                  <a:lnTo>
                    <a:pt x="110224" y="228142"/>
                  </a:lnTo>
                  <a:lnTo>
                    <a:pt x="136652" y="189186"/>
                  </a:lnTo>
                  <a:lnTo>
                    <a:pt x="165429" y="153309"/>
                  </a:lnTo>
                  <a:lnTo>
                    <a:pt x="196393" y="120724"/>
                  </a:lnTo>
                  <a:lnTo>
                    <a:pt x="229384" y="91645"/>
                  </a:lnTo>
                  <a:lnTo>
                    <a:pt x="264242" y="66285"/>
                  </a:lnTo>
                  <a:lnTo>
                    <a:pt x="300806" y="44859"/>
                  </a:lnTo>
                  <a:lnTo>
                    <a:pt x="338916" y="27579"/>
                  </a:lnTo>
                  <a:lnTo>
                    <a:pt x="378412" y="14659"/>
                  </a:lnTo>
                  <a:lnTo>
                    <a:pt x="419132" y="6312"/>
                  </a:lnTo>
                  <a:lnTo>
                    <a:pt x="460917" y="2753"/>
                  </a:lnTo>
                  <a:lnTo>
                    <a:pt x="460917" y="0"/>
                  </a:lnTo>
                  <a:close/>
                </a:path>
              </a:pathLst>
            </a:custGeom>
            <a:solidFill>
              <a:srgbClr val="292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29"/>
            <p:cNvSpPr/>
            <p:nvPr/>
          </p:nvSpPr>
          <p:spPr>
            <a:xfrm>
              <a:off x="12176047" y="4610435"/>
              <a:ext cx="359392" cy="212988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30"/>
            <p:cNvSpPr/>
            <p:nvPr/>
          </p:nvSpPr>
          <p:spPr>
            <a:xfrm>
              <a:off x="11995222" y="5838170"/>
              <a:ext cx="180975" cy="50165"/>
            </a:xfrm>
            <a:custGeom>
              <a:avLst/>
              <a:gdLst/>
              <a:ahLst/>
              <a:cxnLst/>
              <a:rect l="l" t="t" r="r" b="b"/>
              <a:pathLst>
                <a:path w="180975" h="50164">
                  <a:moveTo>
                    <a:pt x="0" y="0"/>
                  </a:moveTo>
                  <a:lnTo>
                    <a:pt x="44618" y="21352"/>
                  </a:lnTo>
                  <a:lnTo>
                    <a:pt x="88620" y="36303"/>
                  </a:lnTo>
                  <a:lnTo>
                    <a:pt x="134090" y="45838"/>
                  </a:lnTo>
                  <a:lnTo>
                    <a:pt x="180821" y="49684"/>
                  </a:lnTo>
                  <a:lnTo>
                    <a:pt x="180821" y="48543"/>
                  </a:lnTo>
                  <a:lnTo>
                    <a:pt x="133470" y="44870"/>
                  </a:lnTo>
                  <a:lnTo>
                    <a:pt x="87410" y="35371"/>
                  </a:lnTo>
                  <a:lnTo>
                    <a:pt x="42851" y="203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25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31"/>
            <p:cNvSpPr/>
            <p:nvPr/>
          </p:nvSpPr>
          <p:spPr>
            <a:xfrm>
              <a:off x="12176047" y="4809612"/>
              <a:ext cx="498895" cy="1078312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32"/>
            <p:cNvSpPr/>
            <p:nvPr/>
          </p:nvSpPr>
          <p:spPr>
            <a:xfrm>
              <a:off x="11712542" y="4607774"/>
              <a:ext cx="463550" cy="1197610"/>
            </a:xfrm>
            <a:custGeom>
              <a:avLst/>
              <a:gdLst/>
              <a:ahLst/>
              <a:cxnLst/>
              <a:rect l="l" t="t" r="r" b="b"/>
              <a:pathLst>
                <a:path w="463550" h="1197610">
                  <a:moveTo>
                    <a:pt x="463504" y="0"/>
                  </a:moveTo>
                  <a:lnTo>
                    <a:pt x="423498" y="2838"/>
                  </a:lnTo>
                  <a:lnTo>
                    <a:pt x="384440" y="10058"/>
                  </a:lnTo>
                  <a:lnTo>
                    <a:pt x="346468" y="21473"/>
                  </a:lnTo>
                  <a:lnTo>
                    <a:pt x="309721" y="36899"/>
                  </a:lnTo>
                  <a:lnTo>
                    <a:pt x="274339" y="56151"/>
                  </a:lnTo>
                  <a:lnTo>
                    <a:pt x="240460" y="79043"/>
                  </a:lnTo>
                  <a:lnTo>
                    <a:pt x="208222" y="105392"/>
                  </a:lnTo>
                  <a:lnTo>
                    <a:pt x="177765" y="135011"/>
                  </a:lnTo>
                  <a:lnTo>
                    <a:pt x="149228" y="167717"/>
                  </a:lnTo>
                  <a:lnTo>
                    <a:pt x="122750" y="203324"/>
                  </a:lnTo>
                  <a:lnTo>
                    <a:pt x="98469" y="241647"/>
                  </a:lnTo>
                  <a:lnTo>
                    <a:pt x="76525" y="282501"/>
                  </a:lnTo>
                  <a:lnTo>
                    <a:pt x="57055" y="325702"/>
                  </a:lnTo>
                  <a:lnTo>
                    <a:pt x="40200" y="371064"/>
                  </a:lnTo>
                  <a:lnTo>
                    <a:pt x="26098" y="418403"/>
                  </a:lnTo>
                  <a:lnTo>
                    <a:pt x="14888" y="467533"/>
                  </a:lnTo>
                  <a:lnTo>
                    <a:pt x="6709" y="518270"/>
                  </a:lnTo>
                  <a:lnTo>
                    <a:pt x="1700" y="570428"/>
                  </a:lnTo>
                  <a:lnTo>
                    <a:pt x="0" y="623823"/>
                  </a:lnTo>
                  <a:lnTo>
                    <a:pt x="1765" y="678215"/>
                  </a:lnTo>
                  <a:lnTo>
                    <a:pt x="6962" y="731319"/>
                  </a:lnTo>
                  <a:lnTo>
                    <a:pt x="15446" y="782940"/>
                  </a:lnTo>
                  <a:lnTo>
                    <a:pt x="27068" y="832882"/>
                  </a:lnTo>
                  <a:lnTo>
                    <a:pt x="41681" y="880951"/>
                  </a:lnTo>
                  <a:lnTo>
                    <a:pt x="59139" y="926949"/>
                  </a:lnTo>
                  <a:lnTo>
                    <a:pt x="79296" y="970682"/>
                  </a:lnTo>
                  <a:lnTo>
                    <a:pt x="102002" y="1011954"/>
                  </a:lnTo>
                  <a:lnTo>
                    <a:pt x="127113" y="1050569"/>
                  </a:lnTo>
                  <a:lnTo>
                    <a:pt x="154481" y="1086332"/>
                  </a:lnTo>
                  <a:lnTo>
                    <a:pt x="183959" y="1119047"/>
                  </a:lnTo>
                  <a:lnTo>
                    <a:pt x="215399" y="1148518"/>
                  </a:lnTo>
                  <a:lnTo>
                    <a:pt x="248656" y="1174550"/>
                  </a:lnTo>
                  <a:lnTo>
                    <a:pt x="284682" y="1197555"/>
                  </a:lnTo>
                  <a:lnTo>
                    <a:pt x="249928" y="1175120"/>
                  </a:lnTo>
                  <a:lnTo>
                    <a:pt x="216838" y="1149077"/>
                  </a:lnTo>
                  <a:lnTo>
                    <a:pt x="185557" y="1119620"/>
                  </a:lnTo>
                  <a:lnTo>
                    <a:pt x="156230" y="1086944"/>
                  </a:lnTo>
                  <a:lnTo>
                    <a:pt x="129005" y="1051241"/>
                  </a:lnTo>
                  <a:lnTo>
                    <a:pt x="104026" y="1012707"/>
                  </a:lnTo>
                  <a:lnTo>
                    <a:pt x="81439" y="971535"/>
                  </a:lnTo>
                  <a:lnTo>
                    <a:pt x="61391" y="927920"/>
                  </a:lnTo>
                  <a:lnTo>
                    <a:pt x="44027" y="882054"/>
                  </a:lnTo>
                  <a:lnTo>
                    <a:pt x="29494" y="834133"/>
                  </a:lnTo>
                  <a:lnTo>
                    <a:pt x="17936" y="784350"/>
                  </a:lnTo>
                  <a:lnTo>
                    <a:pt x="9499" y="732899"/>
                  </a:lnTo>
                  <a:lnTo>
                    <a:pt x="4331" y="679975"/>
                  </a:lnTo>
                  <a:lnTo>
                    <a:pt x="2575" y="625771"/>
                  </a:lnTo>
                  <a:lnTo>
                    <a:pt x="4265" y="572580"/>
                  </a:lnTo>
                  <a:lnTo>
                    <a:pt x="9243" y="520618"/>
                  </a:lnTo>
                  <a:lnTo>
                    <a:pt x="17370" y="470066"/>
                  </a:lnTo>
                  <a:lnTo>
                    <a:pt x="28511" y="421110"/>
                  </a:lnTo>
                  <a:lnTo>
                    <a:pt x="42526" y="373931"/>
                  </a:lnTo>
                  <a:lnTo>
                    <a:pt x="59278" y="328714"/>
                  </a:lnTo>
                  <a:lnTo>
                    <a:pt x="78630" y="285641"/>
                  </a:lnTo>
                  <a:lnTo>
                    <a:pt x="100443" y="244895"/>
                  </a:lnTo>
                  <a:lnTo>
                    <a:pt x="124581" y="206661"/>
                  </a:lnTo>
                  <a:lnTo>
                    <a:pt x="150905" y="171120"/>
                  </a:lnTo>
                  <a:lnTo>
                    <a:pt x="179278" y="138457"/>
                  </a:lnTo>
                  <a:lnTo>
                    <a:pt x="209563" y="108855"/>
                  </a:lnTo>
                  <a:lnTo>
                    <a:pt x="241621" y="82497"/>
                  </a:lnTo>
                  <a:lnTo>
                    <a:pt x="275314" y="59566"/>
                  </a:lnTo>
                  <a:lnTo>
                    <a:pt x="310506" y="40245"/>
                  </a:lnTo>
                  <a:lnTo>
                    <a:pt x="347059" y="24718"/>
                  </a:lnTo>
                  <a:lnTo>
                    <a:pt x="384835" y="13168"/>
                  </a:lnTo>
                  <a:lnTo>
                    <a:pt x="423695" y="5779"/>
                  </a:lnTo>
                  <a:lnTo>
                    <a:pt x="463504" y="2732"/>
                  </a:lnTo>
                  <a:lnTo>
                    <a:pt x="463504" y="0"/>
                  </a:lnTo>
                  <a:close/>
                </a:path>
              </a:pathLst>
            </a:custGeom>
            <a:solidFill>
              <a:srgbClr val="2825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33"/>
            <p:cNvSpPr/>
            <p:nvPr/>
          </p:nvSpPr>
          <p:spPr>
            <a:xfrm>
              <a:off x="12176047" y="4607734"/>
              <a:ext cx="358544" cy="214380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34"/>
            <p:cNvSpPr/>
            <p:nvPr/>
          </p:nvSpPr>
          <p:spPr>
            <a:xfrm>
              <a:off x="11993306" y="5837114"/>
              <a:ext cx="182880" cy="50165"/>
            </a:xfrm>
            <a:custGeom>
              <a:avLst/>
              <a:gdLst/>
              <a:ahLst/>
              <a:cxnLst/>
              <a:rect l="l" t="t" r="r" b="b"/>
              <a:pathLst>
                <a:path w="182879" h="50164">
                  <a:moveTo>
                    <a:pt x="0" y="0"/>
                  </a:moveTo>
                  <a:lnTo>
                    <a:pt x="44767" y="21380"/>
                  </a:lnTo>
                  <a:lnTo>
                    <a:pt x="89327" y="36429"/>
                  </a:lnTo>
                  <a:lnTo>
                    <a:pt x="135386" y="45928"/>
                  </a:lnTo>
                  <a:lnTo>
                    <a:pt x="182737" y="49600"/>
                  </a:lnTo>
                  <a:lnTo>
                    <a:pt x="182737" y="48448"/>
                  </a:lnTo>
                  <a:lnTo>
                    <a:pt x="134876" y="44970"/>
                  </a:lnTo>
                  <a:lnTo>
                    <a:pt x="88325" y="35544"/>
                  </a:lnTo>
                  <a:lnTo>
                    <a:pt x="43296" y="20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2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35"/>
            <p:cNvSpPr/>
            <p:nvPr/>
          </p:nvSpPr>
          <p:spPr>
            <a:xfrm>
              <a:off x="12176047" y="4807057"/>
              <a:ext cx="497450" cy="1079694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36"/>
            <p:cNvSpPr/>
            <p:nvPr/>
          </p:nvSpPr>
          <p:spPr>
            <a:xfrm>
              <a:off x="11709955" y="4605037"/>
              <a:ext cx="466090" cy="1200150"/>
            </a:xfrm>
            <a:custGeom>
              <a:avLst/>
              <a:gdLst/>
              <a:ahLst/>
              <a:cxnLst/>
              <a:rect l="l" t="t" r="r" b="b"/>
              <a:pathLst>
                <a:path w="466090" h="1200150">
                  <a:moveTo>
                    <a:pt x="466090" y="0"/>
                  </a:moveTo>
                  <a:lnTo>
                    <a:pt x="425889" y="2631"/>
                  </a:lnTo>
                  <a:lnTo>
                    <a:pt x="386634" y="9680"/>
                  </a:lnTo>
                  <a:lnTo>
                    <a:pt x="348466" y="20961"/>
                  </a:lnTo>
                  <a:lnTo>
                    <a:pt x="311526" y="36285"/>
                  </a:lnTo>
                  <a:lnTo>
                    <a:pt x="275953" y="55468"/>
                  </a:lnTo>
                  <a:lnTo>
                    <a:pt x="241887" y="78322"/>
                  </a:lnTo>
                  <a:lnTo>
                    <a:pt x="209469" y="104661"/>
                  </a:lnTo>
                  <a:lnTo>
                    <a:pt x="178839" y="134297"/>
                  </a:lnTo>
                  <a:lnTo>
                    <a:pt x="150137" y="167045"/>
                  </a:lnTo>
                  <a:lnTo>
                    <a:pt x="123503" y="202718"/>
                  </a:lnTo>
                  <a:lnTo>
                    <a:pt x="99078" y="241129"/>
                  </a:lnTo>
                  <a:lnTo>
                    <a:pt x="77001" y="282092"/>
                  </a:lnTo>
                  <a:lnTo>
                    <a:pt x="57413" y="325420"/>
                  </a:lnTo>
                  <a:lnTo>
                    <a:pt x="40454" y="370925"/>
                  </a:lnTo>
                  <a:lnTo>
                    <a:pt x="26264" y="418423"/>
                  </a:lnTo>
                  <a:lnTo>
                    <a:pt x="14984" y="467726"/>
                  </a:lnTo>
                  <a:lnTo>
                    <a:pt x="6753" y="518647"/>
                  </a:lnTo>
                  <a:lnTo>
                    <a:pt x="1711" y="571000"/>
                  </a:lnTo>
                  <a:lnTo>
                    <a:pt x="0" y="624598"/>
                  </a:lnTo>
                  <a:lnTo>
                    <a:pt x="1774" y="679161"/>
                  </a:lnTo>
                  <a:lnTo>
                    <a:pt x="6998" y="732430"/>
                  </a:lnTo>
                  <a:lnTo>
                    <a:pt x="15523" y="784206"/>
                  </a:lnTo>
                  <a:lnTo>
                    <a:pt x="27203" y="834294"/>
                  </a:lnTo>
                  <a:lnTo>
                    <a:pt x="41888" y="882497"/>
                  </a:lnTo>
                  <a:lnTo>
                    <a:pt x="59430" y="928617"/>
                  </a:lnTo>
                  <a:lnTo>
                    <a:pt x="79683" y="972457"/>
                  </a:lnTo>
                  <a:lnTo>
                    <a:pt x="102497" y="1013821"/>
                  </a:lnTo>
                  <a:lnTo>
                    <a:pt x="127725" y="1052511"/>
                  </a:lnTo>
                  <a:lnTo>
                    <a:pt x="155219" y="1088331"/>
                  </a:lnTo>
                  <a:lnTo>
                    <a:pt x="184830" y="1121084"/>
                  </a:lnTo>
                  <a:lnTo>
                    <a:pt x="216412" y="1150572"/>
                  </a:lnTo>
                  <a:lnTo>
                    <a:pt x="249815" y="1176599"/>
                  </a:lnTo>
                  <a:lnTo>
                    <a:pt x="286169" y="1199680"/>
                  </a:lnTo>
                  <a:lnTo>
                    <a:pt x="251243" y="1177283"/>
                  </a:lnTo>
                  <a:lnTo>
                    <a:pt x="217986" y="1151251"/>
                  </a:lnTo>
                  <a:lnTo>
                    <a:pt x="186545" y="1121780"/>
                  </a:lnTo>
                  <a:lnTo>
                    <a:pt x="157067" y="1089065"/>
                  </a:lnTo>
                  <a:lnTo>
                    <a:pt x="129700" y="1053302"/>
                  </a:lnTo>
                  <a:lnTo>
                    <a:pt x="104589" y="1014687"/>
                  </a:lnTo>
                  <a:lnTo>
                    <a:pt x="81882" y="973415"/>
                  </a:lnTo>
                  <a:lnTo>
                    <a:pt x="61726" y="929682"/>
                  </a:lnTo>
                  <a:lnTo>
                    <a:pt x="44267" y="883684"/>
                  </a:lnTo>
                  <a:lnTo>
                    <a:pt x="29654" y="835615"/>
                  </a:lnTo>
                  <a:lnTo>
                    <a:pt x="18032" y="785673"/>
                  </a:lnTo>
                  <a:lnTo>
                    <a:pt x="9549" y="734052"/>
                  </a:lnTo>
                  <a:lnTo>
                    <a:pt x="4351" y="680948"/>
                  </a:lnTo>
                  <a:lnTo>
                    <a:pt x="2586" y="626556"/>
                  </a:lnTo>
                  <a:lnTo>
                    <a:pt x="4286" y="573163"/>
                  </a:lnTo>
                  <a:lnTo>
                    <a:pt x="9296" y="521005"/>
                  </a:lnTo>
                  <a:lnTo>
                    <a:pt x="17475" y="470270"/>
                  </a:lnTo>
                  <a:lnTo>
                    <a:pt x="28685" y="421141"/>
                  </a:lnTo>
                  <a:lnTo>
                    <a:pt x="42787" y="373803"/>
                  </a:lnTo>
                  <a:lnTo>
                    <a:pt x="59642" y="328441"/>
                  </a:lnTo>
                  <a:lnTo>
                    <a:pt x="79111" y="285241"/>
                  </a:lnTo>
                  <a:lnTo>
                    <a:pt x="101055" y="244387"/>
                  </a:lnTo>
                  <a:lnTo>
                    <a:pt x="125336" y="206064"/>
                  </a:lnTo>
                  <a:lnTo>
                    <a:pt x="151815" y="170458"/>
                  </a:lnTo>
                  <a:lnTo>
                    <a:pt x="180352" y="137752"/>
                  </a:lnTo>
                  <a:lnTo>
                    <a:pt x="210808" y="108132"/>
                  </a:lnTo>
                  <a:lnTo>
                    <a:pt x="243046" y="81783"/>
                  </a:lnTo>
                  <a:lnTo>
                    <a:pt x="276925" y="58890"/>
                  </a:lnTo>
                  <a:lnTo>
                    <a:pt x="312308" y="39637"/>
                  </a:lnTo>
                  <a:lnTo>
                    <a:pt x="349054" y="24210"/>
                  </a:lnTo>
                  <a:lnTo>
                    <a:pt x="387026" y="12794"/>
                  </a:lnTo>
                  <a:lnTo>
                    <a:pt x="426084" y="5573"/>
                  </a:lnTo>
                  <a:lnTo>
                    <a:pt x="466090" y="2732"/>
                  </a:lnTo>
                  <a:lnTo>
                    <a:pt x="466090" y="0"/>
                  </a:lnTo>
                  <a:close/>
                </a:path>
              </a:pathLst>
            </a:custGeom>
            <a:solidFill>
              <a:srgbClr val="282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37"/>
            <p:cNvSpPr/>
            <p:nvPr/>
          </p:nvSpPr>
          <p:spPr>
            <a:xfrm>
              <a:off x="12176047" y="4605022"/>
              <a:ext cx="358051" cy="216328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38"/>
            <p:cNvSpPr/>
            <p:nvPr/>
          </p:nvSpPr>
          <p:spPr>
            <a:xfrm>
              <a:off x="11990730" y="5835703"/>
              <a:ext cx="185420" cy="50165"/>
            </a:xfrm>
            <a:custGeom>
              <a:avLst/>
              <a:gdLst/>
              <a:ahLst/>
              <a:cxnLst/>
              <a:rect l="l" t="t" r="r" b="b"/>
              <a:pathLst>
                <a:path w="185420" h="50164">
                  <a:moveTo>
                    <a:pt x="0" y="0"/>
                  </a:moveTo>
                  <a:lnTo>
                    <a:pt x="45872" y="21872"/>
                  </a:lnTo>
                  <a:lnTo>
                    <a:pt x="90901" y="36958"/>
                  </a:lnTo>
                  <a:lnTo>
                    <a:pt x="137452" y="46384"/>
                  </a:lnTo>
                  <a:lnTo>
                    <a:pt x="185313" y="49862"/>
                  </a:lnTo>
                  <a:lnTo>
                    <a:pt x="185313" y="48700"/>
                  </a:lnTo>
                  <a:lnTo>
                    <a:pt x="136759" y="45394"/>
                  </a:lnTo>
                  <a:lnTo>
                    <a:pt x="89539" y="35976"/>
                  </a:lnTo>
                  <a:lnTo>
                    <a:pt x="43877" y="207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25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39"/>
            <p:cNvSpPr/>
            <p:nvPr/>
          </p:nvSpPr>
          <p:spPr>
            <a:xfrm>
              <a:off x="12176047" y="4804366"/>
              <a:ext cx="496026" cy="1081223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40"/>
            <p:cNvSpPr/>
            <p:nvPr/>
          </p:nvSpPr>
          <p:spPr>
            <a:xfrm>
              <a:off x="11707373" y="4602322"/>
              <a:ext cx="469265" cy="1202055"/>
            </a:xfrm>
            <a:custGeom>
              <a:avLst/>
              <a:gdLst/>
              <a:ahLst/>
              <a:cxnLst/>
              <a:rect l="l" t="t" r="r" b="b"/>
              <a:pathLst>
                <a:path w="469265" h="1202054">
                  <a:moveTo>
                    <a:pt x="468666" y="0"/>
                  </a:moveTo>
                  <a:lnTo>
                    <a:pt x="428272" y="2424"/>
                  </a:lnTo>
                  <a:lnTo>
                    <a:pt x="388823" y="9303"/>
                  </a:lnTo>
                  <a:lnTo>
                    <a:pt x="350462" y="20448"/>
                  </a:lnTo>
                  <a:lnTo>
                    <a:pt x="313329" y="35672"/>
                  </a:lnTo>
                  <a:lnTo>
                    <a:pt x="277567" y="54785"/>
                  </a:lnTo>
                  <a:lnTo>
                    <a:pt x="243316" y="77600"/>
                  </a:lnTo>
                  <a:lnTo>
                    <a:pt x="210718" y="103929"/>
                  </a:lnTo>
                  <a:lnTo>
                    <a:pt x="179915" y="133582"/>
                  </a:lnTo>
                  <a:lnTo>
                    <a:pt x="151048" y="166372"/>
                  </a:lnTo>
                  <a:lnTo>
                    <a:pt x="124259" y="202110"/>
                  </a:lnTo>
                  <a:lnTo>
                    <a:pt x="99689" y="240608"/>
                  </a:lnTo>
                  <a:lnTo>
                    <a:pt x="77480" y="281678"/>
                  </a:lnTo>
                  <a:lnTo>
                    <a:pt x="57773" y="325131"/>
                  </a:lnTo>
                  <a:lnTo>
                    <a:pt x="40710" y="370779"/>
                  </a:lnTo>
                  <a:lnTo>
                    <a:pt x="26431" y="418433"/>
                  </a:lnTo>
                  <a:lnTo>
                    <a:pt x="15080" y="467906"/>
                  </a:lnTo>
                  <a:lnTo>
                    <a:pt x="6796" y="519009"/>
                  </a:lnTo>
                  <a:lnTo>
                    <a:pt x="1722" y="571554"/>
                  </a:lnTo>
                  <a:lnTo>
                    <a:pt x="0" y="625352"/>
                  </a:lnTo>
                  <a:lnTo>
                    <a:pt x="1792" y="680221"/>
                  </a:lnTo>
                  <a:lnTo>
                    <a:pt x="7068" y="733781"/>
                  </a:lnTo>
                  <a:lnTo>
                    <a:pt x="15679" y="785833"/>
                  </a:lnTo>
                  <a:lnTo>
                    <a:pt x="27474" y="836176"/>
                  </a:lnTo>
                  <a:lnTo>
                    <a:pt x="42302" y="884610"/>
                  </a:lnTo>
                  <a:lnTo>
                    <a:pt x="60013" y="930937"/>
                  </a:lnTo>
                  <a:lnTo>
                    <a:pt x="80458" y="974955"/>
                  </a:lnTo>
                  <a:lnTo>
                    <a:pt x="103485" y="1016466"/>
                  </a:lnTo>
                  <a:lnTo>
                    <a:pt x="128945" y="1055270"/>
                  </a:lnTo>
                  <a:lnTo>
                    <a:pt x="156688" y="1091166"/>
                  </a:lnTo>
                  <a:lnTo>
                    <a:pt x="186563" y="1123955"/>
                  </a:lnTo>
                  <a:lnTo>
                    <a:pt x="218419" y="1153436"/>
                  </a:lnTo>
                  <a:lnTo>
                    <a:pt x="252108" y="1179412"/>
                  </a:lnTo>
                  <a:lnTo>
                    <a:pt x="287478" y="1201680"/>
                  </a:lnTo>
                  <a:lnTo>
                    <a:pt x="252401" y="1179313"/>
                  </a:lnTo>
                  <a:lnTo>
                    <a:pt x="218997" y="1153287"/>
                  </a:lnTo>
                  <a:lnTo>
                    <a:pt x="187415" y="1123800"/>
                  </a:lnTo>
                  <a:lnTo>
                    <a:pt x="157803" y="1091047"/>
                  </a:lnTo>
                  <a:lnTo>
                    <a:pt x="130308" y="1055228"/>
                  </a:lnTo>
                  <a:lnTo>
                    <a:pt x="105079" y="1016537"/>
                  </a:lnTo>
                  <a:lnTo>
                    <a:pt x="82264" y="975173"/>
                  </a:lnTo>
                  <a:lnTo>
                    <a:pt x="62010" y="931332"/>
                  </a:lnTo>
                  <a:lnTo>
                    <a:pt x="44467" y="885211"/>
                  </a:lnTo>
                  <a:lnTo>
                    <a:pt x="29780" y="837008"/>
                  </a:lnTo>
                  <a:lnTo>
                    <a:pt x="18100" y="786920"/>
                  </a:lnTo>
                  <a:lnTo>
                    <a:pt x="9574" y="735142"/>
                  </a:lnTo>
                  <a:lnTo>
                    <a:pt x="4350" y="681874"/>
                  </a:lnTo>
                  <a:lnTo>
                    <a:pt x="2575" y="627310"/>
                  </a:lnTo>
                  <a:lnTo>
                    <a:pt x="4287" y="573712"/>
                  </a:lnTo>
                  <a:lnTo>
                    <a:pt x="9329" y="521359"/>
                  </a:lnTo>
                  <a:lnTo>
                    <a:pt x="17560" y="470438"/>
                  </a:lnTo>
                  <a:lnTo>
                    <a:pt x="28841" y="421135"/>
                  </a:lnTo>
                  <a:lnTo>
                    <a:pt x="43032" y="373638"/>
                  </a:lnTo>
                  <a:lnTo>
                    <a:pt x="59991" y="328132"/>
                  </a:lnTo>
                  <a:lnTo>
                    <a:pt x="79580" y="284804"/>
                  </a:lnTo>
                  <a:lnTo>
                    <a:pt x="101657" y="243842"/>
                  </a:lnTo>
                  <a:lnTo>
                    <a:pt x="126083" y="205431"/>
                  </a:lnTo>
                  <a:lnTo>
                    <a:pt x="152717" y="169759"/>
                  </a:lnTo>
                  <a:lnTo>
                    <a:pt x="181419" y="137011"/>
                  </a:lnTo>
                  <a:lnTo>
                    <a:pt x="212050" y="107375"/>
                  </a:lnTo>
                  <a:lnTo>
                    <a:pt x="244468" y="81037"/>
                  </a:lnTo>
                  <a:lnTo>
                    <a:pt x="278533" y="58184"/>
                  </a:lnTo>
                  <a:lnTo>
                    <a:pt x="314106" y="39002"/>
                  </a:lnTo>
                  <a:lnTo>
                    <a:pt x="351046" y="23679"/>
                  </a:lnTo>
                  <a:lnTo>
                    <a:pt x="389212" y="12400"/>
                  </a:lnTo>
                  <a:lnTo>
                    <a:pt x="428466" y="5352"/>
                  </a:lnTo>
                  <a:lnTo>
                    <a:pt x="468666" y="2722"/>
                  </a:lnTo>
                  <a:lnTo>
                    <a:pt x="468666" y="0"/>
                  </a:lnTo>
                  <a:close/>
                </a:path>
              </a:pathLst>
            </a:custGeom>
            <a:solidFill>
              <a:srgbClr val="2825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41"/>
            <p:cNvSpPr/>
            <p:nvPr/>
          </p:nvSpPr>
          <p:spPr>
            <a:xfrm>
              <a:off x="12176047" y="4602320"/>
              <a:ext cx="357172" cy="217647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42"/>
            <p:cNvSpPr/>
            <p:nvPr/>
          </p:nvSpPr>
          <p:spPr>
            <a:xfrm>
              <a:off x="11683797" y="4570946"/>
              <a:ext cx="492759" cy="1313815"/>
            </a:xfrm>
            <a:custGeom>
              <a:avLst/>
              <a:gdLst/>
              <a:ahLst/>
              <a:cxnLst/>
              <a:rect l="l" t="t" r="r" b="b"/>
              <a:pathLst>
                <a:path w="492759" h="1313814">
                  <a:moveTo>
                    <a:pt x="492246" y="0"/>
                  </a:moveTo>
                  <a:lnTo>
                    <a:pt x="451919" y="2301"/>
                  </a:lnTo>
                  <a:lnTo>
                    <a:pt x="412481" y="8834"/>
                  </a:lnTo>
                  <a:lnTo>
                    <a:pt x="374061" y="19429"/>
                  </a:lnTo>
                  <a:lnTo>
                    <a:pt x="336785" y="33917"/>
                  </a:lnTo>
                  <a:lnTo>
                    <a:pt x="300781" y="52128"/>
                  </a:lnTo>
                  <a:lnTo>
                    <a:pt x="266176" y="73892"/>
                  </a:lnTo>
                  <a:lnTo>
                    <a:pt x="233098" y="99040"/>
                  </a:lnTo>
                  <a:lnTo>
                    <a:pt x="201674" y="127403"/>
                  </a:lnTo>
                  <a:lnTo>
                    <a:pt x="172032" y="158810"/>
                  </a:lnTo>
                  <a:lnTo>
                    <a:pt x="144299" y="193092"/>
                  </a:lnTo>
                  <a:lnTo>
                    <a:pt x="118602" y="230079"/>
                  </a:lnTo>
                  <a:lnTo>
                    <a:pt x="95069" y="269603"/>
                  </a:lnTo>
                  <a:lnTo>
                    <a:pt x="73828" y="311493"/>
                  </a:lnTo>
                  <a:lnTo>
                    <a:pt x="55005" y="355580"/>
                  </a:lnTo>
                  <a:lnTo>
                    <a:pt x="38729" y="401693"/>
                  </a:lnTo>
                  <a:lnTo>
                    <a:pt x="25126" y="449665"/>
                  </a:lnTo>
                  <a:lnTo>
                    <a:pt x="14324" y="499324"/>
                  </a:lnTo>
                  <a:lnTo>
                    <a:pt x="6451" y="550501"/>
                  </a:lnTo>
                  <a:lnTo>
                    <a:pt x="1634" y="603028"/>
                  </a:lnTo>
                  <a:lnTo>
                    <a:pt x="0" y="656733"/>
                  </a:lnTo>
                  <a:lnTo>
                    <a:pt x="1671" y="711053"/>
                  </a:lnTo>
                  <a:lnTo>
                    <a:pt x="6599" y="764164"/>
                  </a:lnTo>
                  <a:lnTo>
                    <a:pt x="14651" y="815892"/>
                  </a:lnTo>
                  <a:lnTo>
                    <a:pt x="25695" y="866059"/>
                  </a:lnTo>
                  <a:lnTo>
                    <a:pt x="39599" y="914492"/>
                  </a:lnTo>
                  <a:lnTo>
                    <a:pt x="56232" y="961014"/>
                  </a:lnTo>
                  <a:lnTo>
                    <a:pt x="75461" y="1005449"/>
                  </a:lnTo>
                  <a:lnTo>
                    <a:pt x="97154" y="1047623"/>
                  </a:lnTo>
                  <a:lnTo>
                    <a:pt x="121180" y="1087359"/>
                  </a:lnTo>
                  <a:lnTo>
                    <a:pt x="147406" y="1124482"/>
                  </a:lnTo>
                  <a:lnTo>
                    <a:pt x="175702" y="1158816"/>
                  </a:lnTo>
                  <a:lnTo>
                    <a:pt x="205934" y="1190187"/>
                  </a:lnTo>
                  <a:lnTo>
                    <a:pt x="237971" y="1218417"/>
                  </a:lnTo>
                  <a:lnTo>
                    <a:pt x="271681" y="1243332"/>
                  </a:lnTo>
                  <a:lnTo>
                    <a:pt x="306933" y="1264757"/>
                  </a:lnTo>
                  <a:lnTo>
                    <a:pt x="350810" y="1285502"/>
                  </a:lnTo>
                  <a:lnTo>
                    <a:pt x="396472" y="1300733"/>
                  </a:lnTo>
                  <a:lnTo>
                    <a:pt x="443692" y="1310152"/>
                  </a:lnTo>
                  <a:lnTo>
                    <a:pt x="492246" y="1313457"/>
                  </a:lnTo>
                  <a:lnTo>
                    <a:pt x="492246" y="1282086"/>
                  </a:lnTo>
                  <a:lnTo>
                    <a:pt x="454194" y="1279929"/>
                  </a:lnTo>
                  <a:lnTo>
                    <a:pt x="416970" y="1273814"/>
                  </a:lnTo>
                  <a:lnTo>
                    <a:pt x="345486" y="1250338"/>
                  </a:lnTo>
                  <a:lnTo>
                    <a:pt x="275686" y="1210784"/>
                  </a:lnTo>
                  <a:lnTo>
                    <a:pt x="241997" y="1184811"/>
                  </a:lnTo>
                  <a:lnTo>
                    <a:pt x="210139" y="1155330"/>
                  </a:lnTo>
                  <a:lnTo>
                    <a:pt x="180264" y="1122541"/>
                  </a:lnTo>
                  <a:lnTo>
                    <a:pt x="152521" y="1086646"/>
                  </a:lnTo>
                  <a:lnTo>
                    <a:pt x="127061" y="1047842"/>
                  </a:lnTo>
                  <a:lnTo>
                    <a:pt x="104034" y="1006331"/>
                  </a:lnTo>
                  <a:lnTo>
                    <a:pt x="83590" y="962313"/>
                  </a:lnTo>
                  <a:lnTo>
                    <a:pt x="65880" y="915986"/>
                  </a:lnTo>
                  <a:lnTo>
                    <a:pt x="51052" y="867552"/>
                  </a:lnTo>
                  <a:lnTo>
                    <a:pt x="39258" y="817210"/>
                  </a:lnTo>
                  <a:lnTo>
                    <a:pt x="30648" y="765159"/>
                  </a:lnTo>
                  <a:lnTo>
                    <a:pt x="25372" y="711600"/>
                  </a:lnTo>
                  <a:lnTo>
                    <a:pt x="23580" y="656733"/>
                  </a:lnTo>
                  <a:lnTo>
                    <a:pt x="25303" y="602934"/>
                  </a:lnTo>
                  <a:lnTo>
                    <a:pt x="30377" y="550388"/>
                  </a:lnTo>
                  <a:lnTo>
                    <a:pt x="38660" y="499284"/>
                  </a:lnTo>
                  <a:lnTo>
                    <a:pt x="50012" y="449810"/>
                  </a:lnTo>
                  <a:lnTo>
                    <a:pt x="64290" y="402155"/>
                  </a:lnTo>
                  <a:lnTo>
                    <a:pt x="81353" y="356507"/>
                  </a:lnTo>
                  <a:lnTo>
                    <a:pt x="101061" y="313054"/>
                  </a:lnTo>
                  <a:lnTo>
                    <a:pt x="123270" y="271984"/>
                  </a:lnTo>
                  <a:lnTo>
                    <a:pt x="147840" y="233486"/>
                  </a:lnTo>
                  <a:lnTo>
                    <a:pt x="174629" y="197748"/>
                  </a:lnTo>
                  <a:lnTo>
                    <a:pt x="203496" y="164958"/>
                  </a:lnTo>
                  <a:lnTo>
                    <a:pt x="234299" y="135305"/>
                  </a:lnTo>
                  <a:lnTo>
                    <a:pt x="266896" y="108976"/>
                  </a:lnTo>
                  <a:lnTo>
                    <a:pt x="301147" y="86161"/>
                  </a:lnTo>
                  <a:lnTo>
                    <a:pt x="336910" y="67047"/>
                  </a:lnTo>
                  <a:lnTo>
                    <a:pt x="374042" y="51822"/>
                  </a:lnTo>
                  <a:lnTo>
                    <a:pt x="412404" y="40676"/>
                  </a:lnTo>
                  <a:lnTo>
                    <a:pt x="451852" y="33796"/>
                  </a:lnTo>
                  <a:lnTo>
                    <a:pt x="492246" y="31370"/>
                  </a:lnTo>
                  <a:lnTo>
                    <a:pt x="492246" y="0"/>
                  </a:lnTo>
                  <a:close/>
                </a:path>
              </a:pathLst>
            </a:custGeom>
            <a:solidFill>
              <a:srgbClr val="2725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43"/>
            <p:cNvSpPr/>
            <p:nvPr/>
          </p:nvSpPr>
          <p:spPr>
            <a:xfrm>
              <a:off x="12176047" y="4570949"/>
              <a:ext cx="494592" cy="1313467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44"/>
            <p:cNvSpPr/>
            <p:nvPr/>
          </p:nvSpPr>
          <p:spPr>
            <a:xfrm>
              <a:off x="11709260" y="4607904"/>
              <a:ext cx="933450" cy="1242060"/>
            </a:xfrm>
            <a:custGeom>
              <a:avLst/>
              <a:gdLst/>
              <a:ahLst/>
              <a:cxnLst/>
              <a:rect l="l" t="t" r="r" b="b"/>
              <a:pathLst>
                <a:path w="933450" h="1242060">
                  <a:moveTo>
                    <a:pt x="466530" y="0"/>
                  </a:moveTo>
                  <a:lnTo>
                    <a:pt x="426276" y="2279"/>
                  </a:lnTo>
                  <a:lnTo>
                    <a:pt x="386973" y="8992"/>
                  </a:lnTo>
                  <a:lnTo>
                    <a:pt x="348761" y="19953"/>
                  </a:lnTo>
                  <a:lnTo>
                    <a:pt x="311779" y="34976"/>
                  </a:lnTo>
                  <a:lnTo>
                    <a:pt x="276169" y="53873"/>
                  </a:lnTo>
                  <a:lnTo>
                    <a:pt x="242070" y="76459"/>
                  </a:lnTo>
                  <a:lnTo>
                    <a:pt x="209621" y="102548"/>
                  </a:lnTo>
                  <a:lnTo>
                    <a:pt x="178964" y="131952"/>
                  </a:lnTo>
                  <a:lnTo>
                    <a:pt x="150238" y="164486"/>
                  </a:lnTo>
                  <a:lnTo>
                    <a:pt x="123583" y="199963"/>
                  </a:lnTo>
                  <a:lnTo>
                    <a:pt x="99140" y="238197"/>
                  </a:lnTo>
                  <a:lnTo>
                    <a:pt x="77048" y="279001"/>
                  </a:lnTo>
                  <a:lnTo>
                    <a:pt x="57446" y="322189"/>
                  </a:lnTo>
                  <a:lnTo>
                    <a:pt x="40477" y="367575"/>
                  </a:lnTo>
                  <a:lnTo>
                    <a:pt x="26278" y="414971"/>
                  </a:lnTo>
                  <a:lnTo>
                    <a:pt x="14991" y="464193"/>
                  </a:lnTo>
                  <a:lnTo>
                    <a:pt x="6756" y="515054"/>
                  </a:lnTo>
                  <a:lnTo>
                    <a:pt x="1712" y="567366"/>
                  </a:lnTo>
                  <a:lnTo>
                    <a:pt x="0" y="620944"/>
                  </a:lnTo>
                  <a:lnTo>
                    <a:pt x="1712" y="674519"/>
                  </a:lnTo>
                  <a:lnTo>
                    <a:pt x="6756" y="726829"/>
                  </a:lnTo>
                  <a:lnTo>
                    <a:pt x="14991" y="777687"/>
                  </a:lnTo>
                  <a:lnTo>
                    <a:pt x="26278" y="826907"/>
                  </a:lnTo>
                  <a:lnTo>
                    <a:pt x="40477" y="874303"/>
                  </a:lnTo>
                  <a:lnTo>
                    <a:pt x="57446" y="919687"/>
                  </a:lnTo>
                  <a:lnTo>
                    <a:pt x="77048" y="962875"/>
                  </a:lnTo>
                  <a:lnTo>
                    <a:pt x="99140" y="1003678"/>
                  </a:lnTo>
                  <a:lnTo>
                    <a:pt x="123583" y="1041912"/>
                  </a:lnTo>
                  <a:lnTo>
                    <a:pt x="150238" y="1077389"/>
                  </a:lnTo>
                  <a:lnTo>
                    <a:pt x="178964" y="1109923"/>
                  </a:lnTo>
                  <a:lnTo>
                    <a:pt x="209621" y="1139327"/>
                  </a:lnTo>
                  <a:lnTo>
                    <a:pt x="242070" y="1165416"/>
                  </a:lnTo>
                  <a:lnTo>
                    <a:pt x="276169" y="1188003"/>
                  </a:lnTo>
                  <a:lnTo>
                    <a:pt x="311779" y="1206901"/>
                  </a:lnTo>
                  <a:lnTo>
                    <a:pt x="348761" y="1221924"/>
                  </a:lnTo>
                  <a:lnTo>
                    <a:pt x="386973" y="1232885"/>
                  </a:lnTo>
                  <a:lnTo>
                    <a:pt x="426276" y="1239599"/>
                  </a:lnTo>
                  <a:lnTo>
                    <a:pt x="466530" y="1241878"/>
                  </a:lnTo>
                  <a:lnTo>
                    <a:pt x="506784" y="1239599"/>
                  </a:lnTo>
                  <a:lnTo>
                    <a:pt x="546087" y="1232885"/>
                  </a:lnTo>
                  <a:lnTo>
                    <a:pt x="584299" y="1221924"/>
                  </a:lnTo>
                  <a:lnTo>
                    <a:pt x="621280" y="1206901"/>
                  </a:lnTo>
                  <a:lnTo>
                    <a:pt x="656891" y="1188003"/>
                  </a:lnTo>
                  <a:lnTo>
                    <a:pt x="690990" y="1165416"/>
                  </a:lnTo>
                  <a:lnTo>
                    <a:pt x="723438" y="1139327"/>
                  </a:lnTo>
                  <a:lnTo>
                    <a:pt x="754095" y="1109923"/>
                  </a:lnTo>
                  <a:lnTo>
                    <a:pt x="782821" y="1077389"/>
                  </a:lnTo>
                  <a:lnTo>
                    <a:pt x="809476" y="1041912"/>
                  </a:lnTo>
                  <a:lnTo>
                    <a:pt x="833920" y="1003678"/>
                  </a:lnTo>
                  <a:lnTo>
                    <a:pt x="856012" y="962875"/>
                  </a:lnTo>
                  <a:lnTo>
                    <a:pt x="875613" y="919687"/>
                  </a:lnTo>
                  <a:lnTo>
                    <a:pt x="892583" y="874303"/>
                  </a:lnTo>
                  <a:lnTo>
                    <a:pt x="906781" y="826907"/>
                  </a:lnTo>
                  <a:lnTo>
                    <a:pt x="918068" y="777687"/>
                  </a:lnTo>
                  <a:lnTo>
                    <a:pt x="926304" y="726829"/>
                  </a:lnTo>
                  <a:lnTo>
                    <a:pt x="931348" y="674519"/>
                  </a:lnTo>
                  <a:lnTo>
                    <a:pt x="933060" y="620944"/>
                  </a:lnTo>
                  <a:lnTo>
                    <a:pt x="931348" y="567366"/>
                  </a:lnTo>
                  <a:lnTo>
                    <a:pt x="926304" y="515054"/>
                  </a:lnTo>
                  <a:lnTo>
                    <a:pt x="918068" y="464193"/>
                  </a:lnTo>
                  <a:lnTo>
                    <a:pt x="906781" y="414971"/>
                  </a:lnTo>
                  <a:lnTo>
                    <a:pt x="892583" y="367575"/>
                  </a:lnTo>
                  <a:lnTo>
                    <a:pt x="875613" y="322189"/>
                  </a:lnTo>
                  <a:lnTo>
                    <a:pt x="856012" y="279001"/>
                  </a:lnTo>
                  <a:lnTo>
                    <a:pt x="833920" y="238197"/>
                  </a:lnTo>
                  <a:lnTo>
                    <a:pt x="809476" y="199963"/>
                  </a:lnTo>
                  <a:lnTo>
                    <a:pt x="782821" y="164486"/>
                  </a:lnTo>
                  <a:lnTo>
                    <a:pt x="754095" y="131952"/>
                  </a:lnTo>
                  <a:lnTo>
                    <a:pt x="723438" y="102548"/>
                  </a:lnTo>
                  <a:lnTo>
                    <a:pt x="690990" y="76459"/>
                  </a:lnTo>
                  <a:lnTo>
                    <a:pt x="656891" y="53873"/>
                  </a:lnTo>
                  <a:lnTo>
                    <a:pt x="621280" y="34976"/>
                  </a:lnTo>
                  <a:lnTo>
                    <a:pt x="584299" y="19953"/>
                  </a:lnTo>
                  <a:lnTo>
                    <a:pt x="546087" y="8992"/>
                  </a:lnTo>
                  <a:lnTo>
                    <a:pt x="506784" y="2279"/>
                  </a:lnTo>
                  <a:lnTo>
                    <a:pt x="466530" y="0"/>
                  </a:lnTo>
                  <a:close/>
                </a:path>
              </a:pathLst>
            </a:custGeom>
            <a:solidFill>
              <a:srgbClr val="FBD8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45"/>
            <p:cNvSpPr/>
            <p:nvPr/>
          </p:nvSpPr>
          <p:spPr>
            <a:xfrm>
              <a:off x="11745694" y="5211956"/>
              <a:ext cx="74688" cy="31444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46"/>
            <p:cNvSpPr/>
            <p:nvPr/>
          </p:nvSpPr>
          <p:spPr>
            <a:xfrm>
              <a:off x="12534067" y="5211956"/>
              <a:ext cx="74667" cy="31444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47"/>
            <p:cNvSpPr/>
            <p:nvPr/>
          </p:nvSpPr>
          <p:spPr>
            <a:xfrm>
              <a:off x="12161503" y="4675166"/>
              <a:ext cx="31444" cy="87253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48"/>
            <p:cNvSpPr/>
            <p:nvPr/>
          </p:nvSpPr>
          <p:spPr>
            <a:xfrm>
              <a:off x="12161503" y="5692936"/>
              <a:ext cx="31444" cy="87264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49"/>
            <p:cNvSpPr/>
            <p:nvPr/>
          </p:nvSpPr>
          <p:spPr>
            <a:xfrm>
              <a:off x="11808112" y="4952466"/>
              <a:ext cx="45893" cy="36637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50"/>
            <p:cNvSpPr/>
            <p:nvPr/>
          </p:nvSpPr>
          <p:spPr>
            <a:xfrm>
              <a:off x="12499545" y="5467833"/>
              <a:ext cx="45883" cy="36627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51"/>
            <p:cNvSpPr/>
            <p:nvPr/>
          </p:nvSpPr>
          <p:spPr>
            <a:xfrm>
              <a:off x="11960179" y="5648718"/>
              <a:ext cx="33988" cy="52134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52"/>
            <p:cNvSpPr/>
            <p:nvPr/>
          </p:nvSpPr>
          <p:spPr>
            <a:xfrm>
              <a:off x="12359382" y="4756085"/>
              <a:ext cx="33978" cy="52134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53"/>
            <p:cNvSpPr/>
            <p:nvPr/>
          </p:nvSpPr>
          <p:spPr>
            <a:xfrm>
              <a:off x="11960179" y="4756064"/>
              <a:ext cx="33988" cy="52155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54"/>
            <p:cNvSpPr/>
            <p:nvPr/>
          </p:nvSpPr>
          <p:spPr>
            <a:xfrm>
              <a:off x="12359382" y="5648697"/>
              <a:ext cx="33978" cy="52155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55"/>
            <p:cNvSpPr/>
            <p:nvPr/>
          </p:nvSpPr>
          <p:spPr>
            <a:xfrm>
              <a:off x="12499545" y="4952477"/>
              <a:ext cx="45883" cy="36627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56"/>
            <p:cNvSpPr/>
            <p:nvPr/>
          </p:nvSpPr>
          <p:spPr>
            <a:xfrm>
              <a:off x="11808112" y="5467833"/>
              <a:ext cx="45893" cy="36627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57"/>
            <p:cNvSpPr/>
            <p:nvPr/>
          </p:nvSpPr>
          <p:spPr>
            <a:xfrm>
              <a:off x="11612703" y="4519286"/>
              <a:ext cx="1128845" cy="1417946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2" name="object 158"/>
          <p:cNvGrpSpPr/>
          <p:nvPr/>
        </p:nvGrpSpPr>
        <p:grpSpPr>
          <a:xfrm>
            <a:off x="6576367" y="4245667"/>
            <a:ext cx="647107" cy="588597"/>
            <a:chOff x="11363035" y="8544944"/>
            <a:chExt cx="1643380" cy="1494790"/>
          </a:xfrm>
        </p:grpSpPr>
        <p:sp>
          <p:nvSpPr>
            <p:cNvPr id="173" name="object 159"/>
            <p:cNvSpPr/>
            <p:nvPr/>
          </p:nvSpPr>
          <p:spPr>
            <a:xfrm>
              <a:off x="11363035" y="8544944"/>
              <a:ext cx="1642871" cy="1494373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60"/>
            <p:cNvSpPr/>
            <p:nvPr/>
          </p:nvSpPr>
          <p:spPr>
            <a:xfrm>
              <a:off x="12043745" y="8735718"/>
              <a:ext cx="135570" cy="89626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61"/>
            <p:cNvSpPr/>
            <p:nvPr/>
          </p:nvSpPr>
          <p:spPr>
            <a:xfrm>
              <a:off x="12040072" y="8730289"/>
              <a:ext cx="142906" cy="100280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62"/>
            <p:cNvSpPr/>
            <p:nvPr/>
          </p:nvSpPr>
          <p:spPr>
            <a:xfrm>
              <a:off x="12040303" y="9711694"/>
              <a:ext cx="142058" cy="118300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63"/>
            <p:cNvSpPr/>
            <p:nvPr/>
          </p:nvSpPr>
          <p:spPr>
            <a:xfrm>
              <a:off x="12043964" y="9714842"/>
              <a:ext cx="134728" cy="111797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64"/>
            <p:cNvSpPr/>
            <p:nvPr/>
          </p:nvSpPr>
          <p:spPr>
            <a:xfrm>
              <a:off x="12407757" y="8853846"/>
              <a:ext cx="108040" cy="1125023"/>
            </a:xfrm>
            <a:prstGeom prst="rect">
              <a:avLst/>
            </a:prstGeom>
            <a:blipFill>
              <a:blip r:embed="rId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0" name="TextBox 179"/>
          <p:cNvSpPr txBox="1"/>
          <p:nvPr/>
        </p:nvSpPr>
        <p:spPr>
          <a:xfrm>
            <a:off x="407988" y="1519669"/>
            <a:ext cx="550108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15" dirty="0">
                <a:solidFill>
                  <a:srgbClr val="0095D4"/>
                </a:solidFill>
                <a:latin typeface="Arial"/>
                <a:cs typeface="Arial"/>
              </a:rPr>
              <a:t>СИЛЬНЫЕ ОТВЛЕКАЮЩИЕ ФАКТОРЫ</a:t>
            </a:r>
            <a:r>
              <a:rPr lang="ru-RU" b="1" spc="15" dirty="0" smtClean="0">
                <a:solidFill>
                  <a:srgbClr val="0095D4"/>
                </a:solidFill>
                <a:latin typeface="Arial"/>
                <a:cs typeface="Arial"/>
              </a:rPr>
              <a:t>:</a:t>
            </a:r>
          </a:p>
          <a:p>
            <a:endParaRPr lang="ru-RU" b="1" spc="15" dirty="0">
              <a:solidFill>
                <a:srgbClr val="0095D4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spc="15" dirty="0">
                <a:solidFill>
                  <a:srgbClr val="0095D4"/>
                </a:solidFill>
                <a:latin typeface="Arial"/>
                <a:cs typeface="Arial"/>
              </a:rPr>
              <a:t>МОБИЛЬНЫЙ </a:t>
            </a:r>
            <a:r>
              <a:rPr lang="ru-RU" sz="1600" b="1" spc="15" dirty="0" smtClean="0">
                <a:solidFill>
                  <a:srgbClr val="0095D4"/>
                </a:solidFill>
                <a:latin typeface="Arial"/>
                <a:cs typeface="Arial"/>
              </a:rPr>
              <a:t>ТЕЛЕФОН</a:t>
            </a:r>
            <a:endParaRPr lang="ru-RU" sz="1600" b="1" spc="15" dirty="0" smtClean="0">
              <a:solidFill>
                <a:srgbClr val="0095D4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spc="15" dirty="0">
              <a:solidFill>
                <a:srgbClr val="0095D4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spc="15" dirty="0">
                <a:solidFill>
                  <a:srgbClr val="0095D4"/>
                </a:solidFill>
                <a:latin typeface="Arial"/>
                <a:cs typeface="Arial"/>
              </a:rPr>
              <a:t>ЗВУКОВОСПРОИЗВОДЯЩИЕ </a:t>
            </a:r>
            <a:r>
              <a:rPr lang="ru-RU" sz="1600" b="1" spc="15" dirty="0" smtClean="0">
                <a:solidFill>
                  <a:srgbClr val="0095D4"/>
                </a:solidFill>
                <a:latin typeface="Arial"/>
                <a:cs typeface="Arial"/>
              </a:rPr>
              <a:t>УСТРОЙСТВА</a:t>
            </a:r>
            <a:endParaRPr lang="ru-RU" sz="1600" b="1" spc="15" dirty="0" smtClean="0">
              <a:solidFill>
                <a:srgbClr val="0095D4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spc="15" dirty="0" smtClean="0">
              <a:solidFill>
                <a:srgbClr val="0095D4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spc="15" dirty="0" smtClean="0">
                <a:solidFill>
                  <a:srgbClr val="0095D4"/>
                </a:solidFill>
                <a:latin typeface="Arial"/>
                <a:cs typeface="Arial"/>
              </a:rPr>
              <a:t>УСТАЛОСТЬ</a:t>
            </a:r>
            <a:endParaRPr lang="ru-RU" sz="1600" b="1" spc="15" dirty="0" smtClean="0">
              <a:solidFill>
                <a:srgbClr val="0095D4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spc="15" dirty="0">
              <a:solidFill>
                <a:srgbClr val="0095D4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spc="15" dirty="0" smtClean="0">
                <a:solidFill>
                  <a:srgbClr val="0095D4"/>
                </a:solidFill>
                <a:latin typeface="Arial"/>
                <a:cs typeface="Arial"/>
              </a:rPr>
              <a:t>ИГРЫ</a:t>
            </a:r>
            <a:endParaRPr lang="ru-RU" sz="1600" b="1" spc="15" dirty="0" smtClean="0">
              <a:solidFill>
                <a:srgbClr val="0095D4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spc="15" dirty="0">
              <a:solidFill>
                <a:srgbClr val="0095D4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spc="15" dirty="0" smtClean="0">
                <a:solidFill>
                  <a:srgbClr val="0095D4"/>
                </a:solidFill>
                <a:latin typeface="Arial"/>
                <a:cs typeface="Arial"/>
              </a:rPr>
              <a:t>СОБЕСЕДНИК</a:t>
            </a:r>
            <a:endParaRPr lang="ru-RU" sz="1600" b="1" spc="15" dirty="0" smtClean="0">
              <a:solidFill>
                <a:srgbClr val="0095D4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spc="15" dirty="0">
              <a:solidFill>
                <a:srgbClr val="0095D4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spc="15" dirty="0" smtClean="0">
                <a:solidFill>
                  <a:srgbClr val="0095D4"/>
                </a:solidFill>
                <a:latin typeface="Arial"/>
                <a:cs typeface="Arial"/>
              </a:rPr>
              <a:t>РЕБЕНОК</a:t>
            </a:r>
            <a:endParaRPr lang="ru-RU" sz="1600" b="1" spc="15" dirty="0" smtClean="0">
              <a:solidFill>
                <a:srgbClr val="0095D4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spc="15" dirty="0">
              <a:solidFill>
                <a:srgbClr val="0095D4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spc="15" dirty="0">
                <a:solidFill>
                  <a:srgbClr val="0095D4"/>
                </a:solidFill>
                <a:latin typeface="Arial"/>
                <a:cs typeface="Arial"/>
              </a:rPr>
              <a:t>ДОРОЖНО-ТРАНСПОРТНОЕ </a:t>
            </a:r>
            <a:r>
              <a:rPr lang="ru-RU" sz="1600" b="1" spc="15" dirty="0" smtClean="0">
                <a:solidFill>
                  <a:srgbClr val="0095D4"/>
                </a:solidFill>
                <a:latin typeface="Arial"/>
                <a:cs typeface="Arial"/>
              </a:rPr>
              <a:t>ПРОИШЕСТВИЕ</a:t>
            </a:r>
            <a:endParaRPr lang="ru-RU" sz="1600" b="1" spc="15" dirty="0" smtClean="0">
              <a:solidFill>
                <a:srgbClr val="0095D4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spc="15" dirty="0">
              <a:solidFill>
                <a:srgbClr val="0095D4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spc="15" dirty="0">
                <a:solidFill>
                  <a:srgbClr val="0095D4"/>
                </a:solidFill>
                <a:latin typeface="Arial"/>
                <a:cs typeface="Arial"/>
              </a:rPr>
              <a:t>СПОРТИВНЫЕ ИЛИ ТЮНИНГОВАННЫЕ </a:t>
            </a:r>
            <a:r>
              <a:rPr lang="ru-RU" sz="1600" b="1" spc="15" dirty="0" smtClean="0">
                <a:solidFill>
                  <a:srgbClr val="0095D4"/>
                </a:solidFill>
                <a:latin typeface="Arial"/>
                <a:cs typeface="Arial"/>
              </a:rPr>
              <a:t>АВТОМОБИЛИ</a:t>
            </a:r>
            <a:endParaRPr lang="ru-RU" sz="1600" b="1" spc="15" dirty="0">
              <a:solidFill>
                <a:srgbClr val="0095D4"/>
              </a:solidFill>
              <a:latin typeface="Arial"/>
              <a:cs typeface="Arial"/>
            </a:endParaRPr>
          </a:p>
          <a:p>
            <a:endParaRPr lang="ru-RU" dirty="0"/>
          </a:p>
        </p:txBody>
      </p:sp>
      <p:grpSp>
        <p:nvGrpSpPr>
          <p:cNvPr id="181" name="Группа 180"/>
          <p:cNvGrpSpPr/>
          <p:nvPr/>
        </p:nvGrpSpPr>
        <p:grpSpPr>
          <a:xfrm>
            <a:off x="8710019" y="69102"/>
            <a:ext cx="704286" cy="984160"/>
            <a:chOff x="1646273" y="2784377"/>
            <a:chExt cx="5118100" cy="7151971"/>
          </a:xfrm>
        </p:grpSpPr>
        <p:grpSp>
          <p:nvGrpSpPr>
            <p:cNvPr id="182" name="object 2"/>
            <p:cNvGrpSpPr/>
            <p:nvPr/>
          </p:nvGrpSpPr>
          <p:grpSpPr>
            <a:xfrm>
              <a:off x="1650453" y="4439577"/>
              <a:ext cx="561975" cy="1483995"/>
              <a:chOff x="1650453" y="4439577"/>
              <a:chExt cx="561975" cy="1483995"/>
            </a:xfrm>
          </p:grpSpPr>
          <p:sp>
            <p:nvSpPr>
              <p:cNvPr id="207" name="object 3"/>
              <p:cNvSpPr/>
              <p:nvPr/>
            </p:nvSpPr>
            <p:spPr>
              <a:xfrm>
                <a:off x="1666631" y="4455749"/>
                <a:ext cx="529385" cy="1451034"/>
              </a:xfrm>
              <a:prstGeom prst="rect">
                <a:avLst/>
              </a:prstGeom>
              <a:blipFill>
                <a:blip r:embed="rId9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8" name="object 4"/>
              <p:cNvSpPr/>
              <p:nvPr/>
            </p:nvSpPr>
            <p:spPr>
              <a:xfrm>
                <a:off x="1650453" y="4439577"/>
                <a:ext cx="561975" cy="1483995"/>
              </a:xfrm>
              <a:custGeom>
                <a:avLst/>
                <a:gdLst/>
                <a:ahLst/>
                <a:cxnLst/>
                <a:rect l="l" t="t" r="r" b="b"/>
                <a:pathLst>
                  <a:path w="561975" h="1483995">
                    <a:moveTo>
                      <a:pt x="401914" y="0"/>
                    </a:moveTo>
                    <a:lnTo>
                      <a:pt x="396291" y="0"/>
                    </a:lnTo>
                    <a:lnTo>
                      <a:pt x="345810" y="3174"/>
                    </a:lnTo>
                    <a:lnTo>
                      <a:pt x="297225" y="12430"/>
                    </a:lnTo>
                    <a:lnTo>
                      <a:pt x="250921" y="27380"/>
                    </a:lnTo>
                    <a:lnTo>
                      <a:pt x="207285" y="47642"/>
                    </a:lnTo>
                    <a:lnTo>
                      <a:pt x="166701" y="72828"/>
                    </a:lnTo>
                    <a:lnTo>
                      <a:pt x="129557" y="102556"/>
                    </a:lnTo>
                    <a:lnTo>
                      <a:pt x="96238" y="136439"/>
                    </a:lnTo>
                    <a:lnTo>
                      <a:pt x="67129" y="174094"/>
                    </a:lnTo>
                    <a:lnTo>
                      <a:pt x="42617" y="215134"/>
                    </a:lnTo>
                    <a:lnTo>
                      <a:pt x="23077" y="259185"/>
                    </a:lnTo>
                    <a:lnTo>
                      <a:pt x="5590" y="324706"/>
                    </a:lnTo>
                    <a:lnTo>
                      <a:pt x="0" y="391977"/>
                    </a:lnTo>
                    <a:lnTo>
                      <a:pt x="165" y="403842"/>
                    </a:lnTo>
                    <a:lnTo>
                      <a:pt x="170204" y="1375863"/>
                    </a:lnTo>
                    <a:lnTo>
                      <a:pt x="186083" y="1418909"/>
                    </a:lnTo>
                    <a:lnTo>
                      <a:pt x="214904" y="1452947"/>
                    </a:lnTo>
                    <a:lnTo>
                      <a:pt x="253487" y="1475320"/>
                    </a:lnTo>
                    <a:lnTo>
                      <a:pt x="298650" y="1483368"/>
                    </a:lnTo>
                    <a:lnTo>
                      <a:pt x="349811" y="1472976"/>
                    </a:lnTo>
                    <a:lnTo>
                      <a:pt x="382125" y="1451034"/>
                    </a:lnTo>
                    <a:lnTo>
                      <a:pt x="298650" y="1451034"/>
                    </a:lnTo>
                    <a:lnTo>
                      <a:pt x="264683" y="1444983"/>
                    </a:lnTo>
                    <a:lnTo>
                      <a:pt x="235657" y="1428152"/>
                    </a:lnTo>
                    <a:lnTo>
                      <a:pt x="213974" y="1402545"/>
                    </a:lnTo>
                    <a:lnTo>
                      <a:pt x="202035" y="1370167"/>
                    </a:lnTo>
                    <a:lnTo>
                      <a:pt x="35105" y="437588"/>
                    </a:lnTo>
                    <a:lnTo>
                      <a:pt x="18680" y="437588"/>
                    </a:lnTo>
                    <a:lnTo>
                      <a:pt x="34595" y="434740"/>
                    </a:lnTo>
                    <a:lnTo>
                      <a:pt x="33705" y="424878"/>
                    </a:lnTo>
                    <a:lnTo>
                      <a:pt x="32951" y="413908"/>
                    </a:lnTo>
                    <a:lnTo>
                      <a:pt x="32497" y="402939"/>
                    </a:lnTo>
                    <a:lnTo>
                      <a:pt x="32344" y="391977"/>
                    </a:lnTo>
                    <a:lnTo>
                      <a:pt x="33609" y="360884"/>
                    </a:lnTo>
                    <a:lnTo>
                      <a:pt x="37472" y="330135"/>
                    </a:lnTo>
                    <a:lnTo>
                      <a:pt x="44033" y="299926"/>
                    </a:lnTo>
                    <a:lnTo>
                      <a:pt x="53393" y="270462"/>
                    </a:lnTo>
                    <a:lnTo>
                      <a:pt x="73620" y="225672"/>
                    </a:lnTo>
                    <a:lnTo>
                      <a:pt x="99451" y="184329"/>
                    </a:lnTo>
                    <a:lnTo>
                      <a:pt x="130398" y="146919"/>
                    </a:lnTo>
                    <a:lnTo>
                      <a:pt x="165975" y="113930"/>
                    </a:lnTo>
                    <a:lnTo>
                      <a:pt x="205695" y="85848"/>
                    </a:lnTo>
                    <a:lnTo>
                      <a:pt x="249073" y="63161"/>
                    </a:lnTo>
                    <a:lnTo>
                      <a:pt x="295622" y="46354"/>
                    </a:lnTo>
                    <a:lnTo>
                      <a:pt x="344857" y="35916"/>
                    </a:lnTo>
                    <a:lnTo>
                      <a:pt x="396291" y="32334"/>
                    </a:lnTo>
                    <a:lnTo>
                      <a:pt x="497805" y="32334"/>
                    </a:lnTo>
                    <a:lnTo>
                      <a:pt x="496313" y="30841"/>
                    </a:lnTo>
                    <a:lnTo>
                      <a:pt x="452442" y="8152"/>
                    </a:lnTo>
                    <a:lnTo>
                      <a:pt x="401914" y="0"/>
                    </a:lnTo>
                    <a:close/>
                  </a:path>
                  <a:path w="561975" h="1483995">
                    <a:moveTo>
                      <a:pt x="401914" y="827053"/>
                    </a:moveTo>
                    <a:lnTo>
                      <a:pt x="331968" y="827053"/>
                    </a:lnTo>
                    <a:lnTo>
                      <a:pt x="396595" y="1344890"/>
                    </a:lnTo>
                    <a:lnTo>
                      <a:pt x="396764" y="1347676"/>
                    </a:lnTo>
                    <a:lnTo>
                      <a:pt x="389176" y="1390829"/>
                    </a:lnTo>
                    <a:lnTo>
                      <a:pt x="337118" y="1443173"/>
                    </a:lnTo>
                    <a:lnTo>
                      <a:pt x="298650" y="1451034"/>
                    </a:lnTo>
                    <a:lnTo>
                      <a:pt x="382125" y="1451034"/>
                    </a:lnTo>
                    <a:lnTo>
                      <a:pt x="391260" y="1444831"/>
                    </a:lnTo>
                    <a:lnTo>
                      <a:pt x="419036" y="1403385"/>
                    </a:lnTo>
                    <a:lnTo>
                      <a:pt x="429180" y="1353089"/>
                    </a:lnTo>
                    <a:lnTo>
                      <a:pt x="429180" y="1347676"/>
                    </a:lnTo>
                    <a:lnTo>
                      <a:pt x="428856" y="1342199"/>
                    </a:lnTo>
                    <a:lnTo>
                      <a:pt x="368596" y="859387"/>
                    </a:lnTo>
                    <a:lnTo>
                      <a:pt x="401914" y="859387"/>
                    </a:lnTo>
                    <a:lnTo>
                      <a:pt x="401914" y="827053"/>
                    </a:lnTo>
                    <a:close/>
                  </a:path>
                  <a:path w="561975" h="1483995">
                    <a:moveTo>
                      <a:pt x="497805" y="32334"/>
                    </a:moveTo>
                    <a:lnTo>
                      <a:pt x="401914" y="32334"/>
                    </a:lnTo>
                    <a:lnTo>
                      <a:pt x="451526" y="42406"/>
                    </a:lnTo>
                    <a:lnTo>
                      <a:pt x="492015" y="69724"/>
                    </a:lnTo>
                    <a:lnTo>
                      <a:pt x="519324" y="110217"/>
                    </a:lnTo>
                    <a:lnTo>
                      <a:pt x="529397" y="159817"/>
                    </a:lnTo>
                    <a:lnTo>
                      <a:pt x="529397" y="699570"/>
                    </a:lnTo>
                    <a:lnTo>
                      <a:pt x="519324" y="749170"/>
                    </a:lnTo>
                    <a:lnTo>
                      <a:pt x="492015" y="789663"/>
                    </a:lnTo>
                    <a:lnTo>
                      <a:pt x="451526" y="816980"/>
                    </a:lnTo>
                    <a:lnTo>
                      <a:pt x="401914" y="827053"/>
                    </a:lnTo>
                    <a:lnTo>
                      <a:pt x="401914" y="859387"/>
                    </a:lnTo>
                    <a:lnTo>
                      <a:pt x="452442" y="851235"/>
                    </a:lnTo>
                    <a:lnTo>
                      <a:pt x="496313" y="828545"/>
                    </a:lnTo>
                    <a:lnTo>
                      <a:pt x="530902" y="793950"/>
                    </a:lnTo>
                    <a:lnTo>
                      <a:pt x="553583" y="750081"/>
                    </a:lnTo>
                    <a:lnTo>
                      <a:pt x="561731" y="699570"/>
                    </a:lnTo>
                    <a:lnTo>
                      <a:pt x="561731" y="159817"/>
                    </a:lnTo>
                    <a:lnTo>
                      <a:pt x="553583" y="109305"/>
                    </a:lnTo>
                    <a:lnTo>
                      <a:pt x="530902" y="65436"/>
                    </a:lnTo>
                    <a:lnTo>
                      <a:pt x="497805" y="32334"/>
                    </a:lnTo>
                    <a:close/>
                  </a:path>
                  <a:path w="561975" h="1483995">
                    <a:moveTo>
                      <a:pt x="34595" y="434740"/>
                    </a:moveTo>
                    <a:lnTo>
                      <a:pt x="18680" y="437588"/>
                    </a:lnTo>
                    <a:lnTo>
                      <a:pt x="34752" y="435840"/>
                    </a:lnTo>
                    <a:lnTo>
                      <a:pt x="34707" y="435363"/>
                    </a:lnTo>
                    <a:lnTo>
                      <a:pt x="34595" y="434740"/>
                    </a:lnTo>
                    <a:close/>
                  </a:path>
                  <a:path w="561975" h="1483995">
                    <a:moveTo>
                      <a:pt x="34707" y="435363"/>
                    </a:moveTo>
                    <a:lnTo>
                      <a:pt x="34752" y="435840"/>
                    </a:lnTo>
                    <a:lnTo>
                      <a:pt x="18680" y="437588"/>
                    </a:lnTo>
                    <a:lnTo>
                      <a:pt x="35105" y="437588"/>
                    </a:lnTo>
                    <a:lnTo>
                      <a:pt x="34707" y="435363"/>
                    </a:lnTo>
                    <a:close/>
                  </a:path>
                  <a:path w="561975" h="1483995">
                    <a:moveTo>
                      <a:pt x="34647" y="434740"/>
                    </a:moveTo>
                    <a:lnTo>
                      <a:pt x="34707" y="435363"/>
                    </a:lnTo>
                    <a:lnTo>
                      <a:pt x="34647" y="434740"/>
                    </a:lnTo>
                    <a:close/>
                  </a:path>
                  <a:path w="561975" h="1483995">
                    <a:moveTo>
                      <a:pt x="53447" y="270337"/>
                    </a:move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83" name="object 5"/>
            <p:cNvSpPr/>
            <p:nvPr/>
          </p:nvSpPr>
          <p:spPr>
            <a:xfrm>
              <a:off x="2562089" y="9000029"/>
              <a:ext cx="1127240" cy="871711"/>
            </a:xfrm>
            <a:prstGeom prst="rect">
              <a:avLst/>
            </a:prstGeom>
            <a:blipFill>
              <a:blip r:embed="rId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6"/>
            <p:cNvSpPr/>
            <p:nvPr/>
          </p:nvSpPr>
          <p:spPr>
            <a:xfrm>
              <a:off x="4114132" y="9027107"/>
              <a:ext cx="1320634" cy="883857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85" name="object 7"/>
            <p:cNvGrpSpPr/>
            <p:nvPr/>
          </p:nvGrpSpPr>
          <p:grpSpPr>
            <a:xfrm>
              <a:off x="2772498" y="9018773"/>
              <a:ext cx="1122680" cy="917575"/>
              <a:chOff x="2772498" y="9018773"/>
              <a:chExt cx="1122680" cy="917575"/>
            </a:xfrm>
          </p:grpSpPr>
          <p:sp>
            <p:nvSpPr>
              <p:cNvPr id="205" name="object 8"/>
              <p:cNvSpPr/>
              <p:nvPr/>
            </p:nvSpPr>
            <p:spPr>
              <a:xfrm>
                <a:off x="2772498" y="9018773"/>
                <a:ext cx="1122680" cy="853440"/>
              </a:xfrm>
              <a:custGeom>
                <a:avLst/>
                <a:gdLst/>
                <a:ahLst/>
                <a:cxnLst/>
                <a:rect l="l" t="t" r="r" b="b"/>
                <a:pathLst>
                  <a:path w="1122679" h="853440">
                    <a:moveTo>
                      <a:pt x="1122269" y="0"/>
                    </a:moveTo>
                    <a:lnTo>
                      <a:pt x="1119043" y="48523"/>
                    </a:lnTo>
                    <a:lnTo>
                      <a:pt x="1113215" y="120698"/>
                    </a:lnTo>
                    <a:lnTo>
                      <a:pt x="1109087" y="166642"/>
                    </a:lnTo>
                    <a:lnTo>
                      <a:pt x="1104024" y="219684"/>
                    </a:lnTo>
                    <a:lnTo>
                      <a:pt x="1097928" y="280218"/>
                    </a:lnTo>
                    <a:lnTo>
                      <a:pt x="1090706" y="348640"/>
                    </a:lnTo>
                    <a:lnTo>
                      <a:pt x="1082262" y="425345"/>
                    </a:lnTo>
                    <a:lnTo>
                      <a:pt x="1072501" y="510727"/>
                    </a:lnTo>
                    <a:lnTo>
                      <a:pt x="1082266" y="425327"/>
                    </a:lnTo>
                    <a:lnTo>
                      <a:pt x="1090712" y="348612"/>
                    </a:lnTo>
                    <a:lnTo>
                      <a:pt x="1097935" y="280186"/>
                    </a:lnTo>
                    <a:lnTo>
                      <a:pt x="1104030" y="219652"/>
                    </a:lnTo>
                    <a:lnTo>
                      <a:pt x="1109093" y="166615"/>
                    </a:lnTo>
                    <a:lnTo>
                      <a:pt x="1113219" y="120677"/>
                    </a:lnTo>
                    <a:lnTo>
                      <a:pt x="1116504" y="81443"/>
                    </a:lnTo>
                    <a:lnTo>
                      <a:pt x="1120934" y="21501"/>
                    </a:lnTo>
                    <a:lnTo>
                      <a:pt x="1122269" y="0"/>
                    </a:lnTo>
                    <a:close/>
                  </a:path>
                  <a:path w="1122679" h="853440">
                    <a:moveTo>
                      <a:pt x="209292" y="853167"/>
                    </a:moveTo>
                    <a:close/>
                  </a:path>
                  <a:path w="1122679" h="853440">
                    <a:moveTo>
                      <a:pt x="208810" y="853031"/>
                    </a:moveTo>
                    <a:close/>
                  </a:path>
                  <a:path w="1122679" h="853440">
                    <a:moveTo>
                      <a:pt x="208318" y="852874"/>
                    </a:moveTo>
                    <a:close/>
                  </a:path>
                  <a:path w="1122679" h="853440">
                    <a:moveTo>
                      <a:pt x="0" y="654807"/>
                    </a:moveTo>
                    <a:lnTo>
                      <a:pt x="20374" y="688392"/>
                    </a:lnTo>
                    <a:lnTo>
                      <a:pt x="41645" y="719561"/>
                    </a:lnTo>
                    <a:lnTo>
                      <a:pt x="63831" y="748135"/>
                    </a:lnTo>
                    <a:lnTo>
                      <a:pt x="86950" y="773934"/>
                    </a:lnTo>
                    <a:lnTo>
                      <a:pt x="63845" y="748129"/>
                    </a:lnTo>
                    <a:lnTo>
                      <a:pt x="41659" y="719550"/>
                    </a:lnTo>
                    <a:lnTo>
                      <a:pt x="20387" y="688388"/>
                    </a:lnTo>
                    <a:lnTo>
                      <a:pt x="0" y="654807"/>
                    </a:lnTo>
                    <a:close/>
                  </a:path>
                </a:pathLst>
              </a:custGeom>
              <a:solidFill>
                <a:srgbClr val="BED4D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6" name="object 9"/>
              <p:cNvSpPr/>
              <p:nvPr/>
            </p:nvSpPr>
            <p:spPr>
              <a:xfrm>
                <a:off x="2772522" y="9018782"/>
                <a:ext cx="1122248" cy="917019"/>
              </a:xfrm>
              <a:prstGeom prst="rect">
                <a:avLst/>
              </a:prstGeom>
              <a:blipFill>
                <a:blip r:embed="rId9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86" name="object 10"/>
            <p:cNvGrpSpPr/>
            <p:nvPr/>
          </p:nvGrpSpPr>
          <p:grpSpPr>
            <a:xfrm>
              <a:off x="1646273" y="2784377"/>
              <a:ext cx="5118100" cy="7126605"/>
              <a:chOff x="1646273" y="2784377"/>
              <a:chExt cx="5118100" cy="7126605"/>
            </a:xfrm>
          </p:grpSpPr>
          <p:sp>
            <p:nvSpPr>
              <p:cNvPr id="188" name="object 11"/>
              <p:cNvSpPr/>
              <p:nvPr/>
            </p:nvSpPr>
            <p:spPr>
              <a:xfrm>
                <a:off x="4115702" y="9050966"/>
                <a:ext cx="1078230" cy="855344"/>
              </a:xfrm>
              <a:custGeom>
                <a:avLst/>
                <a:gdLst/>
                <a:ahLst/>
                <a:cxnLst/>
                <a:rect l="l" t="t" r="r" b="b"/>
                <a:pathLst>
                  <a:path w="1078229" h="855345">
                    <a:moveTo>
                      <a:pt x="908621" y="796321"/>
                    </a:moveTo>
                    <a:lnTo>
                      <a:pt x="859386" y="810331"/>
                    </a:lnTo>
                    <a:lnTo>
                      <a:pt x="810567" y="822778"/>
                    </a:lnTo>
                    <a:lnTo>
                      <a:pt x="762268" y="833579"/>
                    </a:lnTo>
                    <a:lnTo>
                      <a:pt x="714597" y="842650"/>
                    </a:lnTo>
                    <a:lnTo>
                      <a:pt x="667660" y="849909"/>
                    </a:lnTo>
                    <a:lnTo>
                      <a:pt x="621562" y="855272"/>
                    </a:lnTo>
                    <a:lnTo>
                      <a:pt x="667662" y="849909"/>
                    </a:lnTo>
                    <a:lnTo>
                      <a:pt x="714604" y="842650"/>
                    </a:lnTo>
                    <a:lnTo>
                      <a:pt x="762280" y="833579"/>
                    </a:lnTo>
                    <a:lnTo>
                      <a:pt x="810581" y="822778"/>
                    </a:lnTo>
                    <a:lnTo>
                      <a:pt x="859397" y="810331"/>
                    </a:lnTo>
                    <a:lnTo>
                      <a:pt x="908621" y="796321"/>
                    </a:lnTo>
                    <a:close/>
                  </a:path>
                  <a:path w="1078229" h="855345">
                    <a:moveTo>
                      <a:pt x="909490" y="796070"/>
                    </a:moveTo>
                    <a:lnTo>
                      <a:pt x="909312" y="796111"/>
                    </a:lnTo>
                    <a:lnTo>
                      <a:pt x="909490" y="796070"/>
                    </a:lnTo>
                    <a:close/>
                  </a:path>
                  <a:path w="1078229" h="855345">
                    <a:moveTo>
                      <a:pt x="910636" y="795703"/>
                    </a:moveTo>
                    <a:close/>
                  </a:path>
                  <a:path w="1078229" h="855345">
                    <a:moveTo>
                      <a:pt x="911679" y="795378"/>
                    </a:moveTo>
                    <a:lnTo>
                      <a:pt x="910872" y="795630"/>
                    </a:lnTo>
                    <a:lnTo>
                      <a:pt x="911385" y="795483"/>
                    </a:lnTo>
                    <a:lnTo>
                      <a:pt x="911679" y="795378"/>
                    </a:lnTo>
                    <a:close/>
                  </a:path>
                  <a:path w="1078229" h="855345">
                    <a:moveTo>
                      <a:pt x="1076616" y="662702"/>
                    </a:moveTo>
                    <a:lnTo>
                      <a:pt x="1076469" y="662880"/>
                    </a:lnTo>
                    <a:lnTo>
                      <a:pt x="1076374" y="663051"/>
                    </a:lnTo>
                    <a:lnTo>
                      <a:pt x="1076511" y="662880"/>
                    </a:lnTo>
                    <a:lnTo>
                      <a:pt x="1076616" y="662702"/>
                    </a:lnTo>
                    <a:close/>
                  </a:path>
                  <a:path w="1078229" h="855345">
                    <a:moveTo>
                      <a:pt x="1077673" y="661246"/>
                    </a:moveTo>
                    <a:close/>
                  </a:path>
                  <a:path w="1078229" h="855345">
                    <a:moveTo>
                      <a:pt x="0" y="0"/>
                    </a:moveTo>
                    <a:lnTo>
                      <a:pt x="1971" y="25293"/>
                    </a:lnTo>
                    <a:lnTo>
                      <a:pt x="4350" y="54100"/>
                    </a:lnTo>
                    <a:lnTo>
                      <a:pt x="7185" y="86587"/>
                    </a:lnTo>
                    <a:lnTo>
                      <a:pt x="10523" y="122917"/>
                    </a:lnTo>
                    <a:lnTo>
                      <a:pt x="7185" y="86564"/>
                    </a:lnTo>
                    <a:lnTo>
                      <a:pt x="4350" y="54072"/>
                    </a:lnTo>
                    <a:lnTo>
                      <a:pt x="1971" y="252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D4D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9" name="object 12"/>
              <p:cNvSpPr/>
              <p:nvPr/>
            </p:nvSpPr>
            <p:spPr>
              <a:xfrm>
                <a:off x="2207670" y="3397011"/>
                <a:ext cx="3556570" cy="6513953"/>
              </a:xfrm>
              <a:prstGeom prst="rect">
                <a:avLst/>
              </a:prstGeom>
              <a:blipFill>
                <a:blip r:embed="rId9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0" name="object 13"/>
              <p:cNvSpPr/>
              <p:nvPr/>
            </p:nvSpPr>
            <p:spPr>
              <a:xfrm>
                <a:off x="2171679" y="3362967"/>
                <a:ext cx="3624579" cy="5689600"/>
              </a:xfrm>
              <a:custGeom>
                <a:avLst/>
                <a:gdLst/>
                <a:ahLst/>
                <a:cxnLst/>
                <a:rect l="l" t="t" r="r" b="b"/>
                <a:pathLst>
                  <a:path w="3624579" h="5689600">
                    <a:moveTo>
                      <a:pt x="3267477" y="5664200"/>
                    </a:moveTo>
                    <a:lnTo>
                      <a:pt x="2250060" y="5664200"/>
                    </a:lnTo>
                    <a:lnTo>
                      <a:pt x="2305475" y="5676900"/>
                    </a:lnTo>
                    <a:lnTo>
                      <a:pt x="2512299" y="5676900"/>
                    </a:lnTo>
                    <a:lnTo>
                      <a:pt x="2607111" y="5689600"/>
                    </a:lnTo>
                    <a:lnTo>
                      <a:pt x="3180221" y="5689600"/>
                    </a:lnTo>
                    <a:lnTo>
                      <a:pt x="3225316" y="5676900"/>
                    </a:lnTo>
                    <a:lnTo>
                      <a:pt x="3267477" y="5664200"/>
                    </a:lnTo>
                    <a:close/>
                  </a:path>
                  <a:path w="3624579" h="5689600">
                    <a:moveTo>
                      <a:pt x="1256429" y="5664200"/>
                    </a:moveTo>
                    <a:lnTo>
                      <a:pt x="524424" y="5664200"/>
                    </a:lnTo>
                    <a:lnTo>
                      <a:pt x="574097" y="5676900"/>
                    </a:lnTo>
                    <a:lnTo>
                      <a:pt x="1106148" y="5676900"/>
                    </a:lnTo>
                    <a:lnTo>
                      <a:pt x="1256429" y="5664200"/>
                    </a:lnTo>
                    <a:close/>
                  </a:path>
                  <a:path w="3624579" h="5689600">
                    <a:moveTo>
                      <a:pt x="628297" y="5638800"/>
                    </a:moveTo>
                    <a:lnTo>
                      <a:pt x="391670" y="5638800"/>
                    </a:lnTo>
                    <a:lnTo>
                      <a:pt x="433301" y="5651500"/>
                    </a:lnTo>
                    <a:lnTo>
                      <a:pt x="477522" y="5664200"/>
                    </a:lnTo>
                    <a:lnTo>
                      <a:pt x="2740315" y="5664200"/>
                    </a:lnTo>
                    <a:lnTo>
                      <a:pt x="2697763" y="5651500"/>
                    </a:lnTo>
                    <a:lnTo>
                      <a:pt x="683097" y="5651500"/>
                    </a:lnTo>
                    <a:lnTo>
                      <a:pt x="628297" y="5638800"/>
                    </a:lnTo>
                    <a:close/>
                  </a:path>
                  <a:path w="3624579" h="5689600">
                    <a:moveTo>
                      <a:pt x="3219776" y="25400"/>
                    </a:moveTo>
                    <a:lnTo>
                      <a:pt x="2980498" y="25400"/>
                    </a:lnTo>
                    <a:lnTo>
                      <a:pt x="3032770" y="38100"/>
                    </a:lnTo>
                    <a:lnTo>
                      <a:pt x="3128212" y="38100"/>
                    </a:lnTo>
                    <a:lnTo>
                      <a:pt x="3171530" y="50800"/>
                    </a:lnTo>
                    <a:lnTo>
                      <a:pt x="3212011" y="63500"/>
                    </a:lnTo>
                    <a:lnTo>
                      <a:pt x="3249728" y="76200"/>
                    </a:lnTo>
                    <a:lnTo>
                      <a:pt x="3301358" y="88900"/>
                    </a:lnTo>
                    <a:lnTo>
                      <a:pt x="3347371" y="114300"/>
                    </a:lnTo>
                    <a:lnTo>
                      <a:pt x="3388209" y="139700"/>
                    </a:lnTo>
                    <a:lnTo>
                      <a:pt x="3424320" y="177800"/>
                    </a:lnTo>
                    <a:lnTo>
                      <a:pt x="3448551" y="215900"/>
                    </a:lnTo>
                    <a:lnTo>
                      <a:pt x="3470517" y="241300"/>
                    </a:lnTo>
                    <a:lnTo>
                      <a:pt x="3490308" y="279400"/>
                    </a:lnTo>
                    <a:lnTo>
                      <a:pt x="3508014" y="330200"/>
                    </a:lnTo>
                    <a:lnTo>
                      <a:pt x="3523722" y="368300"/>
                    </a:lnTo>
                    <a:lnTo>
                      <a:pt x="3537523" y="419100"/>
                    </a:lnTo>
                    <a:lnTo>
                      <a:pt x="3549506" y="482600"/>
                    </a:lnTo>
                    <a:lnTo>
                      <a:pt x="3559761" y="546100"/>
                    </a:lnTo>
                    <a:lnTo>
                      <a:pt x="3564883" y="584200"/>
                    </a:lnTo>
                    <a:lnTo>
                      <a:pt x="3569493" y="622300"/>
                    </a:lnTo>
                    <a:lnTo>
                      <a:pt x="3573612" y="660400"/>
                    </a:lnTo>
                    <a:lnTo>
                      <a:pt x="3577263" y="698500"/>
                    </a:lnTo>
                    <a:lnTo>
                      <a:pt x="3580464" y="749300"/>
                    </a:lnTo>
                    <a:lnTo>
                      <a:pt x="3583239" y="800100"/>
                    </a:lnTo>
                    <a:lnTo>
                      <a:pt x="3585608" y="838200"/>
                    </a:lnTo>
                    <a:lnTo>
                      <a:pt x="3587592" y="889000"/>
                    </a:lnTo>
                    <a:lnTo>
                      <a:pt x="3590492" y="1003300"/>
                    </a:lnTo>
                    <a:lnTo>
                      <a:pt x="3591449" y="1054100"/>
                    </a:lnTo>
                    <a:lnTo>
                      <a:pt x="3592107" y="1117600"/>
                    </a:lnTo>
                    <a:lnTo>
                      <a:pt x="3592486" y="1181100"/>
                    </a:lnTo>
                    <a:lnTo>
                      <a:pt x="3592566" y="1282700"/>
                    </a:lnTo>
                    <a:lnTo>
                      <a:pt x="3592443" y="1320800"/>
                    </a:lnTo>
                    <a:lnTo>
                      <a:pt x="3592244" y="1358900"/>
                    </a:lnTo>
                    <a:lnTo>
                      <a:pt x="3591974" y="1397000"/>
                    </a:lnTo>
                    <a:lnTo>
                      <a:pt x="3591239" y="1485900"/>
                    </a:lnTo>
                    <a:lnTo>
                      <a:pt x="3590785" y="1524000"/>
                    </a:lnTo>
                    <a:lnTo>
                      <a:pt x="3590279" y="1574800"/>
                    </a:lnTo>
                    <a:lnTo>
                      <a:pt x="3589726" y="1612900"/>
                    </a:lnTo>
                    <a:lnTo>
                      <a:pt x="3589131" y="1663700"/>
                    </a:lnTo>
                    <a:lnTo>
                      <a:pt x="3587835" y="1765300"/>
                    </a:lnTo>
                    <a:lnTo>
                      <a:pt x="3583445" y="2070100"/>
                    </a:lnTo>
                    <a:lnTo>
                      <a:pt x="3581944" y="2171700"/>
                    </a:lnTo>
                    <a:lnTo>
                      <a:pt x="3581209" y="2235200"/>
                    </a:lnTo>
                    <a:lnTo>
                      <a:pt x="3580490" y="2286000"/>
                    </a:lnTo>
                    <a:lnTo>
                      <a:pt x="3579792" y="2349500"/>
                    </a:lnTo>
                    <a:lnTo>
                      <a:pt x="3579120" y="2413000"/>
                    </a:lnTo>
                    <a:lnTo>
                      <a:pt x="3578480" y="2463800"/>
                    </a:lnTo>
                    <a:lnTo>
                      <a:pt x="3577875" y="2527300"/>
                    </a:lnTo>
                    <a:lnTo>
                      <a:pt x="3577312" y="2590800"/>
                    </a:lnTo>
                    <a:lnTo>
                      <a:pt x="3576700" y="2667000"/>
                    </a:lnTo>
                    <a:lnTo>
                      <a:pt x="3576326" y="2717800"/>
                    </a:lnTo>
                    <a:lnTo>
                      <a:pt x="3575977" y="2768600"/>
                    </a:lnTo>
                    <a:lnTo>
                      <a:pt x="3575479" y="2882900"/>
                    </a:lnTo>
                    <a:lnTo>
                      <a:pt x="3575364" y="2921000"/>
                    </a:lnTo>
                    <a:lnTo>
                      <a:pt x="3575242" y="3098800"/>
                    </a:lnTo>
                    <a:lnTo>
                      <a:pt x="3575384" y="3175000"/>
                    </a:lnTo>
                    <a:lnTo>
                      <a:pt x="3575599" y="3238500"/>
                    </a:lnTo>
                    <a:lnTo>
                      <a:pt x="3575888" y="3302000"/>
                    </a:lnTo>
                    <a:lnTo>
                      <a:pt x="3576247" y="3365500"/>
                    </a:lnTo>
                    <a:lnTo>
                      <a:pt x="3576670" y="3429000"/>
                    </a:lnTo>
                    <a:lnTo>
                      <a:pt x="3577150" y="3492500"/>
                    </a:lnTo>
                    <a:lnTo>
                      <a:pt x="3577680" y="3543300"/>
                    </a:lnTo>
                    <a:lnTo>
                      <a:pt x="3578256" y="3606800"/>
                    </a:lnTo>
                    <a:lnTo>
                      <a:pt x="3578872" y="3670300"/>
                    </a:lnTo>
                    <a:lnTo>
                      <a:pt x="3579520" y="3721100"/>
                    </a:lnTo>
                    <a:lnTo>
                      <a:pt x="3580196" y="3771900"/>
                    </a:lnTo>
                    <a:lnTo>
                      <a:pt x="3580892" y="3835400"/>
                    </a:lnTo>
                    <a:lnTo>
                      <a:pt x="3582325" y="3937000"/>
                    </a:lnTo>
                    <a:lnTo>
                      <a:pt x="3585853" y="4178300"/>
                    </a:lnTo>
                    <a:lnTo>
                      <a:pt x="3587117" y="4267200"/>
                    </a:lnTo>
                    <a:lnTo>
                      <a:pt x="3587693" y="4318000"/>
                    </a:lnTo>
                    <a:lnTo>
                      <a:pt x="3588224" y="4356100"/>
                    </a:lnTo>
                    <a:lnTo>
                      <a:pt x="3588704" y="4406900"/>
                    </a:lnTo>
                    <a:lnTo>
                      <a:pt x="3589126" y="4445000"/>
                    </a:lnTo>
                    <a:lnTo>
                      <a:pt x="3589485" y="4483100"/>
                    </a:lnTo>
                    <a:lnTo>
                      <a:pt x="3589775" y="4521200"/>
                    </a:lnTo>
                    <a:lnTo>
                      <a:pt x="3589989" y="4559300"/>
                    </a:lnTo>
                    <a:lnTo>
                      <a:pt x="3590138" y="4648200"/>
                    </a:lnTo>
                    <a:lnTo>
                      <a:pt x="3589985" y="4711700"/>
                    </a:lnTo>
                    <a:lnTo>
                      <a:pt x="3589287" y="4787900"/>
                    </a:lnTo>
                    <a:lnTo>
                      <a:pt x="3588022" y="4864100"/>
                    </a:lnTo>
                    <a:lnTo>
                      <a:pt x="3586137" y="4927600"/>
                    </a:lnTo>
                    <a:lnTo>
                      <a:pt x="3583581" y="4991100"/>
                    </a:lnTo>
                    <a:lnTo>
                      <a:pt x="3580303" y="5041900"/>
                    </a:lnTo>
                    <a:lnTo>
                      <a:pt x="3576249" y="5105400"/>
                    </a:lnTo>
                    <a:lnTo>
                      <a:pt x="3571369" y="5156200"/>
                    </a:lnTo>
                    <a:lnTo>
                      <a:pt x="3565609" y="5207000"/>
                    </a:lnTo>
                    <a:lnTo>
                      <a:pt x="3558919" y="5245100"/>
                    </a:lnTo>
                    <a:lnTo>
                      <a:pt x="3551246" y="5295900"/>
                    </a:lnTo>
                    <a:lnTo>
                      <a:pt x="3542538" y="5334000"/>
                    </a:lnTo>
                    <a:lnTo>
                      <a:pt x="3532743" y="5372100"/>
                    </a:lnTo>
                    <a:lnTo>
                      <a:pt x="3521810" y="5397500"/>
                    </a:lnTo>
                    <a:lnTo>
                      <a:pt x="3509686" y="5435600"/>
                    </a:lnTo>
                    <a:lnTo>
                      <a:pt x="3481658" y="5486400"/>
                    </a:lnTo>
                    <a:lnTo>
                      <a:pt x="3453818" y="5524500"/>
                    </a:lnTo>
                    <a:lnTo>
                      <a:pt x="3421922" y="5562600"/>
                    </a:lnTo>
                    <a:lnTo>
                      <a:pt x="3385490" y="5588000"/>
                    </a:lnTo>
                    <a:lnTo>
                      <a:pt x="3344042" y="5613400"/>
                    </a:lnTo>
                    <a:lnTo>
                      <a:pt x="3297099" y="5626100"/>
                    </a:lnTo>
                    <a:lnTo>
                      <a:pt x="3259983" y="5638800"/>
                    </a:lnTo>
                    <a:lnTo>
                      <a:pt x="3219729" y="5651500"/>
                    </a:lnTo>
                    <a:lnTo>
                      <a:pt x="3176243" y="5651500"/>
                    </a:lnTo>
                    <a:lnTo>
                      <a:pt x="3129431" y="5664200"/>
                    </a:lnTo>
                    <a:lnTo>
                      <a:pt x="3306826" y="5664200"/>
                    </a:lnTo>
                    <a:lnTo>
                      <a:pt x="3354336" y="5638800"/>
                    </a:lnTo>
                    <a:lnTo>
                      <a:pt x="3397309" y="5613400"/>
                    </a:lnTo>
                    <a:lnTo>
                      <a:pt x="3435819" y="5588000"/>
                    </a:lnTo>
                    <a:lnTo>
                      <a:pt x="3469941" y="5562600"/>
                    </a:lnTo>
                    <a:lnTo>
                      <a:pt x="3495765" y="5524500"/>
                    </a:lnTo>
                    <a:lnTo>
                      <a:pt x="3518537" y="5486400"/>
                    </a:lnTo>
                    <a:lnTo>
                      <a:pt x="3538450" y="5448300"/>
                    </a:lnTo>
                    <a:lnTo>
                      <a:pt x="3555697" y="5397500"/>
                    </a:lnTo>
                    <a:lnTo>
                      <a:pt x="3570471" y="5346700"/>
                    </a:lnTo>
                    <a:lnTo>
                      <a:pt x="3582965" y="5295900"/>
                    </a:lnTo>
                    <a:lnTo>
                      <a:pt x="3593372" y="5232400"/>
                    </a:lnTo>
                    <a:lnTo>
                      <a:pt x="3598545" y="5194300"/>
                    </a:lnTo>
                    <a:lnTo>
                      <a:pt x="3603105" y="5156200"/>
                    </a:lnTo>
                    <a:lnTo>
                      <a:pt x="3607084" y="5118100"/>
                    </a:lnTo>
                    <a:lnTo>
                      <a:pt x="3610512" y="5067300"/>
                    </a:lnTo>
                    <a:lnTo>
                      <a:pt x="3613421" y="5016500"/>
                    </a:lnTo>
                    <a:lnTo>
                      <a:pt x="3615841" y="4978400"/>
                    </a:lnTo>
                    <a:lnTo>
                      <a:pt x="3617804" y="4927600"/>
                    </a:lnTo>
                    <a:lnTo>
                      <a:pt x="3619341" y="4876800"/>
                    </a:lnTo>
                    <a:lnTo>
                      <a:pt x="3620482" y="4813300"/>
                    </a:lnTo>
                    <a:lnTo>
                      <a:pt x="3621258" y="4762500"/>
                    </a:lnTo>
                    <a:lnTo>
                      <a:pt x="3621702" y="4699000"/>
                    </a:lnTo>
                    <a:lnTo>
                      <a:pt x="3621814" y="4648200"/>
                    </a:lnTo>
                    <a:lnTo>
                      <a:pt x="3621753" y="4584700"/>
                    </a:lnTo>
                    <a:lnTo>
                      <a:pt x="3621450" y="4521200"/>
                    </a:lnTo>
                    <a:lnTo>
                      <a:pt x="3621161" y="4483100"/>
                    </a:lnTo>
                    <a:lnTo>
                      <a:pt x="3620803" y="4445000"/>
                    </a:lnTo>
                    <a:lnTo>
                      <a:pt x="3620381" y="4406900"/>
                    </a:lnTo>
                    <a:lnTo>
                      <a:pt x="3619902" y="4356100"/>
                    </a:lnTo>
                    <a:lnTo>
                      <a:pt x="3619373" y="4318000"/>
                    </a:lnTo>
                    <a:lnTo>
                      <a:pt x="3618798" y="4267200"/>
                    </a:lnTo>
                    <a:lnTo>
                      <a:pt x="3617537" y="4178300"/>
                    </a:lnTo>
                    <a:lnTo>
                      <a:pt x="3614016" y="3937000"/>
                    </a:lnTo>
                    <a:lnTo>
                      <a:pt x="3612586" y="3835400"/>
                    </a:lnTo>
                    <a:lnTo>
                      <a:pt x="3611891" y="3771900"/>
                    </a:lnTo>
                    <a:lnTo>
                      <a:pt x="3611217" y="3721100"/>
                    </a:lnTo>
                    <a:lnTo>
                      <a:pt x="3610570" y="3657600"/>
                    </a:lnTo>
                    <a:lnTo>
                      <a:pt x="3609956" y="3606800"/>
                    </a:lnTo>
                    <a:lnTo>
                      <a:pt x="3609381" y="3543300"/>
                    </a:lnTo>
                    <a:lnTo>
                      <a:pt x="3608851" y="3492500"/>
                    </a:lnTo>
                    <a:lnTo>
                      <a:pt x="3608373" y="3429000"/>
                    </a:lnTo>
                    <a:lnTo>
                      <a:pt x="3607951" y="3365500"/>
                    </a:lnTo>
                    <a:lnTo>
                      <a:pt x="3607535" y="3289300"/>
                    </a:lnTo>
                    <a:lnTo>
                      <a:pt x="3607261" y="3225800"/>
                    </a:lnTo>
                    <a:lnTo>
                      <a:pt x="3607090" y="3175000"/>
                    </a:lnTo>
                    <a:lnTo>
                      <a:pt x="3606948" y="3098800"/>
                    </a:lnTo>
                    <a:lnTo>
                      <a:pt x="3607063" y="2921000"/>
                    </a:lnTo>
                    <a:lnTo>
                      <a:pt x="3607174" y="2882900"/>
                    </a:lnTo>
                    <a:lnTo>
                      <a:pt x="3607664" y="2768600"/>
                    </a:lnTo>
                    <a:lnTo>
                      <a:pt x="3608011" y="2717800"/>
                    </a:lnTo>
                    <a:lnTo>
                      <a:pt x="3608477" y="2654300"/>
                    </a:lnTo>
                    <a:lnTo>
                      <a:pt x="3608994" y="2590800"/>
                    </a:lnTo>
                    <a:lnTo>
                      <a:pt x="3609678" y="2514600"/>
                    </a:lnTo>
                    <a:lnTo>
                      <a:pt x="3610161" y="2463800"/>
                    </a:lnTo>
                    <a:lnTo>
                      <a:pt x="3610801" y="2413000"/>
                    </a:lnTo>
                    <a:lnTo>
                      <a:pt x="3611472" y="2349500"/>
                    </a:lnTo>
                    <a:lnTo>
                      <a:pt x="3612169" y="2286000"/>
                    </a:lnTo>
                    <a:lnTo>
                      <a:pt x="3612887" y="2235200"/>
                    </a:lnTo>
                    <a:lnTo>
                      <a:pt x="3614368" y="2120900"/>
                    </a:lnTo>
                    <a:lnTo>
                      <a:pt x="3619510" y="1765300"/>
                    </a:lnTo>
                    <a:lnTo>
                      <a:pt x="3620806" y="1663700"/>
                    </a:lnTo>
                    <a:lnTo>
                      <a:pt x="3621401" y="1612900"/>
                    </a:lnTo>
                    <a:lnTo>
                      <a:pt x="3621953" y="1574800"/>
                    </a:lnTo>
                    <a:lnTo>
                      <a:pt x="3622460" y="1524000"/>
                    </a:lnTo>
                    <a:lnTo>
                      <a:pt x="3622914" y="1485900"/>
                    </a:lnTo>
                    <a:lnTo>
                      <a:pt x="3623312" y="1435100"/>
                    </a:lnTo>
                    <a:lnTo>
                      <a:pt x="3623648" y="1397000"/>
                    </a:lnTo>
                    <a:lnTo>
                      <a:pt x="3623918" y="1358900"/>
                    </a:lnTo>
                    <a:lnTo>
                      <a:pt x="3624117" y="1320800"/>
                    </a:lnTo>
                    <a:lnTo>
                      <a:pt x="3624240" y="1282700"/>
                    </a:lnTo>
                    <a:lnTo>
                      <a:pt x="3624248" y="1231900"/>
                    </a:lnTo>
                    <a:lnTo>
                      <a:pt x="3624110" y="1181100"/>
                    </a:lnTo>
                    <a:lnTo>
                      <a:pt x="3623521" y="1092200"/>
                    </a:lnTo>
                    <a:lnTo>
                      <a:pt x="3622579" y="1028700"/>
                    </a:lnTo>
                    <a:lnTo>
                      <a:pt x="3621207" y="965200"/>
                    </a:lnTo>
                    <a:lnTo>
                      <a:pt x="3619366" y="901700"/>
                    </a:lnTo>
                    <a:lnTo>
                      <a:pt x="3617015" y="838200"/>
                    </a:lnTo>
                    <a:lnTo>
                      <a:pt x="3614114" y="774700"/>
                    </a:lnTo>
                    <a:lnTo>
                      <a:pt x="3610622" y="723900"/>
                    </a:lnTo>
                    <a:lnTo>
                      <a:pt x="3606498" y="673100"/>
                    </a:lnTo>
                    <a:lnTo>
                      <a:pt x="3601702" y="622300"/>
                    </a:lnTo>
                    <a:lnTo>
                      <a:pt x="3596194" y="571500"/>
                    </a:lnTo>
                    <a:lnTo>
                      <a:pt x="3589932" y="533400"/>
                    </a:lnTo>
                    <a:lnTo>
                      <a:pt x="3582876" y="482600"/>
                    </a:lnTo>
                    <a:lnTo>
                      <a:pt x="3574986" y="444500"/>
                    </a:lnTo>
                    <a:lnTo>
                      <a:pt x="3566221" y="406400"/>
                    </a:lnTo>
                    <a:lnTo>
                      <a:pt x="3556541" y="368300"/>
                    </a:lnTo>
                    <a:lnTo>
                      <a:pt x="3545904" y="342900"/>
                    </a:lnTo>
                    <a:lnTo>
                      <a:pt x="3534272" y="304800"/>
                    </a:lnTo>
                    <a:lnTo>
                      <a:pt x="3521602" y="279400"/>
                    </a:lnTo>
                    <a:lnTo>
                      <a:pt x="3507854" y="254000"/>
                    </a:lnTo>
                    <a:lnTo>
                      <a:pt x="3492988" y="215900"/>
                    </a:lnTo>
                    <a:lnTo>
                      <a:pt x="3464014" y="177800"/>
                    </a:lnTo>
                    <a:lnTo>
                      <a:pt x="3431180" y="139700"/>
                    </a:lnTo>
                    <a:lnTo>
                      <a:pt x="3394398" y="114300"/>
                    </a:lnTo>
                    <a:lnTo>
                      <a:pt x="3353580" y="76200"/>
                    </a:lnTo>
                    <a:lnTo>
                      <a:pt x="3308639" y="63500"/>
                    </a:lnTo>
                    <a:lnTo>
                      <a:pt x="3259487" y="38100"/>
                    </a:lnTo>
                    <a:lnTo>
                      <a:pt x="3219776" y="25400"/>
                    </a:lnTo>
                    <a:close/>
                  </a:path>
                  <a:path w="3624579" h="5689600">
                    <a:moveTo>
                      <a:pt x="2413152" y="5638800"/>
                    </a:moveTo>
                    <a:lnTo>
                      <a:pt x="1012084" y="5638800"/>
                    </a:lnTo>
                    <a:lnTo>
                      <a:pt x="967503" y="5651500"/>
                    </a:lnTo>
                    <a:lnTo>
                      <a:pt x="2464173" y="5651500"/>
                    </a:lnTo>
                    <a:lnTo>
                      <a:pt x="2413152" y="5638800"/>
                    </a:lnTo>
                    <a:close/>
                  </a:path>
                  <a:path w="3624579" h="5689600">
                    <a:moveTo>
                      <a:pt x="2490445" y="38100"/>
                    </a:moveTo>
                    <a:lnTo>
                      <a:pt x="534746" y="38100"/>
                    </a:lnTo>
                    <a:lnTo>
                      <a:pt x="489365" y="50800"/>
                    </a:lnTo>
                    <a:lnTo>
                      <a:pt x="446641" y="63500"/>
                    </a:lnTo>
                    <a:lnTo>
                      <a:pt x="406475" y="76200"/>
                    </a:lnTo>
                    <a:lnTo>
                      <a:pt x="356185" y="88900"/>
                    </a:lnTo>
                    <a:lnTo>
                      <a:pt x="310249" y="114300"/>
                    </a:lnTo>
                    <a:lnTo>
                      <a:pt x="268573" y="139700"/>
                    </a:lnTo>
                    <a:lnTo>
                      <a:pt x="231065" y="165100"/>
                    </a:lnTo>
                    <a:lnTo>
                      <a:pt x="197633" y="203200"/>
                    </a:lnTo>
                    <a:lnTo>
                      <a:pt x="175157" y="241300"/>
                    </a:lnTo>
                    <a:lnTo>
                      <a:pt x="154811" y="279400"/>
                    </a:lnTo>
                    <a:lnTo>
                      <a:pt x="136482" y="304800"/>
                    </a:lnTo>
                    <a:lnTo>
                      <a:pt x="120058" y="355600"/>
                    </a:lnTo>
                    <a:lnTo>
                      <a:pt x="105427" y="393700"/>
                    </a:lnTo>
                    <a:lnTo>
                      <a:pt x="92477" y="444500"/>
                    </a:lnTo>
                    <a:lnTo>
                      <a:pt x="81094" y="495300"/>
                    </a:lnTo>
                    <a:lnTo>
                      <a:pt x="71167" y="558800"/>
                    </a:lnTo>
                    <a:lnTo>
                      <a:pt x="62582" y="609600"/>
                    </a:lnTo>
                    <a:lnTo>
                      <a:pt x="55229" y="685800"/>
                    </a:lnTo>
                    <a:lnTo>
                      <a:pt x="51655" y="723900"/>
                    </a:lnTo>
                    <a:lnTo>
                      <a:pt x="48418" y="762000"/>
                    </a:lnTo>
                    <a:lnTo>
                      <a:pt x="45500" y="800100"/>
                    </a:lnTo>
                    <a:lnTo>
                      <a:pt x="42886" y="838200"/>
                    </a:lnTo>
                    <a:lnTo>
                      <a:pt x="40561" y="889000"/>
                    </a:lnTo>
                    <a:lnTo>
                      <a:pt x="38507" y="927100"/>
                    </a:lnTo>
                    <a:lnTo>
                      <a:pt x="36709" y="977900"/>
                    </a:lnTo>
                    <a:lnTo>
                      <a:pt x="35152" y="1028700"/>
                    </a:lnTo>
                    <a:lnTo>
                      <a:pt x="33818" y="1079500"/>
                    </a:lnTo>
                    <a:lnTo>
                      <a:pt x="32693" y="1130300"/>
                    </a:lnTo>
                    <a:lnTo>
                      <a:pt x="31759" y="1181100"/>
                    </a:lnTo>
                    <a:lnTo>
                      <a:pt x="31002" y="1231900"/>
                    </a:lnTo>
                    <a:lnTo>
                      <a:pt x="30405" y="1295400"/>
                    </a:lnTo>
                    <a:lnTo>
                      <a:pt x="29952" y="1346200"/>
                    </a:lnTo>
                    <a:lnTo>
                      <a:pt x="29627" y="1409700"/>
                    </a:lnTo>
                    <a:lnTo>
                      <a:pt x="29414" y="1473200"/>
                    </a:lnTo>
                    <a:lnTo>
                      <a:pt x="29295" y="1663700"/>
                    </a:lnTo>
                    <a:lnTo>
                      <a:pt x="29416" y="1765300"/>
                    </a:lnTo>
                    <a:lnTo>
                      <a:pt x="29859" y="2044700"/>
                    </a:lnTo>
                    <a:lnTo>
                      <a:pt x="29903" y="2349500"/>
                    </a:lnTo>
                    <a:lnTo>
                      <a:pt x="29798" y="2413000"/>
                    </a:lnTo>
                    <a:lnTo>
                      <a:pt x="29677" y="2463800"/>
                    </a:lnTo>
                    <a:lnTo>
                      <a:pt x="29473" y="2527300"/>
                    </a:lnTo>
                    <a:lnTo>
                      <a:pt x="29094" y="2616200"/>
                    </a:lnTo>
                    <a:lnTo>
                      <a:pt x="28818" y="2667000"/>
                    </a:lnTo>
                    <a:lnTo>
                      <a:pt x="28496" y="2717800"/>
                    </a:lnTo>
                    <a:lnTo>
                      <a:pt x="28023" y="2781300"/>
                    </a:lnTo>
                    <a:lnTo>
                      <a:pt x="27476" y="2844800"/>
                    </a:lnTo>
                    <a:lnTo>
                      <a:pt x="26861" y="2921000"/>
                    </a:lnTo>
                    <a:lnTo>
                      <a:pt x="26182" y="2984500"/>
                    </a:lnTo>
                    <a:lnTo>
                      <a:pt x="25445" y="3048000"/>
                    </a:lnTo>
                    <a:lnTo>
                      <a:pt x="24654" y="3098800"/>
                    </a:lnTo>
                    <a:lnTo>
                      <a:pt x="23815" y="3162300"/>
                    </a:lnTo>
                    <a:lnTo>
                      <a:pt x="22931" y="3225800"/>
                    </a:lnTo>
                    <a:lnTo>
                      <a:pt x="22008" y="3289300"/>
                    </a:lnTo>
                    <a:lnTo>
                      <a:pt x="21051" y="3340100"/>
                    </a:lnTo>
                    <a:lnTo>
                      <a:pt x="20065" y="3403600"/>
                    </a:lnTo>
                    <a:lnTo>
                      <a:pt x="18022" y="3505200"/>
                    </a:lnTo>
                    <a:lnTo>
                      <a:pt x="16976" y="3568700"/>
                    </a:lnTo>
                    <a:lnTo>
                      <a:pt x="7693" y="4013200"/>
                    </a:lnTo>
                    <a:lnTo>
                      <a:pt x="5875" y="4102100"/>
                    </a:lnTo>
                    <a:lnTo>
                      <a:pt x="5029" y="4152900"/>
                    </a:lnTo>
                    <a:lnTo>
                      <a:pt x="4230" y="4191000"/>
                    </a:lnTo>
                    <a:lnTo>
                      <a:pt x="3485" y="4229100"/>
                    </a:lnTo>
                    <a:lnTo>
                      <a:pt x="2798" y="4279900"/>
                    </a:lnTo>
                    <a:lnTo>
                      <a:pt x="2173" y="4318000"/>
                    </a:lnTo>
                    <a:lnTo>
                      <a:pt x="1616" y="4356100"/>
                    </a:lnTo>
                    <a:lnTo>
                      <a:pt x="1131" y="4394200"/>
                    </a:lnTo>
                    <a:lnTo>
                      <a:pt x="724" y="4432300"/>
                    </a:lnTo>
                    <a:lnTo>
                      <a:pt x="398" y="4470400"/>
                    </a:lnTo>
                    <a:lnTo>
                      <a:pt x="160" y="4508500"/>
                    </a:lnTo>
                    <a:lnTo>
                      <a:pt x="0" y="4597400"/>
                    </a:lnTo>
                    <a:lnTo>
                      <a:pt x="144" y="4648200"/>
                    </a:lnTo>
                    <a:lnTo>
                      <a:pt x="709" y="4711700"/>
                    </a:lnTo>
                    <a:lnTo>
                      <a:pt x="1689" y="4762500"/>
                    </a:lnTo>
                    <a:lnTo>
                      <a:pt x="3118" y="4826000"/>
                    </a:lnTo>
                    <a:lnTo>
                      <a:pt x="5027" y="4876800"/>
                    </a:lnTo>
                    <a:lnTo>
                      <a:pt x="7450" y="4927600"/>
                    </a:lnTo>
                    <a:lnTo>
                      <a:pt x="10419" y="4978400"/>
                    </a:lnTo>
                    <a:lnTo>
                      <a:pt x="13966" y="5029200"/>
                    </a:lnTo>
                    <a:lnTo>
                      <a:pt x="18124" y="5067300"/>
                    </a:lnTo>
                    <a:lnTo>
                      <a:pt x="22925" y="5118100"/>
                    </a:lnTo>
                    <a:lnTo>
                      <a:pt x="28402" y="5156200"/>
                    </a:lnTo>
                    <a:lnTo>
                      <a:pt x="37108" y="5207000"/>
                    </a:lnTo>
                    <a:lnTo>
                      <a:pt x="47253" y="5257800"/>
                    </a:lnTo>
                    <a:lnTo>
                      <a:pt x="58938" y="5308600"/>
                    </a:lnTo>
                    <a:lnTo>
                      <a:pt x="72265" y="5346700"/>
                    </a:lnTo>
                    <a:lnTo>
                      <a:pt x="87336" y="5384800"/>
                    </a:lnTo>
                    <a:lnTo>
                      <a:pt x="104253" y="5422900"/>
                    </a:lnTo>
                    <a:lnTo>
                      <a:pt x="128863" y="5473700"/>
                    </a:lnTo>
                    <a:lnTo>
                      <a:pt x="156950" y="5511800"/>
                    </a:lnTo>
                    <a:lnTo>
                      <a:pt x="188599" y="5537200"/>
                    </a:lnTo>
                    <a:lnTo>
                      <a:pt x="223897" y="5562600"/>
                    </a:lnTo>
                    <a:lnTo>
                      <a:pt x="262929" y="5588000"/>
                    </a:lnTo>
                    <a:lnTo>
                      <a:pt x="305781" y="5613400"/>
                    </a:lnTo>
                    <a:lnTo>
                      <a:pt x="352539" y="5638800"/>
                    </a:lnTo>
                    <a:lnTo>
                      <a:pt x="527957" y="5638800"/>
                    </a:lnTo>
                    <a:lnTo>
                      <a:pt x="482272" y="5626100"/>
                    </a:lnTo>
                    <a:lnTo>
                      <a:pt x="439481" y="5626100"/>
                    </a:lnTo>
                    <a:lnTo>
                      <a:pt x="399511" y="5613400"/>
                    </a:lnTo>
                    <a:lnTo>
                      <a:pt x="344668" y="5600700"/>
                    </a:lnTo>
                    <a:lnTo>
                      <a:pt x="295689" y="5575300"/>
                    </a:lnTo>
                    <a:lnTo>
                      <a:pt x="252169" y="5549900"/>
                    </a:lnTo>
                    <a:lnTo>
                      <a:pt x="213706" y="5524500"/>
                    </a:lnTo>
                    <a:lnTo>
                      <a:pt x="184424" y="5486400"/>
                    </a:lnTo>
                    <a:lnTo>
                      <a:pt x="158215" y="5448300"/>
                    </a:lnTo>
                    <a:lnTo>
                      <a:pt x="134937" y="5410200"/>
                    </a:lnTo>
                    <a:lnTo>
                      <a:pt x="114447" y="5372100"/>
                    </a:lnTo>
                    <a:lnTo>
                      <a:pt x="96605" y="5321300"/>
                    </a:lnTo>
                    <a:lnTo>
                      <a:pt x="81269" y="5270500"/>
                    </a:lnTo>
                    <a:lnTo>
                      <a:pt x="68296" y="5207000"/>
                    </a:lnTo>
                    <a:lnTo>
                      <a:pt x="61779" y="5168900"/>
                    </a:lnTo>
                    <a:lnTo>
                      <a:pt x="56001" y="5118100"/>
                    </a:lnTo>
                    <a:lnTo>
                      <a:pt x="50929" y="5080000"/>
                    </a:lnTo>
                    <a:lnTo>
                      <a:pt x="46530" y="5029200"/>
                    </a:lnTo>
                    <a:lnTo>
                      <a:pt x="42773" y="4991100"/>
                    </a:lnTo>
                    <a:lnTo>
                      <a:pt x="39623" y="4940300"/>
                    </a:lnTo>
                    <a:lnTo>
                      <a:pt x="37049" y="4876800"/>
                    </a:lnTo>
                    <a:lnTo>
                      <a:pt x="35017" y="4826000"/>
                    </a:lnTo>
                    <a:lnTo>
                      <a:pt x="33495" y="4775200"/>
                    </a:lnTo>
                    <a:lnTo>
                      <a:pt x="32449" y="4711700"/>
                    </a:lnTo>
                    <a:lnTo>
                      <a:pt x="31848" y="4648200"/>
                    </a:lnTo>
                    <a:lnTo>
                      <a:pt x="31697" y="4597400"/>
                    </a:lnTo>
                    <a:lnTo>
                      <a:pt x="31806" y="4521200"/>
                    </a:lnTo>
                    <a:lnTo>
                      <a:pt x="32094" y="4470400"/>
                    </a:lnTo>
                    <a:lnTo>
                      <a:pt x="32419" y="4432300"/>
                    </a:lnTo>
                    <a:lnTo>
                      <a:pt x="32827" y="4394200"/>
                    </a:lnTo>
                    <a:lnTo>
                      <a:pt x="33311" y="4356100"/>
                    </a:lnTo>
                    <a:lnTo>
                      <a:pt x="33868" y="4318000"/>
                    </a:lnTo>
                    <a:lnTo>
                      <a:pt x="34493" y="4279900"/>
                    </a:lnTo>
                    <a:lnTo>
                      <a:pt x="35181" y="4241800"/>
                    </a:lnTo>
                    <a:lnTo>
                      <a:pt x="35926" y="4191000"/>
                    </a:lnTo>
                    <a:lnTo>
                      <a:pt x="36724" y="4152900"/>
                    </a:lnTo>
                    <a:lnTo>
                      <a:pt x="37571" y="4102100"/>
                    </a:lnTo>
                    <a:lnTo>
                      <a:pt x="39389" y="4013200"/>
                    </a:lnTo>
                    <a:lnTo>
                      <a:pt x="48674" y="3568700"/>
                    </a:lnTo>
                    <a:lnTo>
                      <a:pt x="49721" y="3517900"/>
                    </a:lnTo>
                    <a:lnTo>
                      <a:pt x="50752" y="3454400"/>
                    </a:lnTo>
                    <a:lnTo>
                      <a:pt x="51764" y="3403600"/>
                    </a:lnTo>
                    <a:lnTo>
                      <a:pt x="52751" y="3340100"/>
                    </a:lnTo>
                    <a:lnTo>
                      <a:pt x="53708" y="3289300"/>
                    </a:lnTo>
                    <a:lnTo>
                      <a:pt x="54632" y="3225800"/>
                    </a:lnTo>
                    <a:lnTo>
                      <a:pt x="55516" y="3162300"/>
                    </a:lnTo>
                    <a:lnTo>
                      <a:pt x="56356" y="3098800"/>
                    </a:lnTo>
                    <a:lnTo>
                      <a:pt x="57147" y="3048000"/>
                    </a:lnTo>
                    <a:lnTo>
                      <a:pt x="57885" y="2984500"/>
                    </a:lnTo>
                    <a:lnTo>
                      <a:pt x="58564" y="2921000"/>
                    </a:lnTo>
                    <a:lnTo>
                      <a:pt x="59180" y="2844800"/>
                    </a:lnTo>
                    <a:lnTo>
                      <a:pt x="59823" y="2768600"/>
                    </a:lnTo>
                    <a:lnTo>
                      <a:pt x="60202" y="2717800"/>
                    </a:lnTo>
                    <a:lnTo>
                      <a:pt x="60593" y="2654300"/>
                    </a:lnTo>
                    <a:lnTo>
                      <a:pt x="60800" y="2616200"/>
                    </a:lnTo>
                    <a:lnTo>
                      <a:pt x="61034" y="2565400"/>
                    </a:lnTo>
                    <a:lnTo>
                      <a:pt x="61227" y="2514600"/>
                    </a:lnTo>
                    <a:lnTo>
                      <a:pt x="61383" y="2463800"/>
                    </a:lnTo>
                    <a:lnTo>
                      <a:pt x="61504" y="2413000"/>
                    </a:lnTo>
                    <a:lnTo>
                      <a:pt x="61609" y="2349500"/>
                    </a:lnTo>
                    <a:lnTo>
                      <a:pt x="61583" y="2044700"/>
                    </a:lnTo>
                    <a:lnTo>
                      <a:pt x="61115" y="1765300"/>
                    </a:lnTo>
                    <a:lnTo>
                      <a:pt x="61029" y="1701800"/>
                    </a:lnTo>
                    <a:lnTo>
                      <a:pt x="61136" y="1447800"/>
                    </a:lnTo>
                    <a:lnTo>
                      <a:pt x="61465" y="1371600"/>
                    </a:lnTo>
                    <a:lnTo>
                      <a:pt x="61991" y="1295400"/>
                    </a:lnTo>
                    <a:lnTo>
                      <a:pt x="62740" y="1231900"/>
                    </a:lnTo>
                    <a:lnTo>
                      <a:pt x="63741" y="1155700"/>
                    </a:lnTo>
                    <a:lnTo>
                      <a:pt x="65020" y="1092200"/>
                    </a:lnTo>
                    <a:lnTo>
                      <a:pt x="66605" y="1028700"/>
                    </a:lnTo>
                    <a:lnTo>
                      <a:pt x="68524" y="977900"/>
                    </a:lnTo>
                    <a:lnTo>
                      <a:pt x="70803" y="914400"/>
                    </a:lnTo>
                    <a:lnTo>
                      <a:pt x="73472" y="863600"/>
                    </a:lnTo>
                    <a:lnTo>
                      <a:pt x="76556" y="812800"/>
                    </a:lnTo>
                    <a:lnTo>
                      <a:pt x="80084" y="762000"/>
                    </a:lnTo>
                    <a:lnTo>
                      <a:pt x="84083" y="711200"/>
                    </a:lnTo>
                    <a:lnTo>
                      <a:pt x="88580" y="660400"/>
                    </a:lnTo>
                    <a:lnTo>
                      <a:pt x="93603" y="622300"/>
                    </a:lnTo>
                    <a:lnTo>
                      <a:pt x="99179" y="584200"/>
                    </a:lnTo>
                    <a:lnTo>
                      <a:pt x="105336" y="546100"/>
                    </a:lnTo>
                    <a:lnTo>
                      <a:pt x="112101" y="508000"/>
                    </a:lnTo>
                    <a:lnTo>
                      <a:pt x="119502" y="469900"/>
                    </a:lnTo>
                    <a:lnTo>
                      <a:pt x="127566" y="431800"/>
                    </a:lnTo>
                    <a:lnTo>
                      <a:pt x="136321" y="406400"/>
                    </a:lnTo>
                    <a:lnTo>
                      <a:pt x="145794" y="368300"/>
                    </a:lnTo>
                    <a:lnTo>
                      <a:pt x="156012" y="342900"/>
                    </a:lnTo>
                    <a:lnTo>
                      <a:pt x="167004" y="317500"/>
                    </a:lnTo>
                    <a:lnTo>
                      <a:pt x="178796" y="292100"/>
                    </a:lnTo>
                    <a:lnTo>
                      <a:pt x="206997" y="254000"/>
                    </a:lnTo>
                    <a:lnTo>
                      <a:pt x="239125" y="203200"/>
                    </a:lnTo>
                    <a:lnTo>
                      <a:pt x="275628" y="177800"/>
                    </a:lnTo>
                    <a:lnTo>
                      <a:pt x="316952" y="139700"/>
                    </a:lnTo>
                    <a:lnTo>
                      <a:pt x="363546" y="114300"/>
                    </a:lnTo>
                    <a:lnTo>
                      <a:pt x="415856" y="101600"/>
                    </a:lnTo>
                    <a:lnTo>
                      <a:pt x="454116" y="88900"/>
                    </a:lnTo>
                    <a:lnTo>
                      <a:pt x="495197" y="76200"/>
                    </a:lnTo>
                    <a:lnTo>
                      <a:pt x="539177" y="76200"/>
                    </a:lnTo>
                    <a:lnTo>
                      <a:pt x="586137" y="63500"/>
                    </a:lnTo>
                    <a:lnTo>
                      <a:pt x="805341" y="63500"/>
                    </a:lnTo>
                    <a:lnTo>
                      <a:pt x="868377" y="50800"/>
                    </a:lnTo>
                    <a:lnTo>
                      <a:pt x="2341669" y="50800"/>
                    </a:lnTo>
                    <a:lnTo>
                      <a:pt x="2490445" y="38100"/>
                    </a:lnTo>
                    <a:close/>
                  </a:path>
                  <a:path w="3624579" h="5689600">
                    <a:moveTo>
                      <a:pt x="2013465" y="5626100"/>
                    </a:moveTo>
                    <a:lnTo>
                      <a:pt x="1535168" y="5626100"/>
                    </a:lnTo>
                    <a:lnTo>
                      <a:pt x="1476263" y="5638800"/>
                    </a:lnTo>
                    <a:lnTo>
                      <a:pt x="2075257" y="5638800"/>
                    </a:lnTo>
                    <a:lnTo>
                      <a:pt x="2013465" y="5626100"/>
                    </a:lnTo>
                    <a:close/>
                  </a:path>
                  <a:path w="3624579" h="5689600">
                    <a:moveTo>
                      <a:pt x="2065728" y="50800"/>
                    </a:moveTo>
                    <a:lnTo>
                      <a:pt x="909503" y="50800"/>
                    </a:lnTo>
                    <a:lnTo>
                      <a:pt x="951996" y="63500"/>
                    </a:lnTo>
                    <a:lnTo>
                      <a:pt x="2006189" y="63500"/>
                    </a:lnTo>
                    <a:lnTo>
                      <a:pt x="2065728" y="50800"/>
                    </a:lnTo>
                    <a:close/>
                  </a:path>
                  <a:path w="3624579" h="5689600">
                    <a:moveTo>
                      <a:pt x="1289914" y="25400"/>
                    </a:moveTo>
                    <a:lnTo>
                      <a:pt x="687821" y="25400"/>
                    </a:lnTo>
                    <a:lnTo>
                      <a:pt x="633875" y="38100"/>
                    </a:lnTo>
                    <a:lnTo>
                      <a:pt x="1344011" y="38100"/>
                    </a:lnTo>
                    <a:lnTo>
                      <a:pt x="1289914" y="25400"/>
                    </a:lnTo>
                    <a:close/>
                  </a:path>
                  <a:path w="3624579" h="5689600">
                    <a:moveTo>
                      <a:pt x="2711914" y="25400"/>
                    </a:moveTo>
                    <a:lnTo>
                      <a:pt x="1818013" y="25400"/>
                    </a:lnTo>
                    <a:lnTo>
                      <a:pt x="1767703" y="38100"/>
                    </a:lnTo>
                    <a:lnTo>
                      <a:pt x="2670189" y="38100"/>
                    </a:lnTo>
                    <a:lnTo>
                      <a:pt x="2711914" y="25400"/>
                    </a:lnTo>
                    <a:close/>
                  </a:path>
                  <a:path w="3624579" h="5689600">
                    <a:moveTo>
                      <a:pt x="3132746" y="12700"/>
                    </a:moveTo>
                    <a:lnTo>
                      <a:pt x="2234320" y="12700"/>
                    </a:lnTo>
                    <a:lnTo>
                      <a:pt x="2179221" y="25400"/>
                    </a:lnTo>
                    <a:lnTo>
                      <a:pt x="3177560" y="25400"/>
                    </a:lnTo>
                    <a:lnTo>
                      <a:pt x="3132746" y="12700"/>
                    </a:lnTo>
                    <a:close/>
                  </a:path>
                  <a:path w="3624579" h="5689600">
                    <a:moveTo>
                      <a:pt x="3034955" y="0"/>
                    </a:moveTo>
                    <a:lnTo>
                      <a:pt x="2536020" y="0"/>
                    </a:lnTo>
                    <a:lnTo>
                      <a:pt x="2489083" y="12700"/>
                    </a:lnTo>
                    <a:lnTo>
                      <a:pt x="3085241" y="12700"/>
                    </a:lnTo>
                    <a:lnTo>
                      <a:pt x="303495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1" name="object 14"/>
              <p:cNvSpPr/>
              <p:nvPr/>
            </p:nvSpPr>
            <p:spPr>
              <a:xfrm>
                <a:off x="2363883" y="4006589"/>
                <a:ext cx="3219559" cy="4405636"/>
              </a:xfrm>
              <a:prstGeom prst="rect">
                <a:avLst/>
              </a:prstGeom>
              <a:blipFill>
                <a:blip r:embed="rId9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2" name="object 15"/>
              <p:cNvSpPr/>
              <p:nvPr/>
            </p:nvSpPr>
            <p:spPr>
              <a:xfrm>
                <a:off x="2332186" y="3976232"/>
                <a:ext cx="3301365" cy="4470400"/>
              </a:xfrm>
              <a:custGeom>
                <a:avLst/>
                <a:gdLst/>
                <a:ahLst/>
                <a:cxnLst/>
                <a:rect l="l" t="t" r="r" b="b"/>
                <a:pathLst>
                  <a:path w="3301365" h="4470400">
                    <a:moveTo>
                      <a:pt x="1402927" y="76200"/>
                    </a:moveTo>
                    <a:lnTo>
                      <a:pt x="433904" y="76200"/>
                    </a:lnTo>
                    <a:lnTo>
                      <a:pt x="392860" y="88900"/>
                    </a:lnTo>
                    <a:lnTo>
                      <a:pt x="335871" y="101600"/>
                    </a:lnTo>
                    <a:lnTo>
                      <a:pt x="284134" y="114300"/>
                    </a:lnTo>
                    <a:lnTo>
                      <a:pt x="237436" y="139700"/>
                    </a:lnTo>
                    <a:lnTo>
                      <a:pt x="195567" y="165100"/>
                    </a:lnTo>
                    <a:lnTo>
                      <a:pt x="158389" y="190500"/>
                    </a:lnTo>
                    <a:lnTo>
                      <a:pt x="125920" y="228600"/>
                    </a:lnTo>
                    <a:lnTo>
                      <a:pt x="97912" y="266700"/>
                    </a:lnTo>
                    <a:lnTo>
                      <a:pt x="74113" y="317500"/>
                    </a:lnTo>
                    <a:lnTo>
                      <a:pt x="54275" y="355600"/>
                    </a:lnTo>
                    <a:lnTo>
                      <a:pt x="38148" y="419100"/>
                    </a:lnTo>
                    <a:lnTo>
                      <a:pt x="29231" y="457200"/>
                    </a:lnTo>
                    <a:lnTo>
                      <a:pt x="21678" y="495300"/>
                    </a:lnTo>
                    <a:lnTo>
                      <a:pt x="15403" y="546100"/>
                    </a:lnTo>
                    <a:lnTo>
                      <a:pt x="10323" y="596900"/>
                    </a:lnTo>
                    <a:lnTo>
                      <a:pt x="6354" y="647700"/>
                    </a:lnTo>
                    <a:lnTo>
                      <a:pt x="3411" y="698500"/>
                    </a:lnTo>
                    <a:lnTo>
                      <a:pt x="1410" y="762000"/>
                    </a:lnTo>
                    <a:lnTo>
                      <a:pt x="267" y="825500"/>
                    </a:lnTo>
                    <a:lnTo>
                      <a:pt x="0" y="927100"/>
                    </a:lnTo>
                    <a:lnTo>
                      <a:pt x="297" y="965200"/>
                    </a:lnTo>
                    <a:lnTo>
                      <a:pt x="777" y="1003300"/>
                    </a:lnTo>
                    <a:lnTo>
                      <a:pt x="1427" y="1041400"/>
                    </a:lnTo>
                    <a:lnTo>
                      <a:pt x="2235" y="1079500"/>
                    </a:lnTo>
                    <a:lnTo>
                      <a:pt x="3188" y="1130300"/>
                    </a:lnTo>
                    <a:lnTo>
                      <a:pt x="4274" y="1168400"/>
                    </a:lnTo>
                    <a:lnTo>
                      <a:pt x="5480" y="1219200"/>
                    </a:lnTo>
                    <a:lnTo>
                      <a:pt x="6794" y="1257300"/>
                    </a:lnTo>
                    <a:lnTo>
                      <a:pt x="8202" y="1308100"/>
                    </a:lnTo>
                    <a:lnTo>
                      <a:pt x="9694" y="1358900"/>
                    </a:lnTo>
                    <a:lnTo>
                      <a:pt x="16232" y="1562100"/>
                    </a:lnTo>
                    <a:lnTo>
                      <a:pt x="17948" y="1612900"/>
                    </a:lnTo>
                    <a:lnTo>
                      <a:pt x="21388" y="1739900"/>
                    </a:lnTo>
                    <a:lnTo>
                      <a:pt x="23088" y="1790700"/>
                    </a:lnTo>
                    <a:lnTo>
                      <a:pt x="24758" y="1854200"/>
                    </a:lnTo>
                    <a:lnTo>
                      <a:pt x="26384" y="1917700"/>
                    </a:lnTo>
                    <a:lnTo>
                      <a:pt x="27955" y="1981200"/>
                    </a:lnTo>
                    <a:lnTo>
                      <a:pt x="29458" y="2044700"/>
                    </a:lnTo>
                    <a:lnTo>
                      <a:pt x="30881" y="2108200"/>
                    </a:lnTo>
                    <a:lnTo>
                      <a:pt x="32030" y="2171700"/>
                    </a:lnTo>
                    <a:lnTo>
                      <a:pt x="33056" y="2222500"/>
                    </a:lnTo>
                    <a:lnTo>
                      <a:pt x="33967" y="2286000"/>
                    </a:lnTo>
                    <a:lnTo>
                      <a:pt x="34767" y="2336800"/>
                    </a:lnTo>
                    <a:lnTo>
                      <a:pt x="35464" y="2387600"/>
                    </a:lnTo>
                    <a:lnTo>
                      <a:pt x="36061" y="2451100"/>
                    </a:lnTo>
                    <a:lnTo>
                      <a:pt x="36567" y="2501900"/>
                    </a:lnTo>
                    <a:lnTo>
                      <a:pt x="36985" y="2552700"/>
                    </a:lnTo>
                    <a:lnTo>
                      <a:pt x="37324" y="2603500"/>
                    </a:lnTo>
                    <a:lnTo>
                      <a:pt x="37587" y="2654300"/>
                    </a:lnTo>
                    <a:lnTo>
                      <a:pt x="37782" y="2705100"/>
                    </a:lnTo>
                    <a:lnTo>
                      <a:pt x="37880" y="2743200"/>
                    </a:lnTo>
                    <a:lnTo>
                      <a:pt x="37977" y="2895600"/>
                    </a:lnTo>
                    <a:lnTo>
                      <a:pt x="37881" y="2959100"/>
                    </a:lnTo>
                    <a:lnTo>
                      <a:pt x="37553" y="3073400"/>
                    </a:lnTo>
                    <a:lnTo>
                      <a:pt x="36701" y="3276600"/>
                    </a:lnTo>
                    <a:lnTo>
                      <a:pt x="36519" y="3314700"/>
                    </a:lnTo>
                    <a:lnTo>
                      <a:pt x="36415" y="3352800"/>
                    </a:lnTo>
                    <a:lnTo>
                      <a:pt x="36338" y="3517900"/>
                    </a:lnTo>
                    <a:lnTo>
                      <a:pt x="36648" y="3581400"/>
                    </a:lnTo>
                    <a:lnTo>
                      <a:pt x="37219" y="3644900"/>
                    </a:lnTo>
                    <a:lnTo>
                      <a:pt x="38093" y="3695700"/>
                    </a:lnTo>
                    <a:lnTo>
                      <a:pt x="39317" y="3746500"/>
                    </a:lnTo>
                    <a:lnTo>
                      <a:pt x="40934" y="3797300"/>
                    </a:lnTo>
                    <a:lnTo>
                      <a:pt x="42989" y="3848100"/>
                    </a:lnTo>
                    <a:lnTo>
                      <a:pt x="45527" y="3898900"/>
                    </a:lnTo>
                    <a:lnTo>
                      <a:pt x="48593" y="3937000"/>
                    </a:lnTo>
                    <a:lnTo>
                      <a:pt x="52231" y="3987800"/>
                    </a:lnTo>
                    <a:lnTo>
                      <a:pt x="58879" y="4038600"/>
                    </a:lnTo>
                    <a:lnTo>
                      <a:pt x="67082" y="4102100"/>
                    </a:lnTo>
                    <a:lnTo>
                      <a:pt x="77019" y="4152900"/>
                    </a:lnTo>
                    <a:lnTo>
                      <a:pt x="88870" y="4191000"/>
                    </a:lnTo>
                    <a:lnTo>
                      <a:pt x="102816" y="4229100"/>
                    </a:lnTo>
                    <a:lnTo>
                      <a:pt x="123443" y="4279900"/>
                    </a:lnTo>
                    <a:lnTo>
                      <a:pt x="148148" y="4318000"/>
                    </a:lnTo>
                    <a:lnTo>
                      <a:pt x="177100" y="4356100"/>
                    </a:lnTo>
                    <a:lnTo>
                      <a:pt x="210467" y="4381500"/>
                    </a:lnTo>
                    <a:lnTo>
                      <a:pt x="248415" y="4406900"/>
                    </a:lnTo>
                    <a:lnTo>
                      <a:pt x="291114" y="4432300"/>
                    </a:lnTo>
                    <a:lnTo>
                      <a:pt x="331500" y="4445000"/>
                    </a:lnTo>
                    <a:lnTo>
                      <a:pt x="375535" y="4457700"/>
                    </a:lnTo>
                    <a:lnTo>
                      <a:pt x="423422" y="4470400"/>
                    </a:lnTo>
                    <a:lnTo>
                      <a:pt x="1093960" y="4470400"/>
                    </a:lnTo>
                    <a:lnTo>
                      <a:pt x="1146397" y="4457700"/>
                    </a:lnTo>
                    <a:lnTo>
                      <a:pt x="2754179" y="4457700"/>
                    </a:lnTo>
                    <a:lnTo>
                      <a:pt x="2797703" y="4445000"/>
                    </a:lnTo>
                    <a:lnTo>
                      <a:pt x="528946" y="4445000"/>
                    </a:lnTo>
                    <a:lnTo>
                      <a:pt x="472387" y="4432300"/>
                    </a:lnTo>
                    <a:lnTo>
                      <a:pt x="420757" y="4432300"/>
                    </a:lnTo>
                    <a:lnTo>
                      <a:pt x="373881" y="4419600"/>
                    </a:lnTo>
                    <a:lnTo>
                      <a:pt x="289185" y="4394200"/>
                    </a:lnTo>
                    <a:lnTo>
                      <a:pt x="251929" y="4381500"/>
                    </a:lnTo>
                    <a:lnTo>
                      <a:pt x="219335" y="4356100"/>
                    </a:lnTo>
                    <a:lnTo>
                      <a:pt x="190918" y="4330700"/>
                    </a:lnTo>
                    <a:lnTo>
                      <a:pt x="166215" y="4292600"/>
                    </a:lnTo>
                    <a:lnTo>
                      <a:pt x="144887" y="4254500"/>
                    </a:lnTo>
                    <a:lnTo>
                      <a:pt x="126724" y="4203700"/>
                    </a:lnTo>
                    <a:lnTo>
                      <a:pt x="111515" y="4152900"/>
                    </a:lnTo>
                    <a:lnTo>
                      <a:pt x="99050" y="4102100"/>
                    </a:lnTo>
                    <a:lnTo>
                      <a:pt x="89120" y="4025900"/>
                    </a:lnTo>
                    <a:lnTo>
                      <a:pt x="84680" y="3987800"/>
                    </a:lnTo>
                    <a:lnTo>
                      <a:pt x="80881" y="3949700"/>
                    </a:lnTo>
                    <a:lnTo>
                      <a:pt x="77675" y="3898900"/>
                    </a:lnTo>
                    <a:lnTo>
                      <a:pt x="75018" y="3860800"/>
                    </a:lnTo>
                    <a:lnTo>
                      <a:pt x="72864" y="3810000"/>
                    </a:lnTo>
                    <a:lnTo>
                      <a:pt x="71167" y="3759200"/>
                    </a:lnTo>
                    <a:lnTo>
                      <a:pt x="69882" y="3695700"/>
                    </a:lnTo>
                    <a:lnTo>
                      <a:pt x="68963" y="3644900"/>
                    </a:lnTo>
                    <a:lnTo>
                      <a:pt x="68365" y="3581400"/>
                    </a:lnTo>
                    <a:lnTo>
                      <a:pt x="68042" y="3517900"/>
                    </a:lnTo>
                    <a:lnTo>
                      <a:pt x="68121" y="3352800"/>
                    </a:lnTo>
                    <a:lnTo>
                      <a:pt x="68224" y="3314700"/>
                    </a:lnTo>
                    <a:lnTo>
                      <a:pt x="69259" y="3073400"/>
                    </a:lnTo>
                    <a:lnTo>
                      <a:pt x="69586" y="2959100"/>
                    </a:lnTo>
                    <a:lnTo>
                      <a:pt x="69683" y="2895600"/>
                    </a:lnTo>
                    <a:lnTo>
                      <a:pt x="69586" y="2743200"/>
                    </a:lnTo>
                    <a:lnTo>
                      <a:pt x="69487" y="2705100"/>
                    </a:lnTo>
                    <a:lnTo>
                      <a:pt x="69293" y="2654300"/>
                    </a:lnTo>
                    <a:lnTo>
                      <a:pt x="69029" y="2603500"/>
                    </a:lnTo>
                    <a:lnTo>
                      <a:pt x="68691" y="2552700"/>
                    </a:lnTo>
                    <a:lnTo>
                      <a:pt x="68271" y="2501900"/>
                    </a:lnTo>
                    <a:lnTo>
                      <a:pt x="67765" y="2451100"/>
                    </a:lnTo>
                    <a:lnTo>
                      <a:pt x="67167" y="2387600"/>
                    </a:lnTo>
                    <a:lnTo>
                      <a:pt x="66469" y="2336800"/>
                    </a:lnTo>
                    <a:lnTo>
                      <a:pt x="65668" y="2286000"/>
                    </a:lnTo>
                    <a:lnTo>
                      <a:pt x="64756" y="2222500"/>
                    </a:lnTo>
                    <a:lnTo>
                      <a:pt x="63727" y="2171700"/>
                    </a:lnTo>
                    <a:lnTo>
                      <a:pt x="62576" y="2108200"/>
                    </a:lnTo>
                    <a:lnTo>
                      <a:pt x="61151" y="2044700"/>
                    </a:lnTo>
                    <a:lnTo>
                      <a:pt x="59646" y="1981200"/>
                    </a:lnTo>
                    <a:lnTo>
                      <a:pt x="58073" y="1917700"/>
                    </a:lnTo>
                    <a:lnTo>
                      <a:pt x="56446" y="1854200"/>
                    </a:lnTo>
                    <a:lnTo>
                      <a:pt x="54775" y="1790700"/>
                    </a:lnTo>
                    <a:lnTo>
                      <a:pt x="53075" y="1727200"/>
                    </a:lnTo>
                    <a:lnTo>
                      <a:pt x="51357" y="1676400"/>
                    </a:lnTo>
                    <a:lnTo>
                      <a:pt x="49634" y="1612900"/>
                    </a:lnTo>
                    <a:lnTo>
                      <a:pt x="46223" y="1511300"/>
                    </a:lnTo>
                    <a:lnTo>
                      <a:pt x="42942" y="1409700"/>
                    </a:lnTo>
                    <a:lnTo>
                      <a:pt x="41382" y="1358900"/>
                    </a:lnTo>
                    <a:lnTo>
                      <a:pt x="39891" y="1308100"/>
                    </a:lnTo>
                    <a:lnTo>
                      <a:pt x="38484" y="1257300"/>
                    </a:lnTo>
                    <a:lnTo>
                      <a:pt x="37171" y="1219200"/>
                    </a:lnTo>
                    <a:lnTo>
                      <a:pt x="35966" y="1168400"/>
                    </a:lnTo>
                    <a:lnTo>
                      <a:pt x="34881" y="1130300"/>
                    </a:lnTo>
                    <a:lnTo>
                      <a:pt x="33928" y="1079500"/>
                    </a:lnTo>
                    <a:lnTo>
                      <a:pt x="33121" y="1041400"/>
                    </a:lnTo>
                    <a:lnTo>
                      <a:pt x="32471" y="1003300"/>
                    </a:lnTo>
                    <a:lnTo>
                      <a:pt x="31992" y="965200"/>
                    </a:lnTo>
                    <a:lnTo>
                      <a:pt x="31695" y="927100"/>
                    </a:lnTo>
                    <a:lnTo>
                      <a:pt x="31593" y="889000"/>
                    </a:lnTo>
                    <a:lnTo>
                      <a:pt x="31994" y="812800"/>
                    </a:lnTo>
                    <a:lnTo>
                      <a:pt x="33297" y="749300"/>
                    </a:lnTo>
                    <a:lnTo>
                      <a:pt x="35584" y="685800"/>
                    </a:lnTo>
                    <a:lnTo>
                      <a:pt x="38941" y="635000"/>
                    </a:lnTo>
                    <a:lnTo>
                      <a:pt x="43450" y="584200"/>
                    </a:lnTo>
                    <a:lnTo>
                      <a:pt x="49195" y="533400"/>
                    </a:lnTo>
                    <a:lnTo>
                      <a:pt x="56260" y="482600"/>
                    </a:lnTo>
                    <a:lnTo>
                      <a:pt x="64728" y="444500"/>
                    </a:lnTo>
                    <a:lnTo>
                      <a:pt x="74683" y="406400"/>
                    </a:lnTo>
                    <a:lnTo>
                      <a:pt x="86209" y="368300"/>
                    </a:lnTo>
                    <a:lnTo>
                      <a:pt x="106550" y="317500"/>
                    </a:lnTo>
                    <a:lnTo>
                      <a:pt x="130704" y="279400"/>
                    </a:lnTo>
                    <a:lnTo>
                      <a:pt x="159066" y="241300"/>
                    </a:lnTo>
                    <a:lnTo>
                      <a:pt x="192028" y="203200"/>
                    </a:lnTo>
                    <a:lnTo>
                      <a:pt x="229985" y="177800"/>
                    </a:lnTo>
                    <a:lnTo>
                      <a:pt x="297515" y="152400"/>
                    </a:lnTo>
                    <a:lnTo>
                      <a:pt x="336482" y="139700"/>
                    </a:lnTo>
                    <a:lnTo>
                      <a:pt x="379085" y="127000"/>
                    </a:lnTo>
                    <a:lnTo>
                      <a:pt x="425451" y="114300"/>
                    </a:lnTo>
                    <a:lnTo>
                      <a:pt x="475707" y="101600"/>
                    </a:lnTo>
                    <a:lnTo>
                      <a:pt x="588391" y="101600"/>
                    </a:lnTo>
                    <a:lnTo>
                      <a:pt x="651072" y="88900"/>
                    </a:lnTo>
                    <a:lnTo>
                      <a:pt x="1343719" y="88900"/>
                    </a:lnTo>
                    <a:lnTo>
                      <a:pt x="1402927" y="76200"/>
                    </a:lnTo>
                    <a:close/>
                  </a:path>
                  <a:path w="3301365" h="4470400">
                    <a:moveTo>
                      <a:pt x="2995854" y="25400"/>
                    </a:moveTo>
                    <a:lnTo>
                      <a:pt x="2098448" y="25400"/>
                    </a:lnTo>
                    <a:lnTo>
                      <a:pt x="2041006" y="38100"/>
                    </a:lnTo>
                    <a:lnTo>
                      <a:pt x="2880450" y="38100"/>
                    </a:lnTo>
                    <a:lnTo>
                      <a:pt x="2924180" y="50800"/>
                    </a:lnTo>
                    <a:lnTo>
                      <a:pt x="2964014" y="50800"/>
                    </a:lnTo>
                    <a:lnTo>
                      <a:pt x="3036406" y="76200"/>
                    </a:lnTo>
                    <a:lnTo>
                      <a:pt x="3068502" y="101600"/>
                    </a:lnTo>
                    <a:lnTo>
                      <a:pt x="3096767" y="114300"/>
                    </a:lnTo>
                    <a:lnTo>
                      <a:pt x="3147318" y="177800"/>
                    </a:lnTo>
                    <a:lnTo>
                      <a:pt x="3169049" y="215900"/>
                    </a:lnTo>
                    <a:lnTo>
                      <a:pt x="3187060" y="266700"/>
                    </a:lnTo>
                    <a:lnTo>
                      <a:pt x="3201624" y="317500"/>
                    </a:lnTo>
                    <a:lnTo>
                      <a:pt x="3213014" y="393700"/>
                    </a:lnTo>
                    <a:lnTo>
                      <a:pt x="3218086" y="431800"/>
                    </a:lnTo>
                    <a:lnTo>
                      <a:pt x="3222320" y="469900"/>
                    </a:lnTo>
                    <a:lnTo>
                      <a:pt x="3225781" y="520700"/>
                    </a:lnTo>
                    <a:lnTo>
                      <a:pt x="3228534" y="571500"/>
                    </a:lnTo>
                    <a:lnTo>
                      <a:pt x="3230642" y="622300"/>
                    </a:lnTo>
                    <a:lnTo>
                      <a:pt x="3232170" y="673100"/>
                    </a:lnTo>
                    <a:lnTo>
                      <a:pt x="3233182" y="723900"/>
                    </a:lnTo>
                    <a:lnTo>
                      <a:pt x="3233742" y="787400"/>
                    </a:lnTo>
                    <a:lnTo>
                      <a:pt x="3233857" y="889000"/>
                    </a:lnTo>
                    <a:lnTo>
                      <a:pt x="3233696" y="939800"/>
                    </a:lnTo>
                    <a:lnTo>
                      <a:pt x="3233119" y="1028700"/>
                    </a:lnTo>
                    <a:lnTo>
                      <a:pt x="3232619" y="1079500"/>
                    </a:lnTo>
                    <a:lnTo>
                      <a:pt x="3230436" y="1320800"/>
                    </a:lnTo>
                    <a:lnTo>
                      <a:pt x="3230006" y="1371600"/>
                    </a:lnTo>
                    <a:lnTo>
                      <a:pt x="3229295" y="1485900"/>
                    </a:lnTo>
                    <a:lnTo>
                      <a:pt x="3229044" y="1549400"/>
                    </a:lnTo>
                    <a:lnTo>
                      <a:pt x="3228883" y="1612900"/>
                    </a:lnTo>
                    <a:lnTo>
                      <a:pt x="3228833" y="1676400"/>
                    </a:lnTo>
                    <a:lnTo>
                      <a:pt x="3228956" y="1765300"/>
                    </a:lnTo>
                    <a:lnTo>
                      <a:pt x="3229375" y="1854200"/>
                    </a:lnTo>
                    <a:lnTo>
                      <a:pt x="3229705" y="1905000"/>
                    </a:lnTo>
                    <a:lnTo>
                      <a:pt x="3230125" y="1955800"/>
                    </a:lnTo>
                    <a:lnTo>
                      <a:pt x="3230637" y="2006600"/>
                    </a:lnTo>
                    <a:lnTo>
                      <a:pt x="3231471" y="2070100"/>
                    </a:lnTo>
                    <a:lnTo>
                      <a:pt x="3232426" y="2133600"/>
                    </a:lnTo>
                    <a:lnTo>
                      <a:pt x="3233489" y="2209800"/>
                    </a:lnTo>
                    <a:lnTo>
                      <a:pt x="3234654" y="2273300"/>
                    </a:lnTo>
                    <a:lnTo>
                      <a:pt x="3235909" y="2336800"/>
                    </a:lnTo>
                    <a:lnTo>
                      <a:pt x="3237245" y="2400300"/>
                    </a:lnTo>
                    <a:lnTo>
                      <a:pt x="3238653" y="2451100"/>
                    </a:lnTo>
                    <a:lnTo>
                      <a:pt x="3240123" y="2514600"/>
                    </a:lnTo>
                    <a:lnTo>
                      <a:pt x="3241646" y="2578100"/>
                    </a:lnTo>
                    <a:lnTo>
                      <a:pt x="3243211" y="2628900"/>
                    </a:lnTo>
                    <a:lnTo>
                      <a:pt x="3244810" y="2692400"/>
                    </a:lnTo>
                    <a:lnTo>
                      <a:pt x="3252969" y="2946400"/>
                    </a:lnTo>
                    <a:lnTo>
                      <a:pt x="3257651" y="3098800"/>
                    </a:lnTo>
                    <a:lnTo>
                      <a:pt x="3259119" y="3136900"/>
                    </a:lnTo>
                    <a:lnTo>
                      <a:pt x="3260525" y="3187700"/>
                    </a:lnTo>
                    <a:lnTo>
                      <a:pt x="3261858" y="3225800"/>
                    </a:lnTo>
                    <a:lnTo>
                      <a:pt x="3263110" y="3276600"/>
                    </a:lnTo>
                    <a:lnTo>
                      <a:pt x="3264271" y="3314700"/>
                    </a:lnTo>
                    <a:lnTo>
                      <a:pt x="3265331" y="3352800"/>
                    </a:lnTo>
                    <a:lnTo>
                      <a:pt x="3266281" y="3390900"/>
                    </a:lnTo>
                    <a:lnTo>
                      <a:pt x="3267111" y="3441700"/>
                    </a:lnTo>
                    <a:lnTo>
                      <a:pt x="3267812" y="3479800"/>
                    </a:lnTo>
                    <a:lnTo>
                      <a:pt x="3268373" y="3505200"/>
                    </a:lnTo>
                    <a:lnTo>
                      <a:pt x="3268786" y="3543300"/>
                    </a:lnTo>
                    <a:lnTo>
                      <a:pt x="3269041" y="3581400"/>
                    </a:lnTo>
                    <a:lnTo>
                      <a:pt x="3269128" y="3619500"/>
                    </a:lnTo>
                    <a:lnTo>
                      <a:pt x="3268819" y="3670300"/>
                    </a:lnTo>
                    <a:lnTo>
                      <a:pt x="3267857" y="3733800"/>
                    </a:lnTo>
                    <a:lnTo>
                      <a:pt x="3266187" y="3784600"/>
                    </a:lnTo>
                    <a:lnTo>
                      <a:pt x="3263753" y="3835400"/>
                    </a:lnTo>
                    <a:lnTo>
                      <a:pt x="3260501" y="3886200"/>
                    </a:lnTo>
                    <a:lnTo>
                      <a:pt x="3256377" y="3937000"/>
                    </a:lnTo>
                    <a:lnTo>
                      <a:pt x="3251325" y="3975100"/>
                    </a:lnTo>
                    <a:lnTo>
                      <a:pt x="3245290" y="4013200"/>
                    </a:lnTo>
                    <a:lnTo>
                      <a:pt x="3238218" y="4051300"/>
                    </a:lnTo>
                    <a:lnTo>
                      <a:pt x="3223814" y="4114800"/>
                    </a:lnTo>
                    <a:lnTo>
                      <a:pt x="3206135" y="4165600"/>
                    </a:lnTo>
                    <a:lnTo>
                      <a:pt x="3184962" y="4216400"/>
                    </a:lnTo>
                    <a:lnTo>
                      <a:pt x="3160074" y="4254500"/>
                    </a:lnTo>
                    <a:lnTo>
                      <a:pt x="3131202" y="4292600"/>
                    </a:lnTo>
                    <a:lnTo>
                      <a:pt x="3097941" y="4318000"/>
                    </a:lnTo>
                    <a:lnTo>
                      <a:pt x="3059876" y="4343400"/>
                    </a:lnTo>
                    <a:lnTo>
                      <a:pt x="3016593" y="4368800"/>
                    </a:lnTo>
                    <a:lnTo>
                      <a:pt x="2967676" y="4381500"/>
                    </a:lnTo>
                    <a:lnTo>
                      <a:pt x="2912709" y="4394200"/>
                    </a:lnTo>
                    <a:lnTo>
                      <a:pt x="2872622" y="4406900"/>
                    </a:lnTo>
                    <a:lnTo>
                      <a:pt x="2829668" y="4419600"/>
                    </a:lnTo>
                    <a:lnTo>
                      <a:pt x="2734867" y="4419600"/>
                    </a:lnTo>
                    <a:lnTo>
                      <a:pt x="2682870" y="4432300"/>
                    </a:lnTo>
                    <a:lnTo>
                      <a:pt x="945582" y="4432300"/>
                    </a:lnTo>
                    <a:lnTo>
                      <a:pt x="899762" y="4445000"/>
                    </a:lnTo>
                    <a:lnTo>
                      <a:pt x="2838993" y="4445000"/>
                    </a:lnTo>
                    <a:lnTo>
                      <a:pt x="2878114" y="4432300"/>
                    </a:lnTo>
                    <a:lnTo>
                      <a:pt x="2939421" y="4419600"/>
                    </a:lnTo>
                    <a:lnTo>
                      <a:pt x="2995047" y="4406900"/>
                    </a:lnTo>
                    <a:lnTo>
                      <a:pt x="3045239" y="4394200"/>
                    </a:lnTo>
                    <a:lnTo>
                      <a:pt x="3090243" y="4368800"/>
                    </a:lnTo>
                    <a:lnTo>
                      <a:pt x="3130232" y="4330700"/>
                    </a:lnTo>
                    <a:lnTo>
                      <a:pt x="3165172" y="4305300"/>
                    </a:lnTo>
                    <a:lnTo>
                      <a:pt x="3195324" y="4254500"/>
                    </a:lnTo>
                    <a:lnTo>
                      <a:pt x="3220949" y="4216400"/>
                    </a:lnTo>
                    <a:lnTo>
                      <a:pt x="3242308" y="4165600"/>
                    </a:lnTo>
                    <a:lnTo>
                      <a:pt x="3259662" y="4102100"/>
                    </a:lnTo>
                    <a:lnTo>
                      <a:pt x="3268368" y="4064000"/>
                    </a:lnTo>
                    <a:lnTo>
                      <a:pt x="3275876" y="4025900"/>
                    </a:lnTo>
                    <a:lnTo>
                      <a:pt x="3282252" y="3987800"/>
                    </a:lnTo>
                    <a:lnTo>
                      <a:pt x="3287565" y="3937000"/>
                    </a:lnTo>
                    <a:lnTo>
                      <a:pt x="3291879" y="3898900"/>
                    </a:lnTo>
                    <a:lnTo>
                      <a:pt x="3295261" y="3848100"/>
                    </a:lnTo>
                    <a:lnTo>
                      <a:pt x="3297778" y="3797300"/>
                    </a:lnTo>
                    <a:lnTo>
                      <a:pt x="3299496" y="3733800"/>
                    </a:lnTo>
                    <a:lnTo>
                      <a:pt x="3300482" y="3683000"/>
                    </a:lnTo>
                    <a:lnTo>
                      <a:pt x="3300802" y="3619500"/>
                    </a:lnTo>
                    <a:lnTo>
                      <a:pt x="3300715" y="3581400"/>
                    </a:lnTo>
                    <a:lnTo>
                      <a:pt x="3300461" y="3543300"/>
                    </a:lnTo>
                    <a:lnTo>
                      <a:pt x="3300048" y="3505200"/>
                    </a:lnTo>
                    <a:lnTo>
                      <a:pt x="3299486" y="3467100"/>
                    </a:lnTo>
                    <a:lnTo>
                      <a:pt x="3298786" y="3429000"/>
                    </a:lnTo>
                    <a:lnTo>
                      <a:pt x="3297956" y="3390900"/>
                    </a:lnTo>
                    <a:lnTo>
                      <a:pt x="3297006" y="3352800"/>
                    </a:lnTo>
                    <a:lnTo>
                      <a:pt x="3295946" y="3314700"/>
                    </a:lnTo>
                    <a:lnTo>
                      <a:pt x="3294785" y="3276600"/>
                    </a:lnTo>
                    <a:lnTo>
                      <a:pt x="3293533" y="3225800"/>
                    </a:lnTo>
                    <a:lnTo>
                      <a:pt x="3292200" y="3187700"/>
                    </a:lnTo>
                    <a:lnTo>
                      <a:pt x="3290794" y="3136900"/>
                    </a:lnTo>
                    <a:lnTo>
                      <a:pt x="3278109" y="2743200"/>
                    </a:lnTo>
                    <a:lnTo>
                      <a:pt x="3276487" y="2679700"/>
                    </a:lnTo>
                    <a:lnTo>
                      <a:pt x="3274889" y="2628900"/>
                    </a:lnTo>
                    <a:lnTo>
                      <a:pt x="3273324" y="2578100"/>
                    </a:lnTo>
                    <a:lnTo>
                      <a:pt x="3271802" y="2514600"/>
                    </a:lnTo>
                    <a:lnTo>
                      <a:pt x="3270333" y="2451100"/>
                    </a:lnTo>
                    <a:lnTo>
                      <a:pt x="3268925" y="2387600"/>
                    </a:lnTo>
                    <a:lnTo>
                      <a:pt x="3267590" y="2336800"/>
                    </a:lnTo>
                    <a:lnTo>
                      <a:pt x="3266335" y="2273300"/>
                    </a:lnTo>
                    <a:lnTo>
                      <a:pt x="3265172" y="2209800"/>
                    </a:lnTo>
                    <a:lnTo>
                      <a:pt x="3264109" y="2133600"/>
                    </a:lnTo>
                    <a:lnTo>
                      <a:pt x="3263155" y="2070100"/>
                    </a:lnTo>
                    <a:lnTo>
                      <a:pt x="3262322" y="2006600"/>
                    </a:lnTo>
                    <a:lnTo>
                      <a:pt x="3261807" y="1955800"/>
                    </a:lnTo>
                    <a:lnTo>
                      <a:pt x="3261390" y="1905000"/>
                    </a:lnTo>
                    <a:lnTo>
                      <a:pt x="3261063" y="1854200"/>
                    </a:lnTo>
                    <a:lnTo>
                      <a:pt x="3260656" y="1765300"/>
                    </a:lnTo>
                    <a:lnTo>
                      <a:pt x="3260588" y="1612900"/>
                    </a:lnTo>
                    <a:lnTo>
                      <a:pt x="3260749" y="1549400"/>
                    </a:lnTo>
                    <a:lnTo>
                      <a:pt x="3260999" y="1485900"/>
                    </a:lnTo>
                    <a:lnTo>
                      <a:pt x="3261708" y="1371600"/>
                    </a:lnTo>
                    <a:lnTo>
                      <a:pt x="3262251" y="1308100"/>
                    </a:lnTo>
                    <a:lnTo>
                      <a:pt x="3264434" y="1066800"/>
                    </a:lnTo>
                    <a:lnTo>
                      <a:pt x="3264821" y="1028700"/>
                    </a:lnTo>
                    <a:lnTo>
                      <a:pt x="3265403" y="939800"/>
                    </a:lnTo>
                    <a:lnTo>
                      <a:pt x="3265568" y="889000"/>
                    </a:lnTo>
                    <a:lnTo>
                      <a:pt x="3265450" y="787400"/>
                    </a:lnTo>
                    <a:lnTo>
                      <a:pt x="3264885" y="723900"/>
                    </a:lnTo>
                    <a:lnTo>
                      <a:pt x="3263868" y="673100"/>
                    </a:lnTo>
                    <a:lnTo>
                      <a:pt x="3262328" y="609600"/>
                    </a:lnTo>
                    <a:lnTo>
                      <a:pt x="3260199" y="558800"/>
                    </a:lnTo>
                    <a:lnTo>
                      <a:pt x="3257410" y="520700"/>
                    </a:lnTo>
                    <a:lnTo>
                      <a:pt x="3253893" y="469900"/>
                    </a:lnTo>
                    <a:lnTo>
                      <a:pt x="3249579" y="419100"/>
                    </a:lnTo>
                    <a:lnTo>
                      <a:pt x="3241459" y="368300"/>
                    </a:lnTo>
                    <a:lnTo>
                      <a:pt x="3231128" y="304800"/>
                    </a:lnTo>
                    <a:lnTo>
                      <a:pt x="3218305" y="254000"/>
                    </a:lnTo>
                    <a:lnTo>
                      <a:pt x="3202711" y="215900"/>
                    </a:lnTo>
                    <a:lnTo>
                      <a:pt x="3179977" y="165100"/>
                    </a:lnTo>
                    <a:lnTo>
                      <a:pt x="3152227" y="127000"/>
                    </a:lnTo>
                    <a:lnTo>
                      <a:pt x="3119259" y="88900"/>
                    </a:lnTo>
                    <a:lnTo>
                      <a:pt x="3080872" y="63500"/>
                    </a:lnTo>
                    <a:lnTo>
                      <a:pt x="3036863" y="38100"/>
                    </a:lnTo>
                    <a:lnTo>
                      <a:pt x="2995854" y="25400"/>
                    </a:lnTo>
                    <a:close/>
                  </a:path>
                  <a:path w="3301365" h="4470400">
                    <a:moveTo>
                      <a:pt x="1900197" y="4419600"/>
                    </a:moveTo>
                    <a:lnTo>
                      <a:pt x="1434439" y="4419600"/>
                    </a:lnTo>
                    <a:lnTo>
                      <a:pt x="1373005" y="4432300"/>
                    </a:lnTo>
                    <a:lnTo>
                      <a:pt x="1956874" y="4432300"/>
                    </a:lnTo>
                    <a:lnTo>
                      <a:pt x="1900197" y="4419600"/>
                    </a:lnTo>
                    <a:close/>
                  </a:path>
                  <a:path w="3301365" h="4470400">
                    <a:moveTo>
                      <a:pt x="1921772" y="63500"/>
                    </a:moveTo>
                    <a:lnTo>
                      <a:pt x="523715" y="63500"/>
                    </a:lnTo>
                    <a:lnTo>
                      <a:pt x="477494" y="76200"/>
                    </a:lnTo>
                    <a:lnTo>
                      <a:pt x="1858527" y="76200"/>
                    </a:lnTo>
                    <a:lnTo>
                      <a:pt x="1921772" y="63500"/>
                    </a:lnTo>
                    <a:close/>
                  </a:path>
                  <a:path w="3301365" h="4470400">
                    <a:moveTo>
                      <a:pt x="2209597" y="50800"/>
                    </a:moveTo>
                    <a:lnTo>
                      <a:pt x="736632" y="50800"/>
                    </a:lnTo>
                    <a:lnTo>
                      <a:pt x="679026" y="63500"/>
                    </a:lnTo>
                    <a:lnTo>
                      <a:pt x="2155724" y="63500"/>
                    </a:lnTo>
                    <a:lnTo>
                      <a:pt x="2209597" y="50800"/>
                    </a:lnTo>
                    <a:close/>
                  </a:path>
                  <a:path w="3301365" h="4470400">
                    <a:moveTo>
                      <a:pt x="2452677" y="38100"/>
                    </a:moveTo>
                    <a:lnTo>
                      <a:pt x="1792320" y="38100"/>
                    </a:lnTo>
                    <a:lnTo>
                      <a:pt x="1725264" y="50800"/>
                    </a:lnTo>
                    <a:lnTo>
                      <a:pt x="2407471" y="50800"/>
                    </a:lnTo>
                    <a:lnTo>
                      <a:pt x="2452677" y="38100"/>
                    </a:lnTo>
                    <a:close/>
                  </a:path>
                  <a:path w="3301365" h="4470400">
                    <a:moveTo>
                      <a:pt x="2847306" y="0"/>
                    </a:moveTo>
                    <a:lnTo>
                      <a:pt x="2577313" y="0"/>
                    </a:lnTo>
                    <a:lnTo>
                      <a:pt x="2536781" y="12700"/>
                    </a:lnTo>
                    <a:lnTo>
                      <a:pt x="2358825" y="12700"/>
                    </a:lnTo>
                    <a:lnTo>
                      <a:pt x="2259917" y="25400"/>
                    </a:lnTo>
                    <a:lnTo>
                      <a:pt x="2950756" y="25400"/>
                    </a:lnTo>
                    <a:lnTo>
                      <a:pt x="2901322" y="12700"/>
                    </a:lnTo>
                    <a:lnTo>
                      <a:pt x="284730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3" name="object 16"/>
              <p:cNvSpPr/>
              <p:nvPr/>
            </p:nvSpPr>
            <p:spPr>
              <a:xfrm>
                <a:off x="2856625" y="2798176"/>
                <a:ext cx="3884012" cy="2172080"/>
              </a:xfrm>
              <a:prstGeom prst="rect">
                <a:avLst/>
              </a:prstGeom>
              <a:blipFill>
                <a:blip r:embed="rId9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4" name="object 17"/>
              <p:cNvSpPr/>
              <p:nvPr/>
            </p:nvSpPr>
            <p:spPr>
              <a:xfrm>
                <a:off x="2670333" y="2784377"/>
                <a:ext cx="4093523" cy="4336076"/>
              </a:xfrm>
              <a:prstGeom prst="rect">
                <a:avLst/>
              </a:prstGeom>
              <a:blipFill>
                <a:blip r:embed="rId9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5" name="object 18"/>
              <p:cNvSpPr/>
              <p:nvPr/>
            </p:nvSpPr>
            <p:spPr>
              <a:xfrm>
                <a:off x="2775025" y="3053854"/>
                <a:ext cx="3278758" cy="1975856"/>
              </a:xfrm>
              <a:prstGeom prst="rect">
                <a:avLst/>
              </a:prstGeom>
              <a:blipFill>
                <a:blip r:embed="rId10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6" name="object 19"/>
              <p:cNvSpPr/>
              <p:nvPr/>
            </p:nvSpPr>
            <p:spPr>
              <a:xfrm>
                <a:off x="2745740" y="3033350"/>
                <a:ext cx="3332479" cy="2019300"/>
              </a:xfrm>
              <a:custGeom>
                <a:avLst/>
                <a:gdLst/>
                <a:ahLst/>
                <a:cxnLst/>
                <a:rect l="l" t="t" r="r" b="b"/>
                <a:pathLst>
                  <a:path w="3332479" h="2019300">
                    <a:moveTo>
                      <a:pt x="2098294" y="933843"/>
                    </a:moveTo>
                    <a:lnTo>
                      <a:pt x="2066086" y="882230"/>
                    </a:lnTo>
                    <a:lnTo>
                      <a:pt x="1520367" y="488607"/>
                    </a:lnTo>
                    <a:lnTo>
                      <a:pt x="1461109" y="474878"/>
                    </a:lnTo>
                    <a:lnTo>
                      <a:pt x="1432560" y="485546"/>
                    </a:lnTo>
                    <a:lnTo>
                      <a:pt x="1409458" y="507098"/>
                    </a:lnTo>
                    <a:lnTo>
                      <a:pt x="1396580" y="535914"/>
                    </a:lnTo>
                    <a:lnTo>
                      <a:pt x="1395780" y="566381"/>
                    </a:lnTo>
                    <a:lnTo>
                      <a:pt x="1406448" y="594931"/>
                    </a:lnTo>
                    <a:lnTo>
                      <a:pt x="1428000" y="618007"/>
                    </a:lnTo>
                    <a:lnTo>
                      <a:pt x="1973681" y="1011618"/>
                    </a:lnTo>
                    <a:lnTo>
                      <a:pt x="2002485" y="1024521"/>
                    </a:lnTo>
                    <a:lnTo>
                      <a:pt x="2032952" y="1025347"/>
                    </a:lnTo>
                    <a:lnTo>
                      <a:pt x="2061489" y="1014679"/>
                    </a:lnTo>
                    <a:lnTo>
                      <a:pt x="2084539" y="993127"/>
                    </a:lnTo>
                    <a:lnTo>
                      <a:pt x="2097468" y="964311"/>
                    </a:lnTo>
                    <a:lnTo>
                      <a:pt x="2098294" y="933843"/>
                    </a:lnTo>
                    <a:close/>
                  </a:path>
                  <a:path w="3332479" h="2019300">
                    <a:moveTo>
                      <a:pt x="3332149" y="1714500"/>
                    </a:moveTo>
                    <a:lnTo>
                      <a:pt x="3282289" y="1661985"/>
                    </a:lnTo>
                    <a:lnTo>
                      <a:pt x="3282289" y="1730362"/>
                    </a:lnTo>
                    <a:lnTo>
                      <a:pt x="3270961" y="1790700"/>
                    </a:lnTo>
                    <a:lnTo>
                      <a:pt x="3249625" y="1854200"/>
                    </a:lnTo>
                    <a:lnTo>
                      <a:pt x="3223361" y="1892300"/>
                    </a:lnTo>
                    <a:lnTo>
                      <a:pt x="3194266" y="1930400"/>
                    </a:lnTo>
                    <a:lnTo>
                      <a:pt x="3164433" y="1943100"/>
                    </a:lnTo>
                    <a:lnTo>
                      <a:pt x="3146133" y="1955800"/>
                    </a:lnTo>
                    <a:lnTo>
                      <a:pt x="3128683" y="1968500"/>
                    </a:lnTo>
                    <a:lnTo>
                      <a:pt x="3112592" y="1968500"/>
                    </a:lnTo>
                    <a:lnTo>
                      <a:pt x="3098381" y="1981200"/>
                    </a:lnTo>
                    <a:lnTo>
                      <a:pt x="3078251" y="1981200"/>
                    </a:lnTo>
                    <a:lnTo>
                      <a:pt x="3078035" y="1981200"/>
                    </a:lnTo>
                    <a:lnTo>
                      <a:pt x="3071215" y="1981200"/>
                    </a:lnTo>
                    <a:lnTo>
                      <a:pt x="3067316" y="1981200"/>
                    </a:lnTo>
                    <a:lnTo>
                      <a:pt x="3060306" y="1968500"/>
                    </a:lnTo>
                    <a:lnTo>
                      <a:pt x="3040342" y="1968500"/>
                    </a:lnTo>
                    <a:lnTo>
                      <a:pt x="3027121" y="1955800"/>
                    </a:lnTo>
                    <a:lnTo>
                      <a:pt x="3011563" y="1943100"/>
                    </a:lnTo>
                    <a:lnTo>
                      <a:pt x="2993555" y="1943100"/>
                    </a:lnTo>
                    <a:lnTo>
                      <a:pt x="2972968" y="1930400"/>
                    </a:lnTo>
                    <a:lnTo>
                      <a:pt x="2949664" y="1905000"/>
                    </a:lnTo>
                    <a:lnTo>
                      <a:pt x="2923514" y="1892300"/>
                    </a:lnTo>
                    <a:lnTo>
                      <a:pt x="2894393" y="1879600"/>
                    </a:lnTo>
                    <a:lnTo>
                      <a:pt x="2862186" y="1854200"/>
                    </a:lnTo>
                    <a:lnTo>
                      <a:pt x="2826740" y="1828800"/>
                    </a:lnTo>
                    <a:lnTo>
                      <a:pt x="2787954" y="1803400"/>
                    </a:lnTo>
                    <a:lnTo>
                      <a:pt x="2745676" y="1778000"/>
                    </a:lnTo>
                    <a:lnTo>
                      <a:pt x="2699791" y="1752600"/>
                    </a:lnTo>
                    <a:lnTo>
                      <a:pt x="2650172" y="1714500"/>
                    </a:lnTo>
                    <a:lnTo>
                      <a:pt x="2596680" y="1676400"/>
                    </a:lnTo>
                    <a:lnTo>
                      <a:pt x="2539200" y="1638300"/>
                    </a:lnTo>
                    <a:lnTo>
                      <a:pt x="2477605" y="1587500"/>
                    </a:lnTo>
                    <a:lnTo>
                      <a:pt x="2411755" y="1536700"/>
                    </a:lnTo>
                    <a:lnTo>
                      <a:pt x="2341524" y="1485900"/>
                    </a:lnTo>
                    <a:lnTo>
                      <a:pt x="2266785" y="1435100"/>
                    </a:lnTo>
                    <a:lnTo>
                      <a:pt x="2187422" y="1371600"/>
                    </a:lnTo>
                    <a:lnTo>
                      <a:pt x="2103285" y="1308100"/>
                    </a:lnTo>
                    <a:lnTo>
                      <a:pt x="2014270" y="1244600"/>
                    </a:lnTo>
                    <a:lnTo>
                      <a:pt x="1920227" y="1168400"/>
                    </a:lnTo>
                    <a:lnTo>
                      <a:pt x="1866595" y="1130300"/>
                    </a:lnTo>
                    <a:lnTo>
                      <a:pt x="1813801" y="1092200"/>
                    </a:lnTo>
                    <a:lnTo>
                      <a:pt x="1761807" y="1054100"/>
                    </a:lnTo>
                    <a:lnTo>
                      <a:pt x="1710601" y="1016000"/>
                    </a:lnTo>
                    <a:lnTo>
                      <a:pt x="1660144" y="977900"/>
                    </a:lnTo>
                    <a:lnTo>
                      <a:pt x="1610410" y="939800"/>
                    </a:lnTo>
                    <a:lnTo>
                      <a:pt x="1561350" y="914400"/>
                    </a:lnTo>
                    <a:lnTo>
                      <a:pt x="1512951" y="876300"/>
                    </a:lnTo>
                    <a:lnTo>
                      <a:pt x="1371358" y="800100"/>
                    </a:lnTo>
                    <a:lnTo>
                      <a:pt x="1234528" y="723900"/>
                    </a:lnTo>
                    <a:lnTo>
                      <a:pt x="1101598" y="647700"/>
                    </a:lnTo>
                    <a:lnTo>
                      <a:pt x="1058011" y="635000"/>
                    </a:lnTo>
                    <a:lnTo>
                      <a:pt x="1014730" y="609600"/>
                    </a:lnTo>
                    <a:lnTo>
                      <a:pt x="971740" y="596900"/>
                    </a:lnTo>
                    <a:lnTo>
                      <a:pt x="928979" y="571500"/>
                    </a:lnTo>
                    <a:lnTo>
                      <a:pt x="423722" y="419100"/>
                    </a:lnTo>
                    <a:lnTo>
                      <a:pt x="381317" y="419100"/>
                    </a:lnTo>
                    <a:lnTo>
                      <a:pt x="295897" y="393700"/>
                    </a:lnTo>
                    <a:lnTo>
                      <a:pt x="252806" y="393700"/>
                    </a:lnTo>
                    <a:lnTo>
                      <a:pt x="209448" y="381000"/>
                    </a:lnTo>
                    <a:lnTo>
                      <a:pt x="165760" y="381000"/>
                    </a:lnTo>
                    <a:lnTo>
                      <a:pt x="121716" y="368300"/>
                    </a:lnTo>
                    <a:lnTo>
                      <a:pt x="77304" y="368300"/>
                    </a:lnTo>
                    <a:lnTo>
                      <a:pt x="59778" y="363334"/>
                    </a:lnTo>
                    <a:lnTo>
                      <a:pt x="63487" y="355600"/>
                    </a:lnTo>
                    <a:lnTo>
                      <a:pt x="69557" y="342900"/>
                    </a:lnTo>
                    <a:lnTo>
                      <a:pt x="94043" y="292100"/>
                    </a:lnTo>
                    <a:lnTo>
                      <a:pt x="123342" y="254000"/>
                    </a:lnTo>
                    <a:lnTo>
                      <a:pt x="155968" y="215900"/>
                    </a:lnTo>
                    <a:lnTo>
                      <a:pt x="190500" y="177800"/>
                    </a:lnTo>
                    <a:lnTo>
                      <a:pt x="225437" y="152400"/>
                    </a:lnTo>
                    <a:lnTo>
                      <a:pt x="250939" y="127000"/>
                    </a:lnTo>
                    <a:lnTo>
                      <a:pt x="275120" y="114300"/>
                    </a:lnTo>
                    <a:lnTo>
                      <a:pt x="297319" y="101600"/>
                    </a:lnTo>
                    <a:lnTo>
                      <a:pt x="316890" y="88900"/>
                    </a:lnTo>
                    <a:lnTo>
                      <a:pt x="325475" y="88900"/>
                    </a:lnTo>
                    <a:lnTo>
                      <a:pt x="333159" y="76200"/>
                    </a:lnTo>
                    <a:lnTo>
                      <a:pt x="348856" y="76200"/>
                    </a:lnTo>
                    <a:lnTo>
                      <a:pt x="353187" y="63500"/>
                    </a:lnTo>
                    <a:lnTo>
                      <a:pt x="355625" y="63500"/>
                    </a:lnTo>
                    <a:lnTo>
                      <a:pt x="445160" y="63500"/>
                    </a:lnTo>
                    <a:lnTo>
                      <a:pt x="492429" y="50800"/>
                    </a:lnTo>
                    <a:lnTo>
                      <a:pt x="786561" y="50800"/>
                    </a:lnTo>
                    <a:lnTo>
                      <a:pt x="837222" y="63500"/>
                    </a:lnTo>
                    <a:lnTo>
                      <a:pt x="887450" y="63500"/>
                    </a:lnTo>
                    <a:lnTo>
                      <a:pt x="937260" y="76200"/>
                    </a:lnTo>
                    <a:lnTo>
                      <a:pt x="986650" y="76200"/>
                    </a:lnTo>
                    <a:lnTo>
                      <a:pt x="1275092" y="152400"/>
                    </a:lnTo>
                    <a:lnTo>
                      <a:pt x="1321930" y="177800"/>
                    </a:lnTo>
                    <a:lnTo>
                      <a:pt x="1368450" y="190500"/>
                    </a:lnTo>
                    <a:lnTo>
                      <a:pt x="1414665" y="215900"/>
                    </a:lnTo>
                    <a:lnTo>
                      <a:pt x="1460563" y="228600"/>
                    </a:lnTo>
                    <a:lnTo>
                      <a:pt x="1506181" y="254000"/>
                    </a:lnTo>
                    <a:lnTo>
                      <a:pt x="1551508" y="266700"/>
                    </a:lnTo>
                    <a:lnTo>
                      <a:pt x="1596580" y="292100"/>
                    </a:lnTo>
                    <a:lnTo>
                      <a:pt x="1861870" y="444500"/>
                    </a:lnTo>
                    <a:lnTo>
                      <a:pt x="1905342" y="482600"/>
                    </a:lnTo>
                    <a:lnTo>
                      <a:pt x="1991728" y="533400"/>
                    </a:lnTo>
                    <a:lnTo>
                      <a:pt x="2034667" y="571500"/>
                    </a:lnTo>
                    <a:lnTo>
                      <a:pt x="2147532" y="647700"/>
                    </a:lnTo>
                    <a:lnTo>
                      <a:pt x="2184946" y="685800"/>
                    </a:lnTo>
                    <a:lnTo>
                      <a:pt x="2222246" y="711200"/>
                    </a:lnTo>
                    <a:lnTo>
                      <a:pt x="2259457" y="749300"/>
                    </a:lnTo>
                    <a:lnTo>
                      <a:pt x="2333637" y="800100"/>
                    </a:lnTo>
                    <a:lnTo>
                      <a:pt x="2407526" y="876300"/>
                    </a:lnTo>
                    <a:lnTo>
                      <a:pt x="2444369" y="901700"/>
                    </a:lnTo>
                    <a:lnTo>
                      <a:pt x="2481173" y="939800"/>
                    </a:lnTo>
                    <a:lnTo>
                      <a:pt x="2517927" y="965200"/>
                    </a:lnTo>
                    <a:lnTo>
                      <a:pt x="2591346" y="1041400"/>
                    </a:lnTo>
                    <a:lnTo>
                      <a:pt x="2628011" y="1066800"/>
                    </a:lnTo>
                    <a:lnTo>
                      <a:pt x="2774556" y="1219200"/>
                    </a:lnTo>
                    <a:lnTo>
                      <a:pt x="2811208" y="1244600"/>
                    </a:lnTo>
                    <a:lnTo>
                      <a:pt x="3282289" y="1730362"/>
                    </a:lnTo>
                    <a:lnTo>
                      <a:pt x="3282289" y="1661985"/>
                    </a:lnTo>
                    <a:lnTo>
                      <a:pt x="3175431" y="1549400"/>
                    </a:lnTo>
                    <a:lnTo>
                      <a:pt x="3027527" y="1397000"/>
                    </a:lnTo>
                    <a:lnTo>
                      <a:pt x="2990672" y="1371600"/>
                    </a:lnTo>
                    <a:lnTo>
                      <a:pt x="2733217" y="1104900"/>
                    </a:lnTo>
                    <a:lnTo>
                      <a:pt x="2696438" y="1079500"/>
                    </a:lnTo>
                    <a:lnTo>
                      <a:pt x="2585923" y="965200"/>
                    </a:lnTo>
                    <a:lnTo>
                      <a:pt x="2549004" y="939800"/>
                    </a:lnTo>
                    <a:lnTo>
                      <a:pt x="2475001" y="863600"/>
                    </a:lnTo>
                    <a:lnTo>
                      <a:pt x="2437904" y="838200"/>
                    </a:lnTo>
                    <a:lnTo>
                      <a:pt x="2400731" y="800100"/>
                    </a:lnTo>
                    <a:lnTo>
                      <a:pt x="2363482" y="774700"/>
                    </a:lnTo>
                    <a:lnTo>
                      <a:pt x="2326144" y="736600"/>
                    </a:lnTo>
                    <a:lnTo>
                      <a:pt x="2288717" y="711200"/>
                    </a:lnTo>
                    <a:lnTo>
                      <a:pt x="2251189" y="673100"/>
                    </a:lnTo>
                    <a:lnTo>
                      <a:pt x="2175789" y="622300"/>
                    </a:lnTo>
                    <a:lnTo>
                      <a:pt x="2137905" y="584200"/>
                    </a:lnTo>
                    <a:lnTo>
                      <a:pt x="2061756" y="533400"/>
                    </a:lnTo>
                    <a:lnTo>
                      <a:pt x="2019757" y="495300"/>
                    </a:lnTo>
                    <a:lnTo>
                      <a:pt x="1892604" y="419100"/>
                    </a:lnTo>
                    <a:lnTo>
                      <a:pt x="1849793" y="381000"/>
                    </a:lnTo>
                    <a:lnTo>
                      <a:pt x="1676222" y="279400"/>
                    </a:lnTo>
                    <a:lnTo>
                      <a:pt x="1632204" y="266700"/>
                    </a:lnTo>
                    <a:lnTo>
                      <a:pt x="1498485" y="190500"/>
                    </a:lnTo>
                    <a:lnTo>
                      <a:pt x="1453324" y="177800"/>
                    </a:lnTo>
                    <a:lnTo>
                      <a:pt x="1407871" y="152400"/>
                    </a:lnTo>
                    <a:lnTo>
                      <a:pt x="1316012" y="127000"/>
                    </a:lnTo>
                    <a:lnTo>
                      <a:pt x="1269580" y="101600"/>
                    </a:lnTo>
                    <a:lnTo>
                      <a:pt x="1080401" y="50800"/>
                    </a:lnTo>
                    <a:lnTo>
                      <a:pt x="1032192" y="38100"/>
                    </a:lnTo>
                    <a:lnTo>
                      <a:pt x="983589" y="38100"/>
                    </a:lnTo>
                    <a:lnTo>
                      <a:pt x="934605" y="25400"/>
                    </a:lnTo>
                    <a:lnTo>
                      <a:pt x="885215" y="25400"/>
                    </a:lnTo>
                    <a:lnTo>
                      <a:pt x="835406" y="12700"/>
                    </a:lnTo>
                    <a:lnTo>
                      <a:pt x="734542" y="12700"/>
                    </a:lnTo>
                    <a:lnTo>
                      <a:pt x="683450" y="0"/>
                    </a:lnTo>
                    <a:lnTo>
                      <a:pt x="537222" y="0"/>
                    </a:lnTo>
                    <a:lnTo>
                      <a:pt x="489305" y="12700"/>
                    </a:lnTo>
                    <a:lnTo>
                      <a:pt x="392290" y="12700"/>
                    </a:lnTo>
                    <a:lnTo>
                      <a:pt x="343192" y="25400"/>
                    </a:lnTo>
                    <a:lnTo>
                      <a:pt x="336969" y="25400"/>
                    </a:lnTo>
                    <a:lnTo>
                      <a:pt x="325018" y="25400"/>
                    </a:lnTo>
                    <a:lnTo>
                      <a:pt x="294284" y="50800"/>
                    </a:lnTo>
                    <a:lnTo>
                      <a:pt x="249936" y="76200"/>
                    </a:lnTo>
                    <a:lnTo>
                      <a:pt x="197180" y="114300"/>
                    </a:lnTo>
                    <a:lnTo>
                      <a:pt x="133248" y="165100"/>
                    </a:lnTo>
                    <a:lnTo>
                      <a:pt x="102108" y="203200"/>
                    </a:lnTo>
                    <a:lnTo>
                      <a:pt x="72910" y="241300"/>
                    </a:lnTo>
                    <a:lnTo>
                      <a:pt x="46672" y="279400"/>
                    </a:lnTo>
                    <a:lnTo>
                      <a:pt x="24434" y="330200"/>
                    </a:lnTo>
                    <a:lnTo>
                      <a:pt x="7213" y="368300"/>
                    </a:lnTo>
                    <a:lnTo>
                      <a:pt x="0" y="393700"/>
                    </a:lnTo>
                    <a:lnTo>
                      <a:pt x="26073" y="406400"/>
                    </a:lnTo>
                    <a:lnTo>
                      <a:pt x="71742" y="406400"/>
                    </a:lnTo>
                    <a:lnTo>
                      <a:pt x="116941" y="419100"/>
                    </a:lnTo>
                    <a:lnTo>
                      <a:pt x="161696" y="419100"/>
                    </a:lnTo>
                    <a:lnTo>
                      <a:pt x="206057" y="431800"/>
                    </a:lnTo>
                    <a:lnTo>
                      <a:pt x="250063" y="431800"/>
                    </a:lnTo>
                    <a:lnTo>
                      <a:pt x="337096" y="457200"/>
                    </a:lnTo>
                    <a:lnTo>
                      <a:pt x="380225" y="457200"/>
                    </a:lnTo>
                    <a:lnTo>
                      <a:pt x="550837" y="508000"/>
                    </a:lnTo>
                    <a:lnTo>
                      <a:pt x="593204" y="508000"/>
                    </a:lnTo>
                    <a:lnTo>
                      <a:pt x="720191" y="546100"/>
                    </a:lnTo>
                    <a:lnTo>
                      <a:pt x="762609" y="571500"/>
                    </a:lnTo>
                    <a:lnTo>
                      <a:pt x="890574" y="609600"/>
                    </a:lnTo>
                    <a:lnTo>
                      <a:pt x="933589" y="635000"/>
                    </a:lnTo>
                    <a:lnTo>
                      <a:pt x="1020394" y="660400"/>
                    </a:lnTo>
                    <a:lnTo>
                      <a:pt x="1108443" y="711200"/>
                    </a:lnTo>
                    <a:lnTo>
                      <a:pt x="1153033" y="723900"/>
                    </a:lnTo>
                    <a:lnTo>
                      <a:pt x="1243507" y="774700"/>
                    </a:lnTo>
                    <a:lnTo>
                      <a:pt x="1382979" y="850900"/>
                    </a:lnTo>
                    <a:lnTo>
                      <a:pt x="1430616" y="889000"/>
                    </a:lnTo>
                    <a:lnTo>
                      <a:pt x="1478889" y="914400"/>
                    </a:lnTo>
                    <a:lnTo>
                      <a:pt x="1527835" y="952500"/>
                    </a:lnTo>
                    <a:lnTo>
                      <a:pt x="1577492" y="977900"/>
                    </a:lnTo>
                    <a:lnTo>
                      <a:pt x="1627873" y="1016000"/>
                    </a:lnTo>
                    <a:lnTo>
                      <a:pt x="1679041" y="1054100"/>
                    </a:lnTo>
                    <a:lnTo>
                      <a:pt x="1731022" y="1092200"/>
                    </a:lnTo>
                    <a:lnTo>
                      <a:pt x="1783854" y="1130300"/>
                    </a:lnTo>
                    <a:lnTo>
                      <a:pt x="1837563" y="1168400"/>
                    </a:lnTo>
                    <a:lnTo>
                      <a:pt x="1892185" y="1206500"/>
                    </a:lnTo>
                    <a:lnTo>
                      <a:pt x="1954898" y="1257300"/>
                    </a:lnTo>
                    <a:lnTo>
                      <a:pt x="2015388" y="1308100"/>
                    </a:lnTo>
                    <a:lnTo>
                      <a:pt x="2073732" y="1346200"/>
                    </a:lnTo>
                    <a:lnTo>
                      <a:pt x="2129929" y="1384300"/>
                    </a:lnTo>
                    <a:lnTo>
                      <a:pt x="2184044" y="1435100"/>
                    </a:lnTo>
                    <a:lnTo>
                      <a:pt x="2236101" y="1473200"/>
                    </a:lnTo>
                    <a:lnTo>
                      <a:pt x="2286152" y="1511300"/>
                    </a:lnTo>
                    <a:lnTo>
                      <a:pt x="2334209" y="1536700"/>
                    </a:lnTo>
                    <a:lnTo>
                      <a:pt x="2380335" y="1574800"/>
                    </a:lnTo>
                    <a:lnTo>
                      <a:pt x="2424544" y="1612900"/>
                    </a:lnTo>
                    <a:lnTo>
                      <a:pt x="2466898" y="1638300"/>
                    </a:lnTo>
                    <a:lnTo>
                      <a:pt x="2507411" y="1663700"/>
                    </a:lnTo>
                    <a:lnTo>
                      <a:pt x="2546134" y="1701800"/>
                    </a:lnTo>
                    <a:lnTo>
                      <a:pt x="2583103" y="1727200"/>
                    </a:lnTo>
                    <a:lnTo>
                      <a:pt x="2618359" y="1752600"/>
                    </a:lnTo>
                    <a:lnTo>
                      <a:pt x="2651925" y="1765300"/>
                    </a:lnTo>
                    <a:lnTo>
                      <a:pt x="2683853" y="1790700"/>
                    </a:lnTo>
                    <a:lnTo>
                      <a:pt x="2714180" y="1816100"/>
                    </a:lnTo>
                    <a:lnTo>
                      <a:pt x="2742933" y="1828800"/>
                    </a:lnTo>
                    <a:lnTo>
                      <a:pt x="2770149" y="1854200"/>
                    </a:lnTo>
                    <a:lnTo>
                      <a:pt x="2795879" y="1866900"/>
                    </a:lnTo>
                    <a:lnTo>
                      <a:pt x="2820149" y="1879600"/>
                    </a:lnTo>
                    <a:lnTo>
                      <a:pt x="2843009" y="1892300"/>
                    </a:lnTo>
                    <a:lnTo>
                      <a:pt x="2930931" y="1955800"/>
                    </a:lnTo>
                    <a:lnTo>
                      <a:pt x="2993263" y="1993900"/>
                    </a:lnTo>
                    <a:lnTo>
                      <a:pt x="3033776" y="2006600"/>
                    </a:lnTo>
                    <a:lnTo>
                      <a:pt x="3056242" y="2019300"/>
                    </a:lnTo>
                    <a:lnTo>
                      <a:pt x="3108426" y="2019300"/>
                    </a:lnTo>
                    <a:lnTo>
                      <a:pt x="3145510" y="2006600"/>
                    </a:lnTo>
                    <a:lnTo>
                      <a:pt x="3189084" y="1981200"/>
                    </a:lnTo>
                    <a:lnTo>
                      <a:pt x="3219412" y="1968500"/>
                    </a:lnTo>
                    <a:lnTo>
                      <a:pt x="3248888" y="1930400"/>
                    </a:lnTo>
                    <a:lnTo>
                      <a:pt x="3276130" y="1892300"/>
                    </a:lnTo>
                    <a:lnTo>
                      <a:pt x="3299777" y="1854200"/>
                    </a:lnTo>
                    <a:lnTo>
                      <a:pt x="3318446" y="1790700"/>
                    </a:lnTo>
                    <a:lnTo>
                      <a:pt x="3328327" y="1739900"/>
                    </a:lnTo>
                    <a:lnTo>
                      <a:pt x="3330791" y="1727200"/>
                    </a:lnTo>
                    <a:lnTo>
                      <a:pt x="3332149" y="17145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7" name="object 20"/>
              <p:cNvSpPr/>
              <p:nvPr/>
            </p:nvSpPr>
            <p:spPr>
              <a:xfrm>
                <a:off x="3785475" y="3283194"/>
                <a:ext cx="223951" cy="223930"/>
              </a:xfrm>
              <a:prstGeom prst="rect">
                <a:avLst/>
              </a:prstGeom>
              <a:blipFill>
                <a:blip r:embed="rId10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8" name="object 21"/>
              <p:cNvSpPr/>
              <p:nvPr/>
            </p:nvSpPr>
            <p:spPr>
              <a:xfrm>
                <a:off x="2650471" y="6799404"/>
                <a:ext cx="2681605" cy="2299335"/>
              </a:xfrm>
              <a:custGeom>
                <a:avLst/>
                <a:gdLst/>
                <a:ahLst/>
                <a:cxnLst/>
                <a:rect l="l" t="t" r="r" b="b"/>
                <a:pathLst>
                  <a:path w="2681604" h="2299334">
                    <a:moveTo>
                      <a:pt x="2039644" y="0"/>
                    </a:moveTo>
                    <a:lnTo>
                      <a:pt x="0" y="1263752"/>
                    </a:lnTo>
                    <a:lnTo>
                      <a:pt x="641331" y="2298893"/>
                    </a:lnTo>
                    <a:lnTo>
                      <a:pt x="2681007" y="1035172"/>
                    </a:lnTo>
                    <a:lnTo>
                      <a:pt x="203964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9" name="object 22"/>
              <p:cNvSpPr/>
              <p:nvPr/>
            </p:nvSpPr>
            <p:spPr>
              <a:xfrm>
                <a:off x="1648032" y="6019931"/>
                <a:ext cx="1411136" cy="2307238"/>
              </a:xfrm>
              <a:prstGeom prst="rect">
                <a:avLst/>
              </a:prstGeom>
              <a:blipFill>
                <a:blip r:embed="rId10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0" name="object 23"/>
              <p:cNvSpPr/>
              <p:nvPr/>
            </p:nvSpPr>
            <p:spPr>
              <a:xfrm>
                <a:off x="1646273" y="7449396"/>
                <a:ext cx="5143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51435" h="258445">
                    <a:moveTo>
                      <a:pt x="0" y="0"/>
                    </a:moveTo>
                    <a:lnTo>
                      <a:pt x="4136" y="52966"/>
                    </a:lnTo>
                    <a:lnTo>
                      <a:pt x="11186" y="105369"/>
                    </a:lnTo>
                    <a:lnTo>
                      <a:pt x="21293" y="157108"/>
                    </a:lnTo>
                    <a:lnTo>
                      <a:pt x="34598" y="208079"/>
                    </a:lnTo>
                    <a:lnTo>
                      <a:pt x="51244" y="258180"/>
                    </a:lnTo>
                    <a:lnTo>
                      <a:pt x="35444" y="208915"/>
                    </a:lnTo>
                    <a:lnTo>
                      <a:pt x="22847" y="158842"/>
                    </a:lnTo>
                    <a:lnTo>
                      <a:pt x="13316" y="108060"/>
                    </a:lnTo>
                    <a:lnTo>
                      <a:pt x="6712" y="56667"/>
                    </a:lnTo>
                    <a:lnTo>
                      <a:pt x="2900" y="47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D4D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1" name="object 24"/>
              <p:cNvSpPr/>
              <p:nvPr/>
            </p:nvSpPr>
            <p:spPr>
              <a:xfrm>
                <a:off x="1649175" y="7454170"/>
                <a:ext cx="1401301" cy="861534"/>
              </a:xfrm>
              <a:prstGeom prst="rect">
                <a:avLst/>
              </a:prstGeom>
              <a:blipFill>
                <a:blip r:embed="rId10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2" name="object 25"/>
              <p:cNvSpPr/>
              <p:nvPr/>
            </p:nvSpPr>
            <p:spPr>
              <a:xfrm>
                <a:off x="4918627" y="6024915"/>
                <a:ext cx="1411120" cy="2307280"/>
              </a:xfrm>
              <a:prstGeom prst="rect">
                <a:avLst/>
              </a:prstGeom>
              <a:blipFill>
                <a:blip r:embed="rId10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3" name="object 26"/>
              <p:cNvSpPr/>
              <p:nvPr/>
            </p:nvSpPr>
            <p:spPr>
              <a:xfrm>
                <a:off x="6280180" y="7454378"/>
                <a:ext cx="5143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51435" h="258445">
                    <a:moveTo>
                      <a:pt x="51338" y="0"/>
                    </a:moveTo>
                    <a:lnTo>
                      <a:pt x="50354" y="1675"/>
                    </a:lnTo>
                    <a:lnTo>
                      <a:pt x="48427" y="4806"/>
                    </a:lnTo>
                    <a:lnTo>
                      <a:pt x="44607" y="56753"/>
                    </a:lnTo>
                    <a:lnTo>
                      <a:pt x="37992" y="108190"/>
                    </a:lnTo>
                    <a:lnTo>
                      <a:pt x="28445" y="159016"/>
                    </a:lnTo>
                    <a:lnTo>
                      <a:pt x="15827" y="209133"/>
                    </a:lnTo>
                    <a:lnTo>
                      <a:pt x="0" y="258442"/>
                    </a:lnTo>
                    <a:lnTo>
                      <a:pt x="16674" y="208296"/>
                    </a:lnTo>
                    <a:lnTo>
                      <a:pt x="30004" y="157279"/>
                    </a:lnTo>
                    <a:lnTo>
                      <a:pt x="40129" y="105490"/>
                    </a:lnTo>
                    <a:lnTo>
                      <a:pt x="47193" y="53030"/>
                    </a:lnTo>
                    <a:lnTo>
                      <a:pt x="51338" y="0"/>
                    </a:lnTo>
                    <a:close/>
                  </a:path>
                </a:pathLst>
              </a:custGeom>
              <a:solidFill>
                <a:srgbClr val="BED4D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4" name="object 27"/>
              <p:cNvSpPr/>
              <p:nvPr/>
            </p:nvSpPr>
            <p:spPr>
              <a:xfrm>
                <a:off x="4927312" y="7459186"/>
                <a:ext cx="1401290" cy="861502"/>
              </a:xfrm>
              <a:prstGeom prst="rect">
                <a:avLst/>
              </a:prstGeom>
              <a:blipFill>
                <a:blip r:embed="rId10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87" name="object 28"/>
            <p:cNvSpPr txBox="1"/>
            <p:nvPr/>
          </p:nvSpPr>
          <p:spPr>
            <a:xfrm rot="19740000">
              <a:off x="2855586" y="7527089"/>
              <a:ext cx="2238284" cy="750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2735"/>
                </a:lnSpc>
              </a:pPr>
              <a:endParaRPr sz="4050" baseline="2057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79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6661" y="376516"/>
            <a:ext cx="3147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2" dirty="0" smtClean="0">
                <a:solidFill>
                  <a:schemeClr val="bg1"/>
                </a:solidFill>
                <a:latin typeface="Arial"/>
                <a:cs typeface="Arial"/>
              </a:rPr>
              <a:t>ВНИМАНИЕ НА ДОРОГУ!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Содержимое 3" descr="IMG_291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2"/>
          <a:stretch/>
        </p:blipFill>
        <p:spPr>
          <a:xfrm>
            <a:off x="0" y="1103183"/>
            <a:ext cx="12192000" cy="561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36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6661" y="376516"/>
            <a:ext cx="4860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2" dirty="0" smtClean="0">
                <a:solidFill>
                  <a:schemeClr val="bg1"/>
                </a:solidFill>
                <a:latin typeface="Arial"/>
                <a:cs typeface="Arial"/>
              </a:rPr>
              <a:t>ВЛИЯНИЕ ОТВЛЕКАЮЩИХ ФАКТОРОВ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2"/>
          <a:stretch/>
        </p:blipFill>
        <p:spPr>
          <a:xfrm>
            <a:off x="0" y="1194317"/>
            <a:ext cx="12192000" cy="56636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8" b="12985"/>
          <a:stretch/>
        </p:blipFill>
        <p:spPr>
          <a:xfrm>
            <a:off x="0" y="1215734"/>
            <a:ext cx="12192000" cy="5632936"/>
          </a:xfrm>
          <a:prstGeom prst="rect">
            <a:avLst/>
          </a:prstGeom>
        </p:spPr>
      </p:pic>
      <p:pic>
        <p:nvPicPr>
          <p:cNvPr id="12" name="Picture 2" descr="https://www.seekpng.com/png/full/371-3719110_cheburashka-png-pic-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64000"/>
                    </a14:imgEffect>
                    <a14:imgEffect>
                      <a14:colorTemperature colorTemp="6334"/>
                    </a14:imgEffect>
                    <a14:imgEffect>
                      <a14:saturation sat="38000"/>
                    </a14:imgEffect>
                    <a14:imgEffect>
                      <a14:brightnessContrast bright="-44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3830"/>
          <a:stretch/>
        </p:blipFill>
        <p:spPr bwMode="auto">
          <a:xfrm>
            <a:off x="9893683" y="2169568"/>
            <a:ext cx="814808" cy="406764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glow rad="127000">
              <a:schemeClr val="accent1">
                <a:alpha val="21000"/>
              </a:schemeClr>
            </a:glow>
          </a:effectLst>
        </p:spPr>
      </p:pic>
      <p:pic>
        <p:nvPicPr>
          <p:cNvPr id="13" name="Picture 8" descr="http://www.pngmart.com/files/8/UFO-PNG-HD-Phot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risscrossEtching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974" y="4246098"/>
            <a:ext cx="555376" cy="1800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3383752" y="3243766"/>
            <a:ext cx="8046248" cy="4133257"/>
            <a:chOff x="2488682" y="2544386"/>
            <a:chExt cx="8046248" cy="4133257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2488682" y="2544386"/>
              <a:ext cx="8046248" cy="4133257"/>
              <a:chOff x="2488682" y="2544386"/>
              <a:chExt cx="8046248" cy="4133257"/>
            </a:xfrm>
          </p:grpSpPr>
          <p:pic>
            <p:nvPicPr>
              <p:cNvPr id="17" name="Picture 4" descr="https://www.csog.net/wp-content/uploads/2019/10/Hand-with-fingers-curled-optimized.jp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48" t="-1874" r="348" b="55524"/>
              <a:stretch/>
            </p:blipFill>
            <p:spPr bwMode="auto">
              <a:xfrm flipH="1">
                <a:off x="2488682" y="3484537"/>
                <a:ext cx="8046248" cy="27689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4" descr="Картинки по запросу телефон 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275425">
                <a:off x="4444417" y="2544386"/>
                <a:ext cx="2362961" cy="41332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12"/>
            <a:srcRect t="3902"/>
            <a:stretch/>
          </p:blipFill>
          <p:spPr>
            <a:xfrm rot="21289284">
              <a:off x="4748145" y="2881780"/>
              <a:ext cx="1722119" cy="3524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963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db83d0-779d-445a-a542-78c4e7e32ea9">UX25FU4DC2SS-698-414</_dlc_DocId>
    <_dlc_DocIdUrl xmlns="abdb83d0-779d-445a-a542-78c4e7e32ea9">
      <Url>http://www.eduportal44.ru/soligalich/ddt/1/_layouts/15/DocIdRedir.aspx?ID=UX25FU4DC2SS-698-414</Url>
      <Description>UX25FU4DC2SS-698-414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D0D89C6E18D0C46ACCC0101021557BE" ma:contentTypeVersion="1" ma:contentTypeDescription="Создание документа." ma:contentTypeScope="" ma:versionID="79c82b2fa69403ac451719d7ccd134e0">
  <xsd:schema xmlns:xsd="http://www.w3.org/2001/XMLSchema" xmlns:xs="http://www.w3.org/2001/XMLSchema" xmlns:p="http://schemas.microsoft.com/office/2006/metadata/properties" xmlns:ns2="abdb83d0-779d-445a-a542-78c4e7e32ea9" targetNamespace="http://schemas.microsoft.com/office/2006/metadata/properties" ma:root="true" ma:fieldsID="e2d467543fcd240e75c6440c589147ae" ns2:_="">
    <xsd:import namespace="abdb83d0-779d-445a-a542-78c4e7e32e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b83d0-779d-445a-a542-78c4e7e32e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3BC837-97EB-4676-86AC-1179F863DDC1}"/>
</file>

<file path=customXml/itemProps2.xml><?xml version="1.0" encoding="utf-8"?>
<ds:datastoreItem xmlns:ds="http://schemas.openxmlformats.org/officeDocument/2006/customXml" ds:itemID="{FAE0868B-C368-4E69-B5A2-5DDB7184830C}"/>
</file>

<file path=customXml/itemProps3.xml><?xml version="1.0" encoding="utf-8"?>
<ds:datastoreItem xmlns:ds="http://schemas.openxmlformats.org/officeDocument/2006/customXml" ds:itemID="{30AE0948-01D5-4237-B352-7579A1B4E90E}"/>
</file>

<file path=customXml/itemProps4.xml><?xml version="1.0" encoding="utf-8"?>
<ds:datastoreItem xmlns:ds="http://schemas.openxmlformats.org/officeDocument/2006/customXml" ds:itemID="{B26DD628-14FC-4087-B026-5AC4128CDB3B}"/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234</Words>
  <Application>Microsoft Office PowerPoint</Application>
  <PresentationFormat>Широкоэкранный</PresentationFormat>
  <Paragraphs>62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 Bakharev</dc:creator>
  <cp:lastModifiedBy>User1-102</cp:lastModifiedBy>
  <cp:revision>27</cp:revision>
  <dcterms:created xsi:type="dcterms:W3CDTF">2020-09-21T16:48:51Z</dcterms:created>
  <dcterms:modified xsi:type="dcterms:W3CDTF">2020-09-22T12:20:41Z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aa53620b-a240-4aa8-9fe9-6b3ae2f371d8</vt:lpwstr>
  </property>
  <property fmtid="{D5CDD505-2E9C-101B-9397-08002B2CF9AE}" pid="3" name="ContentTypeId">
    <vt:lpwstr>0x010100CD0D89C6E18D0C46ACCC0101021557BE</vt:lpwstr>
  </property>
</Properties>
</file>