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diagrams/data1.xml" ContentType="application/vnd.openxmlformats-officedocument.drawingml.diagramData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slides/slide16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7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4.xml" ContentType="application/vnd.openxmlformats-officedocument.presentationml.slide+xml"/>
  <Override PartName="/ppt/slides/slide22.xml" ContentType="application/vnd.openxmlformats-officedocument.presentationml.slide+xml"/>
  <Override PartName="/ppt/slides/slide19.xml" ContentType="application/vnd.openxmlformats-officedocument.presentationml.slide+xml"/>
  <Override PartName="/ppt/slides/slide23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colors3.xml" ContentType="application/vnd.openxmlformats-officedocument.drawingml.diagramColors+xml"/>
  <Override PartName="/ppt/diagrams/layout2.xml" ContentType="application/vnd.openxmlformats-officedocument.drawingml.diagramLayout+xml"/>
  <Override PartName="/ppt/diagrams/colors2.xml" ContentType="application/vnd.openxmlformats-officedocument.drawingml.diagramColors+xml"/>
  <Override PartName="/ppt/diagrams/quickStyle2.xml" ContentType="application/vnd.openxmlformats-officedocument.drawingml.diagramStyle+xml"/>
  <Override PartName="/ppt/diagrams/drawing2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diagrams/drawing1.xml" ContentType="application/vnd.ms-office.drawingml.diagramDrawing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layout4.xml" ContentType="application/vnd.openxmlformats-officedocument.drawingml.diagramLayout+xml"/>
  <Override PartName="/ppt/diagrams/layout3.xml" ContentType="application/vnd.openxmlformats-officedocument.drawingml.diagramLayout+xml"/>
  <Override PartName="/ppt/diagrams/drawing3.xml" ContentType="application/vnd.ms-office.drawingml.diagramDrawing+xml"/>
  <Override PartName="/ppt/diagrams/quickStyle3.xml" ContentType="application/vnd.openxmlformats-officedocument.drawingml.diagramStyle+xml"/>
  <Override PartName="/ppt/theme/theme1.xml" ContentType="application/vnd.openxmlformats-officedocument.theme+xml"/>
  <Override PartName="/ppt/diagrams/drawing5.xml" ContentType="application/vnd.ms-office.drawingml.diagramDrawing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layout5.xml" ContentType="application/vnd.openxmlformats-officedocument.drawingml.diagramLayout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2" r:id="rId9"/>
    <p:sldId id="264" r:id="rId10"/>
    <p:sldId id="269" r:id="rId11"/>
    <p:sldId id="265" r:id="rId12"/>
    <p:sldId id="268" r:id="rId13"/>
    <p:sldId id="270" r:id="rId14"/>
    <p:sldId id="271" r:id="rId15"/>
    <p:sldId id="266" r:id="rId16"/>
    <p:sldId id="273" r:id="rId17"/>
    <p:sldId id="272" r:id="rId18"/>
    <p:sldId id="274" r:id="rId19"/>
    <p:sldId id="275" r:id="rId20"/>
    <p:sldId id="277" r:id="rId21"/>
    <p:sldId id="276" r:id="rId22"/>
    <p:sldId id="280" r:id="rId23"/>
    <p:sldId id="278" r:id="rId24"/>
    <p:sldId id="279" r:id="rId25"/>
    <p:sldId id="281" r:id="rId26"/>
    <p:sldId id="282" r:id="rId27"/>
    <p:sldId id="283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BC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 autoAdjust="0"/>
  </p:normalViewPr>
  <p:slideViewPr>
    <p:cSldViewPr snapToGrid="0">
      <p:cViewPr>
        <p:scale>
          <a:sx n="67" d="100"/>
          <a:sy n="67" d="100"/>
        </p:scale>
        <p:origin x="-708" y="-1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35" Type="http://schemas.openxmlformats.org/officeDocument/2006/relationships/customXml" Target="../customXml/item3.xml"/><Relationship Id="rId8" Type="http://schemas.openxmlformats.org/officeDocument/2006/relationships/slide" Target="slides/slide7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B21F0E-3AD9-4392-A775-3D1D05C0D2F5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66EA80F-3A5B-42C3-98F9-B30AF6BEEEA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ru-RU" sz="1600" b="1" u="sng" dirty="0" smtClean="0">
              <a:solidFill>
                <a:schemeClr val="tx1"/>
              </a:solidFill>
            </a:rPr>
            <a:t>Образование</a:t>
          </a:r>
          <a:endParaRPr lang="ru-RU" sz="1600" b="1" u="sng" dirty="0">
            <a:solidFill>
              <a:schemeClr val="tx1"/>
            </a:solidFill>
          </a:endParaRPr>
        </a:p>
      </dgm:t>
    </dgm:pt>
    <dgm:pt modelId="{373AB475-A9A4-4DBE-817E-5D6DBFE45764}" type="parTrans" cxnId="{CA1951E4-8ABA-44E9-BF0A-DA669C5DE563}">
      <dgm:prSet/>
      <dgm:spPr/>
      <dgm:t>
        <a:bodyPr/>
        <a:lstStyle/>
        <a:p>
          <a:endParaRPr lang="ru-RU"/>
        </a:p>
      </dgm:t>
    </dgm:pt>
    <dgm:pt modelId="{815202D1-DB94-440C-87A0-D58FDCAAAB13}" type="sibTrans" cxnId="{CA1951E4-8ABA-44E9-BF0A-DA669C5DE563}">
      <dgm:prSet/>
      <dgm:spPr>
        <a:solidFill>
          <a:schemeClr val="accent3">
            <a:lumMod val="75000"/>
          </a:schemeClr>
        </a:solidFill>
      </dgm:spPr>
      <dgm:t>
        <a:bodyPr/>
        <a:lstStyle/>
        <a:p>
          <a:endParaRPr lang="ru-RU"/>
        </a:p>
      </dgm:t>
    </dgm:pt>
    <dgm:pt modelId="{DFB7FFFE-3B7E-4A72-A70B-76C5B649762E}">
      <dgm:prSet custT="1"/>
      <dgm:spPr>
        <a:solidFill>
          <a:srgbClr val="92D050"/>
        </a:solidFill>
      </dgm:spPr>
      <dgm:t>
        <a:bodyPr/>
        <a:lstStyle/>
        <a:p>
          <a:pPr rtl="0"/>
          <a:r>
            <a:rPr lang="ru-RU" sz="1400" b="1" u="sng" dirty="0" smtClean="0">
              <a:solidFill>
                <a:schemeClr val="tx1"/>
              </a:solidFill>
            </a:rPr>
            <a:t>Производство</a:t>
          </a:r>
          <a:endParaRPr lang="ru-RU" sz="1400" b="1" u="sng" dirty="0">
            <a:solidFill>
              <a:schemeClr val="tx1"/>
            </a:solidFill>
          </a:endParaRPr>
        </a:p>
      </dgm:t>
    </dgm:pt>
    <dgm:pt modelId="{32766E13-B9C7-456D-A751-F8877DF7C6FD}" type="parTrans" cxnId="{497C9AC6-6F5E-46EB-8E62-2FABBA76B553}">
      <dgm:prSet/>
      <dgm:spPr/>
      <dgm:t>
        <a:bodyPr/>
        <a:lstStyle/>
        <a:p>
          <a:endParaRPr lang="ru-RU"/>
        </a:p>
      </dgm:t>
    </dgm:pt>
    <dgm:pt modelId="{2F0527E5-9E76-4D6D-8D84-2EA7BF683B6B}" type="sibTrans" cxnId="{497C9AC6-6F5E-46EB-8E62-2FABBA76B553}">
      <dgm:prSet/>
      <dgm:spPr>
        <a:solidFill>
          <a:schemeClr val="accent3">
            <a:lumMod val="75000"/>
          </a:schemeClr>
        </a:solidFill>
      </dgm:spPr>
      <dgm:t>
        <a:bodyPr/>
        <a:lstStyle/>
        <a:p>
          <a:endParaRPr lang="ru-RU"/>
        </a:p>
      </dgm:t>
    </dgm:pt>
    <dgm:pt modelId="{E00069EB-B290-408D-9F1A-480504DDC93E}">
      <dgm:prSet custT="1"/>
      <dgm:spPr>
        <a:solidFill>
          <a:srgbClr val="BE68B2"/>
        </a:solidFill>
      </dgm:spPr>
      <dgm:t>
        <a:bodyPr/>
        <a:lstStyle/>
        <a:p>
          <a:pPr rtl="0"/>
          <a:r>
            <a:rPr lang="ru-RU" sz="1400" b="1" u="sng" dirty="0" err="1" smtClean="0">
              <a:solidFill>
                <a:schemeClr val="tx1"/>
              </a:solidFill>
            </a:rPr>
            <a:t>Предпринима</a:t>
          </a:r>
          <a:endParaRPr lang="ru-RU" sz="1400" b="1" u="sng" dirty="0" smtClean="0">
            <a:solidFill>
              <a:schemeClr val="tx1"/>
            </a:solidFill>
          </a:endParaRPr>
        </a:p>
        <a:p>
          <a:pPr rtl="0"/>
          <a:r>
            <a:rPr lang="ru-RU" sz="1400" b="1" u="sng" dirty="0" err="1" smtClean="0">
              <a:solidFill>
                <a:schemeClr val="tx1"/>
              </a:solidFill>
            </a:rPr>
            <a:t>тельство</a:t>
          </a:r>
          <a:endParaRPr lang="ru-RU" sz="1400" b="1" u="sng" dirty="0">
            <a:solidFill>
              <a:schemeClr val="tx1"/>
            </a:solidFill>
          </a:endParaRPr>
        </a:p>
      </dgm:t>
    </dgm:pt>
    <dgm:pt modelId="{92D11FC9-9F91-4B28-9FA9-C47E79506D7E}" type="parTrans" cxnId="{1AF43717-008C-4C93-8D67-87007FA4B30D}">
      <dgm:prSet/>
      <dgm:spPr/>
      <dgm:t>
        <a:bodyPr/>
        <a:lstStyle/>
        <a:p>
          <a:endParaRPr lang="ru-RU"/>
        </a:p>
      </dgm:t>
    </dgm:pt>
    <dgm:pt modelId="{C1917586-22CB-4A2A-A848-725EF4078B2D}" type="sibTrans" cxnId="{1AF43717-008C-4C93-8D67-87007FA4B30D}">
      <dgm:prSet/>
      <dgm:spPr>
        <a:solidFill>
          <a:schemeClr val="accent3">
            <a:lumMod val="75000"/>
          </a:schemeClr>
        </a:solidFill>
      </dgm:spPr>
      <dgm:t>
        <a:bodyPr/>
        <a:lstStyle/>
        <a:p>
          <a:endParaRPr lang="ru-RU"/>
        </a:p>
      </dgm:t>
    </dgm:pt>
    <dgm:pt modelId="{B56AC807-AF87-482A-BBD2-3493C4721F71}">
      <dgm:prSet custT="1"/>
      <dgm:spPr>
        <a:solidFill>
          <a:srgbClr val="81A594"/>
        </a:solidFill>
      </dgm:spPr>
      <dgm:t>
        <a:bodyPr/>
        <a:lstStyle/>
        <a:p>
          <a:pPr rtl="0"/>
          <a:r>
            <a:rPr lang="ru-RU" sz="1600" b="1" u="sng" dirty="0" smtClean="0">
              <a:solidFill>
                <a:schemeClr val="tx1"/>
              </a:solidFill>
            </a:rPr>
            <a:t>Спорт</a:t>
          </a:r>
          <a:endParaRPr lang="ru-RU" sz="1600" b="1" u="sng" dirty="0">
            <a:solidFill>
              <a:schemeClr val="tx1"/>
            </a:solidFill>
          </a:endParaRPr>
        </a:p>
      </dgm:t>
    </dgm:pt>
    <dgm:pt modelId="{1B9DEE63-186C-49DA-80CD-0915144993AB}" type="parTrans" cxnId="{93805FC9-B439-4309-A62C-B0FC1ABBBA4F}">
      <dgm:prSet/>
      <dgm:spPr/>
      <dgm:t>
        <a:bodyPr/>
        <a:lstStyle/>
        <a:p>
          <a:endParaRPr lang="ru-RU"/>
        </a:p>
      </dgm:t>
    </dgm:pt>
    <dgm:pt modelId="{B2A3E7DC-4414-42D7-A85E-B0E0AB7D6CB3}" type="sibTrans" cxnId="{93805FC9-B439-4309-A62C-B0FC1ABBBA4F}">
      <dgm:prSet/>
      <dgm:spPr>
        <a:solidFill>
          <a:schemeClr val="accent3">
            <a:lumMod val="75000"/>
          </a:schemeClr>
        </a:solidFill>
      </dgm:spPr>
      <dgm:t>
        <a:bodyPr/>
        <a:lstStyle/>
        <a:p>
          <a:endParaRPr lang="ru-RU"/>
        </a:p>
      </dgm:t>
    </dgm:pt>
    <dgm:pt modelId="{B2B651BC-8BDF-47BC-8B49-70057F78075F}">
      <dgm:prSet custT="1"/>
      <dgm:spPr>
        <a:solidFill>
          <a:srgbClr val="71F82E"/>
        </a:solidFill>
      </dgm:spPr>
      <dgm:t>
        <a:bodyPr/>
        <a:lstStyle/>
        <a:p>
          <a:pPr rtl="0"/>
          <a:r>
            <a:rPr lang="ru-RU" sz="1600" b="1" u="sng" dirty="0" smtClean="0">
              <a:solidFill>
                <a:schemeClr val="tx1"/>
              </a:solidFill>
            </a:rPr>
            <a:t>Культура</a:t>
          </a:r>
          <a:endParaRPr lang="ru-RU" sz="1600" b="1" u="sng" dirty="0">
            <a:solidFill>
              <a:schemeClr val="tx1"/>
            </a:solidFill>
          </a:endParaRPr>
        </a:p>
      </dgm:t>
    </dgm:pt>
    <dgm:pt modelId="{B7263856-4238-40D1-AF0D-571583AD47C2}" type="parTrans" cxnId="{B5A9E532-C05E-4B42-9193-6DE1ED8D2A4D}">
      <dgm:prSet/>
      <dgm:spPr/>
      <dgm:t>
        <a:bodyPr/>
        <a:lstStyle/>
        <a:p>
          <a:endParaRPr lang="ru-RU"/>
        </a:p>
      </dgm:t>
    </dgm:pt>
    <dgm:pt modelId="{DCA6364C-61DA-402A-BC80-408DAABAE8EB}" type="sibTrans" cxnId="{B5A9E532-C05E-4B42-9193-6DE1ED8D2A4D}">
      <dgm:prSet/>
      <dgm:spPr>
        <a:solidFill>
          <a:schemeClr val="accent3">
            <a:lumMod val="75000"/>
          </a:schemeClr>
        </a:solidFill>
      </dgm:spPr>
      <dgm:t>
        <a:bodyPr/>
        <a:lstStyle/>
        <a:p>
          <a:endParaRPr lang="ru-RU"/>
        </a:p>
      </dgm:t>
    </dgm:pt>
    <dgm:pt modelId="{FE4F6F31-0D0F-4618-9A93-2AA3A59C6E8B}" type="pres">
      <dgm:prSet presAssocID="{73B21F0E-3AD9-4392-A775-3D1D05C0D2F5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3E59523-E5A8-49A9-BD4F-6FD5CDC30B29}" type="pres">
      <dgm:prSet presAssocID="{466EA80F-3A5B-42C3-98F9-B30AF6BEEEA1}" presName="node" presStyleLbl="node1" presStyleIdx="0" presStyleCnt="5" custScaleX="125221" custScaleY="1237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8CFA88-519A-4F34-9095-5BC485BADBEE}" type="pres">
      <dgm:prSet presAssocID="{815202D1-DB94-440C-87A0-D58FDCAAAB13}" presName="sibTrans" presStyleLbl="sibTrans2D1" presStyleIdx="0" presStyleCnt="5" custScaleX="125221" custScaleY="123756"/>
      <dgm:spPr/>
      <dgm:t>
        <a:bodyPr/>
        <a:lstStyle/>
        <a:p>
          <a:endParaRPr lang="ru-RU"/>
        </a:p>
      </dgm:t>
    </dgm:pt>
    <dgm:pt modelId="{8C4148E7-1A9A-4D0E-B3C5-8825C2FC71B4}" type="pres">
      <dgm:prSet presAssocID="{815202D1-DB94-440C-87A0-D58FDCAAAB13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2B3B5C99-1878-4EFB-8E54-FEF5F27EC6DD}" type="pres">
      <dgm:prSet presAssocID="{DFB7FFFE-3B7E-4A72-A70B-76C5B649762E}" presName="node" presStyleLbl="node1" presStyleIdx="1" presStyleCnt="5" custScaleX="125221" custScaleY="1237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05DE2B-2985-4ED3-8D89-F76D7DFF42B5}" type="pres">
      <dgm:prSet presAssocID="{2F0527E5-9E76-4D6D-8D84-2EA7BF683B6B}" presName="sibTrans" presStyleLbl="sibTrans2D1" presStyleIdx="1" presStyleCnt="5" custScaleX="125221" custScaleY="123756"/>
      <dgm:spPr/>
      <dgm:t>
        <a:bodyPr/>
        <a:lstStyle/>
        <a:p>
          <a:endParaRPr lang="ru-RU"/>
        </a:p>
      </dgm:t>
    </dgm:pt>
    <dgm:pt modelId="{71D0D5AA-8D38-494C-B4A5-F604A1DD8C45}" type="pres">
      <dgm:prSet presAssocID="{2F0527E5-9E76-4D6D-8D84-2EA7BF683B6B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95D3E14E-1385-4606-B2C3-7790AEC97424}" type="pres">
      <dgm:prSet presAssocID="{E00069EB-B290-408D-9F1A-480504DDC93E}" presName="node" presStyleLbl="node1" presStyleIdx="2" presStyleCnt="5" custScaleX="125221" custScaleY="1237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E93879-420B-4793-97F9-73B025753953}" type="pres">
      <dgm:prSet presAssocID="{C1917586-22CB-4A2A-A848-725EF4078B2D}" presName="sibTrans" presStyleLbl="sibTrans2D1" presStyleIdx="2" presStyleCnt="5" custScaleX="125221" custScaleY="123756"/>
      <dgm:spPr/>
      <dgm:t>
        <a:bodyPr/>
        <a:lstStyle/>
        <a:p>
          <a:endParaRPr lang="ru-RU"/>
        </a:p>
      </dgm:t>
    </dgm:pt>
    <dgm:pt modelId="{7F491EBA-1183-487B-8E4D-0B2CD51451AC}" type="pres">
      <dgm:prSet presAssocID="{C1917586-22CB-4A2A-A848-725EF4078B2D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37D5C0AE-43F1-44AA-9616-457C6F29B81E}" type="pres">
      <dgm:prSet presAssocID="{B56AC807-AF87-482A-BBD2-3493C4721F71}" presName="node" presStyleLbl="node1" presStyleIdx="3" presStyleCnt="5" custScaleX="125221" custScaleY="1237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69F852-B58C-41CB-ACE2-FA1D86CBCF69}" type="pres">
      <dgm:prSet presAssocID="{B2A3E7DC-4414-42D7-A85E-B0E0AB7D6CB3}" presName="sibTrans" presStyleLbl="sibTrans2D1" presStyleIdx="3" presStyleCnt="5" custScaleX="125221" custScaleY="123756"/>
      <dgm:spPr/>
      <dgm:t>
        <a:bodyPr/>
        <a:lstStyle/>
        <a:p>
          <a:endParaRPr lang="ru-RU"/>
        </a:p>
      </dgm:t>
    </dgm:pt>
    <dgm:pt modelId="{DE14A165-58C8-4002-B0DF-3980D89B676E}" type="pres">
      <dgm:prSet presAssocID="{B2A3E7DC-4414-42D7-A85E-B0E0AB7D6CB3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ABC2E4E2-E9FA-4A53-B992-97B374F6D9D6}" type="pres">
      <dgm:prSet presAssocID="{B2B651BC-8BDF-47BC-8B49-70057F78075F}" presName="node" presStyleLbl="node1" presStyleIdx="4" presStyleCnt="5" custScaleX="125221" custScaleY="1237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B920B7-661A-44A4-8640-1C8E3EA485E7}" type="pres">
      <dgm:prSet presAssocID="{DCA6364C-61DA-402A-BC80-408DAABAE8EB}" presName="sibTrans" presStyleLbl="sibTrans2D1" presStyleIdx="4" presStyleCnt="5" custScaleX="125221" custScaleY="123756"/>
      <dgm:spPr/>
      <dgm:t>
        <a:bodyPr/>
        <a:lstStyle/>
        <a:p>
          <a:endParaRPr lang="ru-RU"/>
        </a:p>
      </dgm:t>
    </dgm:pt>
    <dgm:pt modelId="{FFA1337F-0C2C-4E6A-B8AB-1ACFA5E4F8F7}" type="pres">
      <dgm:prSet presAssocID="{DCA6364C-61DA-402A-BC80-408DAABAE8EB}" presName="connectorText" presStyleLbl="sibTrans2D1" presStyleIdx="4" presStyleCnt="5"/>
      <dgm:spPr/>
      <dgm:t>
        <a:bodyPr/>
        <a:lstStyle/>
        <a:p>
          <a:endParaRPr lang="ru-RU"/>
        </a:p>
      </dgm:t>
    </dgm:pt>
  </dgm:ptLst>
  <dgm:cxnLst>
    <dgm:cxn modelId="{C83FAE89-48BA-41A9-A601-A2DA722E5178}" type="presOf" srcId="{2F0527E5-9E76-4D6D-8D84-2EA7BF683B6B}" destId="{8005DE2B-2985-4ED3-8D89-F76D7DFF42B5}" srcOrd="0" destOrd="0" presId="urn:microsoft.com/office/officeart/2005/8/layout/cycle2"/>
    <dgm:cxn modelId="{AB73A46F-97FB-4576-B946-0402C14AEB69}" type="presOf" srcId="{C1917586-22CB-4A2A-A848-725EF4078B2D}" destId="{7F491EBA-1183-487B-8E4D-0B2CD51451AC}" srcOrd="1" destOrd="0" presId="urn:microsoft.com/office/officeart/2005/8/layout/cycle2"/>
    <dgm:cxn modelId="{E9F95BD1-F08F-4682-8624-D64E5386EDDE}" type="presOf" srcId="{815202D1-DB94-440C-87A0-D58FDCAAAB13}" destId="{8C4148E7-1A9A-4D0E-B3C5-8825C2FC71B4}" srcOrd="1" destOrd="0" presId="urn:microsoft.com/office/officeart/2005/8/layout/cycle2"/>
    <dgm:cxn modelId="{EF3A6157-6845-4C0C-A85F-107A69786706}" type="presOf" srcId="{815202D1-DB94-440C-87A0-D58FDCAAAB13}" destId="{208CFA88-519A-4F34-9095-5BC485BADBEE}" srcOrd="0" destOrd="0" presId="urn:microsoft.com/office/officeart/2005/8/layout/cycle2"/>
    <dgm:cxn modelId="{E248ABA1-35C5-4C66-9D73-D99631DD4AF4}" type="presOf" srcId="{B2B651BC-8BDF-47BC-8B49-70057F78075F}" destId="{ABC2E4E2-E9FA-4A53-B992-97B374F6D9D6}" srcOrd="0" destOrd="0" presId="urn:microsoft.com/office/officeart/2005/8/layout/cycle2"/>
    <dgm:cxn modelId="{483E2FB6-2912-4E04-BE0C-146FFA300B21}" type="presOf" srcId="{73B21F0E-3AD9-4392-A775-3D1D05C0D2F5}" destId="{FE4F6F31-0D0F-4618-9A93-2AA3A59C6E8B}" srcOrd="0" destOrd="0" presId="urn:microsoft.com/office/officeart/2005/8/layout/cycle2"/>
    <dgm:cxn modelId="{BFE17C54-977F-4B53-839B-64ED3A92364E}" type="presOf" srcId="{DCA6364C-61DA-402A-BC80-408DAABAE8EB}" destId="{0DB920B7-661A-44A4-8640-1C8E3EA485E7}" srcOrd="0" destOrd="0" presId="urn:microsoft.com/office/officeart/2005/8/layout/cycle2"/>
    <dgm:cxn modelId="{497C9AC6-6F5E-46EB-8E62-2FABBA76B553}" srcId="{73B21F0E-3AD9-4392-A775-3D1D05C0D2F5}" destId="{DFB7FFFE-3B7E-4A72-A70B-76C5B649762E}" srcOrd="1" destOrd="0" parTransId="{32766E13-B9C7-456D-A751-F8877DF7C6FD}" sibTransId="{2F0527E5-9E76-4D6D-8D84-2EA7BF683B6B}"/>
    <dgm:cxn modelId="{93805FC9-B439-4309-A62C-B0FC1ABBBA4F}" srcId="{73B21F0E-3AD9-4392-A775-3D1D05C0D2F5}" destId="{B56AC807-AF87-482A-BBD2-3493C4721F71}" srcOrd="3" destOrd="0" parTransId="{1B9DEE63-186C-49DA-80CD-0915144993AB}" sibTransId="{B2A3E7DC-4414-42D7-A85E-B0E0AB7D6CB3}"/>
    <dgm:cxn modelId="{895E1FCB-D958-4E3D-B188-A87451EFC1FC}" type="presOf" srcId="{E00069EB-B290-408D-9F1A-480504DDC93E}" destId="{95D3E14E-1385-4606-B2C3-7790AEC97424}" srcOrd="0" destOrd="0" presId="urn:microsoft.com/office/officeart/2005/8/layout/cycle2"/>
    <dgm:cxn modelId="{30E45FAA-0998-4A48-A3A1-D468A1BAC93C}" type="presOf" srcId="{C1917586-22CB-4A2A-A848-725EF4078B2D}" destId="{7FE93879-420B-4793-97F9-73B025753953}" srcOrd="0" destOrd="0" presId="urn:microsoft.com/office/officeart/2005/8/layout/cycle2"/>
    <dgm:cxn modelId="{04ABD700-4586-4907-BF18-1AE74A59AA12}" type="presOf" srcId="{466EA80F-3A5B-42C3-98F9-B30AF6BEEEA1}" destId="{D3E59523-E5A8-49A9-BD4F-6FD5CDC30B29}" srcOrd="0" destOrd="0" presId="urn:microsoft.com/office/officeart/2005/8/layout/cycle2"/>
    <dgm:cxn modelId="{755D31CB-4565-423A-8FD2-1F84BF254F56}" type="presOf" srcId="{B2A3E7DC-4414-42D7-A85E-B0E0AB7D6CB3}" destId="{DE14A165-58C8-4002-B0DF-3980D89B676E}" srcOrd="1" destOrd="0" presId="urn:microsoft.com/office/officeart/2005/8/layout/cycle2"/>
    <dgm:cxn modelId="{03DC88F5-BD85-400A-8491-88144C778CB1}" type="presOf" srcId="{B56AC807-AF87-482A-BBD2-3493C4721F71}" destId="{37D5C0AE-43F1-44AA-9616-457C6F29B81E}" srcOrd="0" destOrd="0" presId="urn:microsoft.com/office/officeart/2005/8/layout/cycle2"/>
    <dgm:cxn modelId="{A6578FFB-E77E-4BFA-A6BE-BCF4857CE5C9}" type="presOf" srcId="{DFB7FFFE-3B7E-4A72-A70B-76C5B649762E}" destId="{2B3B5C99-1878-4EFB-8E54-FEF5F27EC6DD}" srcOrd="0" destOrd="0" presId="urn:microsoft.com/office/officeart/2005/8/layout/cycle2"/>
    <dgm:cxn modelId="{931DF02F-0E29-4ADC-A8B8-A7C49B369B3C}" type="presOf" srcId="{2F0527E5-9E76-4D6D-8D84-2EA7BF683B6B}" destId="{71D0D5AA-8D38-494C-B4A5-F604A1DD8C45}" srcOrd="1" destOrd="0" presId="urn:microsoft.com/office/officeart/2005/8/layout/cycle2"/>
    <dgm:cxn modelId="{CA1951E4-8ABA-44E9-BF0A-DA669C5DE563}" srcId="{73B21F0E-3AD9-4392-A775-3D1D05C0D2F5}" destId="{466EA80F-3A5B-42C3-98F9-B30AF6BEEEA1}" srcOrd="0" destOrd="0" parTransId="{373AB475-A9A4-4DBE-817E-5D6DBFE45764}" sibTransId="{815202D1-DB94-440C-87A0-D58FDCAAAB13}"/>
    <dgm:cxn modelId="{D6C2F38D-7F15-478F-996C-AEFE4D0EDC73}" type="presOf" srcId="{DCA6364C-61DA-402A-BC80-408DAABAE8EB}" destId="{FFA1337F-0C2C-4E6A-B8AB-1ACFA5E4F8F7}" srcOrd="1" destOrd="0" presId="urn:microsoft.com/office/officeart/2005/8/layout/cycle2"/>
    <dgm:cxn modelId="{1AF43717-008C-4C93-8D67-87007FA4B30D}" srcId="{73B21F0E-3AD9-4392-A775-3D1D05C0D2F5}" destId="{E00069EB-B290-408D-9F1A-480504DDC93E}" srcOrd="2" destOrd="0" parTransId="{92D11FC9-9F91-4B28-9FA9-C47E79506D7E}" sibTransId="{C1917586-22CB-4A2A-A848-725EF4078B2D}"/>
    <dgm:cxn modelId="{B5A9E532-C05E-4B42-9193-6DE1ED8D2A4D}" srcId="{73B21F0E-3AD9-4392-A775-3D1D05C0D2F5}" destId="{B2B651BC-8BDF-47BC-8B49-70057F78075F}" srcOrd="4" destOrd="0" parTransId="{B7263856-4238-40D1-AF0D-571583AD47C2}" sibTransId="{DCA6364C-61DA-402A-BC80-408DAABAE8EB}"/>
    <dgm:cxn modelId="{1A5C66CE-3457-4A59-BDF3-1F928D0C6CC6}" type="presOf" srcId="{B2A3E7DC-4414-42D7-A85E-B0E0AB7D6CB3}" destId="{8969F852-B58C-41CB-ACE2-FA1D86CBCF69}" srcOrd="0" destOrd="0" presId="urn:microsoft.com/office/officeart/2005/8/layout/cycle2"/>
    <dgm:cxn modelId="{F8FEBB8F-2B4E-401F-8266-49723E843807}" type="presParOf" srcId="{FE4F6F31-0D0F-4618-9A93-2AA3A59C6E8B}" destId="{D3E59523-E5A8-49A9-BD4F-6FD5CDC30B29}" srcOrd="0" destOrd="0" presId="urn:microsoft.com/office/officeart/2005/8/layout/cycle2"/>
    <dgm:cxn modelId="{0A024CE7-5E50-4A9B-96B0-CCCC63D4E960}" type="presParOf" srcId="{FE4F6F31-0D0F-4618-9A93-2AA3A59C6E8B}" destId="{208CFA88-519A-4F34-9095-5BC485BADBEE}" srcOrd="1" destOrd="0" presId="urn:microsoft.com/office/officeart/2005/8/layout/cycle2"/>
    <dgm:cxn modelId="{FC884F02-1395-4E42-86CB-B457530C6894}" type="presParOf" srcId="{208CFA88-519A-4F34-9095-5BC485BADBEE}" destId="{8C4148E7-1A9A-4D0E-B3C5-8825C2FC71B4}" srcOrd="0" destOrd="0" presId="urn:microsoft.com/office/officeart/2005/8/layout/cycle2"/>
    <dgm:cxn modelId="{B7DA36F1-F32E-4EDC-9130-0DE864321E75}" type="presParOf" srcId="{FE4F6F31-0D0F-4618-9A93-2AA3A59C6E8B}" destId="{2B3B5C99-1878-4EFB-8E54-FEF5F27EC6DD}" srcOrd="2" destOrd="0" presId="urn:microsoft.com/office/officeart/2005/8/layout/cycle2"/>
    <dgm:cxn modelId="{74BA5EA5-016B-4E09-86D3-CDFEB955940D}" type="presParOf" srcId="{FE4F6F31-0D0F-4618-9A93-2AA3A59C6E8B}" destId="{8005DE2B-2985-4ED3-8D89-F76D7DFF42B5}" srcOrd="3" destOrd="0" presId="urn:microsoft.com/office/officeart/2005/8/layout/cycle2"/>
    <dgm:cxn modelId="{4DC113F8-4487-4C30-9321-787584F91DE3}" type="presParOf" srcId="{8005DE2B-2985-4ED3-8D89-F76D7DFF42B5}" destId="{71D0D5AA-8D38-494C-B4A5-F604A1DD8C45}" srcOrd="0" destOrd="0" presId="urn:microsoft.com/office/officeart/2005/8/layout/cycle2"/>
    <dgm:cxn modelId="{47A84242-DCF2-48D7-AA58-E4FEF25C6650}" type="presParOf" srcId="{FE4F6F31-0D0F-4618-9A93-2AA3A59C6E8B}" destId="{95D3E14E-1385-4606-B2C3-7790AEC97424}" srcOrd="4" destOrd="0" presId="urn:microsoft.com/office/officeart/2005/8/layout/cycle2"/>
    <dgm:cxn modelId="{421B31BC-6F1C-4C69-BF22-8505B1073B4B}" type="presParOf" srcId="{FE4F6F31-0D0F-4618-9A93-2AA3A59C6E8B}" destId="{7FE93879-420B-4793-97F9-73B025753953}" srcOrd="5" destOrd="0" presId="urn:microsoft.com/office/officeart/2005/8/layout/cycle2"/>
    <dgm:cxn modelId="{A065E2B6-6833-4534-91A2-5B6952A89D07}" type="presParOf" srcId="{7FE93879-420B-4793-97F9-73B025753953}" destId="{7F491EBA-1183-487B-8E4D-0B2CD51451AC}" srcOrd="0" destOrd="0" presId="urn:microsoft.com/office/officeart/2005/8/layout/cycle2"/>
    <dgm:cxn modelId="{140FA98F-B155-4B0E-9E5B-1887921ADF53}" type="presParOf" srcId="{FE4F6F31-0D0F-4618-9A93-2AA3A59C6E8B}" destId="{37D5C0AE-43F1-44AA-9616-457C6F29B81E}" srcOrd="6" destOrd="0" presId="urn:microsoft.com/office/officeart/2005/8/layout/cycle2"/>
    <dgm:cxn modelId="{5062EBEE-E769-4103-87D7-149069486387}" type="presParOf" srcId="{FE4F6F31-0D0F-4618-9A93-2AA3A59C6E8B}" destId="{8969F852-B58C-41CB-ACE2-FA1D86CBCF69}" srcOrd="7" destOrd="0" presId="urn:microsoft.com/office/officeart/2005/8/layout/cycle2"/>
    <dgm:cxn modelId="{3612EFD3-281C-40FF-81C9-073536E1F927}" type="presParOf" srcId="{8969F852-B58C-41CB-ACE2-FA1D86CBCF69}" destId="{DE14A165-58C8-4002-B0DF-3980D89B676E}" srcOrd="0" destOrd="0" presId="urn:microsoft.com/office/officeart/2005/8/layout/cycle2"/>
    <dgm:cxn modelId="{8042B3BA-AEE7-4050-85C3-E1F5C79A6938}" type="presParOf" srcId="{FE4F6F31-0D0F-4618-9A93-2AA3A59C6E8B}" destId="{ABC2E4E2-E9FA-4A53-B992-97B374F6D9D6}" srcOrd="8" destOrd="0" presId="urn:microsoft.com/office/officeart/2005/8/layout/cycle2"/>
    <dgm:cxn modelId="{31FFFF92-B4C1-428C-8EEE-959EC8354C99}" type="presParOf" srcId="{FE4F6F31-0D0F-4618-9A93-2AA3A59C6E8B}" destId="{0DB920B7-661A-44A4-8640-1C8E3EA485E7}" srcOrd="9" destOrd="0" presId="urn:microsoft.com/office/officeart/2005/8/layout/cycle2"/>
    <dgm:cxn modelId="{D0D78195-0C9F-4A53-9BD1-251090257FC7}" type="presParOf" srcId="{0DB920B7-661A-44A4-8640-1C8E3EA485E7}" destId="{FFA1337F-0C2C-4E6A-B8AB-1ACFA5E4F8F7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1A3120B-5157-4540-B40A-E3F37F7B67FC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A0C9AEC-6CE0-452E-A7E1-FEEC0D262904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rtl="0"/>
          <a:r>
            <a:rPr lang="ru-RU" b="1" dirty="0" smtClean="0">
              <a:solidFill>
                <a:schemeClr val="tx1"/>
              </a:solidFill>
            </a:rPr>
            <a:t>1. Ускорение изменений, нестабильность</a:t>
          </a:r>
          <a:endParaRPr lang="ru-RU" b="1" dirty="0">
            <a:solidFill>
              <a:schemeClr val="tx1"/>
            </a:solidFill>
          </a:endParaRPr>
        </a:p>
      </dgm:t>
    </dgm:pt>
    <dgm:pt modelId="{4370E56C-E9B6-42A1-8919-ABD3D4F30609}" type="parTrans" cxnId="{0DCC1356-09AE-4067-B7B2-619401C6D516}">
      <dgm:prSet/>
      <dgm:spPr/>
      <dgm:t>
        <a:bodyPr/>
        <a:lstStyle/>
        <a:p>
          <a:endParaRPr lang="ru-RU"/>
        </a:p>
      </dgm:t>
    </dgm:pt>
    <dgm:pt modelId="{A6DC2501-9B51-4306-B668-EAD3074A9F5B}" type="sibTrans" cxnId="{0DCC1356-09AE-4067-B7B2-619401C6D516}">
      <dgm:prSet/>
      <dgm:spPr/>
      <dgm:t>
        <a:bodyPr/>
        <a:lstStyle/>
        <a:p>
          <a:endParaRPr lang="ru-RU"/>
        </a:p>
      </dgm:t>
    </dgm:pt>
    <dgm:pt modelId="{B02FAAB7-7B18-414A-92B6-D3BC397DCA70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rtl="0"/>
          <a:r>
            <a:rPr lang="ru-RU" b="1" dirty="0" smtClean="0">
              <a:solidFill>
                <a:schemeClr val="tx1"/>
              </a:solidFill>
            </a:rPr>
            <a:t>2. Беспрецедентная информационная насыщенность</a:t>
          </a:r>
          <a:endParaRPr lang="ru-RU" b="1" dirty="0">
            <a:solidFill>
              <a:schemeClr val="tx1"/>
            </a:solidFill>
          </a:endParaRPr>
        </a:p>
      </dgm:t>
    </dgm:pt>
    <dgm:pt modelId="{DACA80F5-D868-43D0-944A-AD897385D27F}" type="parTrans" cxnId="{E3465515-E788-4453-9AC5-108FA57A66D5}">
      <dgm:prSet/>
      <dgm:spPr/>
      <dgm:t>
        <a:bodyPr/>
        <a:lstStyle/>
        <a:p>
          <a:endParaRPr lang="ru-RU"/>
        </a:p>
      </dgm:t>
    </dgm:pt>
    <dgm:pt modelId="{89B547A1-2D77-4601-B7F3-E1966E73D501}" type="sibTrans" cxnId="{E3465515-E788-4453-9AC5-108FA57A66D5}">
      <dgm:prSet/>
      <dgm:spPr/>
      <dgm:t>
        <a:bodyPr/>
        <a:lstStyle/>
        <a:p>
          <a:endParaRPr lang="ru-RU"/>
        </a:p>
      </dgm:t>
    </dgm:pt>
    <dgm:pt modelId="{9C73B690-32F1-4E2B-B994-3616B853B34F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rtl="0"/>
          <a:r>
            <a:rPr lang="ru-RU" b="1" dirty="0" smtClean="0">
              <a:solidFill>
                <a:schemeClr val="tx1"/>
              </a:solidFill>
            </a:rPr>
            <a:t>3. Колоссальное количество социальных связей</a:t>
          </a:r>
          <a:endParaRPr lang="ru-RU" b="1" dirty="0">
            <a:solidFill>
              <a:schemeClr val="tx1"/>
            </a:solidFill>
          </a:endParaRPr>
        </a:p>
      </dgm:t>
    </dgm:pt>
    <dgm:pt modelId="{94D1E91B-E57D-46F2-8941-0009D7761012}" type="parTrans" cxnId="{E73FC7A7-ED59-492E-B07B-55C4024EF2D9}">
      <dgm:prSet/>
      <dgm:spPr/>
      <dgm:t>
        <a:bodyPr/>
        <a:lstStyle/>
        <a:p>
          <a:endParaRPr lang="ru-RU"/>
        </a:p>
      </dgm:t>
    </dgm:pt>
    <dgm:pt modelId="{9FB9C086-02E0-4493-AB8C-0009FE4BD3BD}" type="sibTrans" cxnId="{E73FC7A7-ED59-492E-B07B-55C4024EF2D9}">
      <dgm:prSet/>
      <dgm:spPr/>
      <dgm:t>
        <a:bodyPr/>
        <a:lstStyle/>
        <a:p>
          <a:endParaRPr lang="ru-RU"/>
        </a:p>
      </dgm:t>
    </dgm:pt>
    <dgm:pt modelId="{42D3C28B-AE43-4E67-92A4-8C53D48D4FC9}" type="pres">
      <dgm:prSet presAssocID="{31A3120B-5157-4540-B40A-E3F37F7B67FC}" presName="Name0" presStyleCnt="0">
        <dgm:presLayoutVars>
          <dgm:dir/>
          <dgm:animLvl val="lvl"/>
          <dgm:resizeHandles val="exact"/>
        </dgm:presLayoutVars>
      </dgm:prSet>
      <dgm:spPr/>
    </dgm:pt>
    <dgm:pt modelId="{713B2FD2-46A7-4AFD-85AB-CEBC8968DB9D}" type="pres">
      <dgm:prSet presAssocID="{7A0C9AEC-6CE0-452E-A7E1-FEEC0D262904}" presName="linNode" presStyleCnt="0"/>
      <dgm:spPr/>
    </dgm:pt>
    <dgm:pt modelId="{9C644AD6-D443-40FC-A35D-0053C7A71411}" type="pres">
      <dgm:prSet presAssocID="{7A0C9AEC-6CE0-452E-A7E1-FEEC0D262904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970BA852-0E66-4B7F-84B3-69A0633DED1F}" type="pres">
      <dgm:prSet presAssocID="{A6DC2501-9B51-4306-B668-EAD3074A9F5B}" presName="sp" presStyleCnt="0"/>
      <dgm:spPr/>
    </dgm:pt>
    <dgm:pt modelId="{CA4C191E-06EF-4F78-8E48-669FABC76E53}" type="pres">
      <dgm:prSet presAssocID="{B02FAAB7-7B18-414A-92B6-D3BC397DCA70}" presName="linNode" presStyleCnt="0"/>
      <dgm:spPr/>
    </dgm:pt>
    <dgm:pt modelId="{89717185-CD9C-497F-85C3-E6F15E79F444}" type="pres">
      <dgm:prSet presAssocID="{B02FAAB7-7B18-414A-92B6-D3BC397DCA70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004BD707-221D-4A3A-872D-5B81F668F830}" type="pres">
      <dgm:prSet presAssocID="{89B547A1-2D77-4601-B7F3-E1966E73D501}" presName="sp" presStyleCnt="0"/>
      <dgm:spPr/>
    </dgm:pt>
    <dgm:pt modelId="{EAADE669-C60C-428D-9D51-CA8F06A84049}" type="pres">
      <dgm:prSet presAssocID="{9C73B690-32F1-4E2B-B994-3616B853B34F}" presName="linNode" presStyleCnt="0"/>
      <dgm:spPr/>
    </dgm:pt>
    <dgm:pt modelId="{165B1E4B-E72E-478C-AE6A-195B3549C5B4}" type="pres">
      <dgm:prSet presAssocID="{9C73B690-32F1-4E2B-B994-3616B853B34F}" presName="parentText" presStyleLbl="node1" presStyleIdx="2" presStyleCnt="3">
        <dgm:presLayoutVars>
          <dgm:chMax val="1"/>
          <dgm:bulletEnabled val="1"/>
        </dgm:presLayoutVars>
      </dgm:prSet>
      <dgm:spPr/>
    </dgm:pt>
  </dgm:ptLst>
  <dgm:cxnLst>
    <dgm:cxn modelId="{E73FC7A7-ED59-492E-B07B-55C4024EF2D9}" srcId="{31A3120B-5157-4540-B40A-E3F37F7B67FC}" destId="{9C73B690-32F1-4E2B-B994-3616B853B34F}" srcOrd="2" destOrd="0" parTransId="{94D1E91B-E57D-46F2-8941-0009D7761012}" sibTransId="{9FB9C086-02E0-4493-AB8C-0009FE4BD3BD}"/>
    <dgm:cxn modelId="{692AF1B7-12A5-4DF9-A612-77C3CEBFBFEF}" type="presOf" srcId="{9C73B690-32F1-4E2B-B994-3616B853B34F}" destId="{165B1E4B-E72E-478C-AE6A-195B3549C5B4}" srcOrd="0" destOrd="0" presId="urn:microsoft.com/office/officeart/2005/8/layout/vList5"/>
    <dgm:cxn modelId="{5DF296F9-4259-4491-88D6-C6291D0848CF}" type="presOf" srcId="{7A0C9AEC-6CE0-452E-A7E1-FEEC0D262904}" destId="{9C644AD6-D443-40FC-A35D-0053C7A71411}" srcOrd="0" destOrd="0" presId="urn:microsoft.com/office/officeart/2005/8/layout/vList5"/>
    <dgm:cxn modelId="{0DCC1356-09AE-4067-B7B2-619401C6D516}" srcId="{31A3120B-5157-4540-B40A-E3F37F7B67FC}" destId="{7A0C9AEC-6CE0-452E-A7E1-FEEC0D262904}" srcOrd="0" destOrd="0" parTransId="{4370E56C-E9B6-42A1-8919-ABD3D4F30609}" sibTransId="{A6DC2501-9B51-4306-B668-EAD3074A9F5B}"/>
    <dgm:cxn modelId="{281C45E0-E059-4D2F-9EA4-84D946C1DB05}" type="presOf" srcId="{B02FAAB7-7B18-414A-92B6-D3BC397DCA70}" destId="{89717185-CD9C-497F-85C3-E6F15E79F444}" srcOrd="0" destOrd="0" presId="urn:microsoft.com/office/officeart/2005/8/layout/vList5"/>
    <dgm:cxn modelId="{3CA55344-CAFA-410F-94BE-A08D71BD26CA}" type="presOf" srcId="{31A3120B-5157-4540-B40A-E3F37F7B67FC}" destId="{42D3C28B-AE43-4E67-92A4-8C53D48D4FC9}" srcOrd="0" destOrd="0" presId="urn:microsoft.com/office/officeart/2005/8/layout/vList5"/>
    <dgm:cxn modelId="{E3465515-E788-4453-9AC5-108FA57A66D5}" srcId="{31A3120B-5157-4540-B40A-E3F37F7B67FC}" destId="{B02FAAB7-7B18-414A-92B6-D3BC397DCA70}" srcOrd="1" destOrd="0" parTransId="{DACA80F5-D868-43D0-944A-AD897385D27F}" sibTransId="{89B547A1-2D77-4601-B7F3-E1966E73D501}"/>
    <dgm:cxn modelId="{1363B167-212D-4B54-870D-34CF9500D97F}" type="presParOf" srcId="{42D3C28B-AE43-4E67-92A4-8C53D48D4FC9}" destId="{713B2FD2-46A7-4AFD-85AB-CEBC8968DB9D}" srcOrd="0" destOrd="0" presId="urn:microsoft.com/office/officeart/2005/8/layout/vList5"/>
    <dgm:cxn modelId="{482BACE7-51BE-464C-9B7F-8E3D53344874}" type="presParOf" srcId="{713B2FD2-46A7-4AFD-85AB-CEBC8968DB9D}" destId="{9C644AD6-D443-40FC-A35D-0053C7A71411}" srcOrd="0" destOrd="0" presId="urn:microsoft.com/office/officeart/2005/8/layout/vList5"/>
    <dgm:cxn modelId="{CB967E12-FC02-46EC-BD3E-2708CA50A0E2}" type="presParOf" srcId="{42D3C28B-AE43-4E67-92A4-8C53D48D4FC9}" destId="{970BA852-0E66-4B7F-84B3-69A0633DED1F}" srcOrd="1" destOrd="0" presId="urn:microsoft.com/office/officeart/2005/8/layout/vList5"/>
    <dgm:cxn modelId="{A9B6E067-80E6-47CA-973A-20C5913A9539}" type="presParOf" srcId="{42D3C28B-AE43-4E67-92A4-8C53D48D4FC9}" destId="{CA4C191E-06EF-4F78-8E48-669FABC76E53}" srcOrd="2" destOrd="0" presId="urn:microsoft.com/office/officeart/2005/8/layout/vList5"/>
    <dgm:cxn modelId="{B16277A4-4B9E-4C62-A9AD-43BD757809FA}" type="presParOf" srcId="{CA4C191E-06EF-4F78-8E48-669FABC76E53}" destId="{89717185-CD9C-497F-85C3-E6F15E79F444}" srcOrd="0" destOrd="0" presId="urn:microsoft.com/office/officeart/2005/8/layout/vList5"/>
    <dgm:cxn modelId="{451F1F0D-1660-43B2-AE80-48B4A9632461}" type="presParOf" srcId="{42D3C28B-AE43-4E67-92A4-8C53D48D4FC9}" destId="{004BD707-221D-4A3A-872D-5B81F668F830}" srcOrd="3" destOrd="0" presId="urn:microsoft.com/office/officeart/2005/8/layout/vList5"/>
    <dgm:cxn modelId="{DB5E5BFE-6078-414F-BC5D-C2CBF9C5273C}" type="presParOf" srcId="{42D3C28B-AE43-4E67-92A4-8C53D48D4FC9}" destId="{EAADE669-C60C-428D-9D51-CA8F06A84049}" srcOrd="4" destOrd="0" presId="urn:microsoft.com/office/officeart/2005/8/layout/vList5"/>
    <dgm:cxn modelId="{DCE7A583-7F9F-4159-95A6-FC53D2015F98}" type="presParOf" srcId="{EAADE669-C60C-428D-9D51-CA8F06A84049}" destId="{165B1E4B-E72E-478C-AE6A-195B3549C5B4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F7A598D-B127-4853-853B-60BF5A128C2B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9453CC5-1060-49CF-8C09-3556726FDD4C}">
      <dgm:prSet custT="1"/>
      <dgm:spPr>
        <a:solidFill>
          <a:srgbClr val="FF822D"/>
        </a:solidFill>
      </dgm:spPr>
      <dgm:t>
        <a:bodyPr/>
        <a:lstStyle/>
        <a:p>
          <a:pPr rtl="0"/>
          <a:r>
            <a:rPr lang="ru-RU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Улучшение показателей организаций, осуществляющих деятельность по общеобразовательным программам и образовательным программам среднего профессионального образования в образовательной, социокультурной, спортивной и других сферах;</a:t>
          </a:r>
          <a:endParaRPr lang="ru-RU" sz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FBA76B-FF61-4C5F-8D79-E27909D60FB4}" type="parTrans" cxnId="{B18A2A9F-65CA-42FB-9C3C-7377E1C5A6EB}">
      <dgm:prSet/>
      <dgm:spPr/>
      <dgm:t>
        <a:bodyPr/>
        <a:lstStyle/>
        <a:p>
          <a:endParaRPr lang="ru-RU"/>
        </a:p>
      </dgm:t>
    </dgm:pt>
    <dgm:pt modelId="{67FD887C-F7C6-4FC5-8EF2-921963FEA3B9}" type="sibTrans" cxnId="{B18A2A9F-65CA-42FB-9C3C-7377E1C5A6EB}">
      <dgm:prSet/>
      <dgm:spPr/>
      <dgm:t>
        <a:bodyPr/>
        <a:lstStyle/>
        <a:p>
          <a:endParaRPr lang="ru-RU"/>
        </a:p>
      </dgm:t>
    </dgm:pt>
    <dgm:pt modelId="{871D3284-4F8F-44F0-812A-7F6E018A1F95}">
      <dgm:prSet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rtl="0"/>
          <a:r>
            <a:rPr lang="ru-RU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Подготовка обучающегося к самостоятельной, осознанной и социально продуктивной деятельности в современном мире, отличительными особенностями которого являются нестабильность, неопределенность, изменчивость, сложность, информационная насыщенность;</a:t>
          </a:r>
          <a:endParaRPr lang="ru-RU" sz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34786A0-4E1D-4E0A-B769-9BA8CFDCBC72}" type="parTrans" cxnId="{4342FC61-D6E9-4046-93CB-669195045385}">
      <dgm:prSet/>
      <dgm:spPr/>
      <dgm:t>
        <a:bodyPr/>
        <a:lstStyle/>
        <a:p>
          <a:endParaRPr lang="ru-RU"/>
        </a:p>
      </dgm:t>
    </dgm:pt>
    <dgm:pt modelId="{A8547137-3249-4078-B1DC-8031C30D1102}" type="sibTrans" cxnId="{4342FC61-D6E9-4046-93CB-669195045385}">
      <dgm:prSet/>
      <dgm:spPr/>
      <dgm:t>
        <a:bodyPr/>
        <a:lstStyle/>
        <a:p>
          <a:endParaRPr lang="ru-RU"/>
        </a:p>
      </dgm:t>
    </dgm:pt>
    <dgm:pt modelId="{A4595A47-9B1D-4848-A64F-667DE446052C}">
      <dgm:prSet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 rtl="0"/>
          <a:r>
            <a:rPr lang="ru-RU" dirty="0" smtClean="0">
              <a:solidFill>
                <a:srgbClr val="181818"/>
              </a:solidFill>
              <a:effectLst/>
              <a:latin typeface="Arial"/>
              <a:ea typeface="Times New Roman"/>
            </a:rPr>
            <a:t>Раскрытие личностного, творческого, профессионального потенциала каждого обучающегося, поддержка формирования и реализации индивидуальной образовательной траектории;</a:t>
          </a:r>
          <a:endParaRPr lang="ru-RU" dirty="0"/>
        </a:p>
      </dgm:t>
    </dgm:pt>
    <dgm:pt modelId="{BD594841-C7D5-474C-A3E2-F7207BDA12A5}" type="parTrans" cxnId="{1ABA66B3-A398-487F-B506-5371EAD02E19}">
      <dgm:prSet/>
      <dgm:spPr/>
      <dgm:t>
        <a:bodyPr/>
        <a:lstStyle/>
        <a:p>
          <a:endParaRPr lang="ru-RU"/>
        </a:p>
      </dgm:t>
    </dgm:pt>
    <dgm:pt modelId="{BEF34AAF-73CA-42B1-B060-8BC48D386108}" type="sibTrans" cxnId="{1ABA66B3-A398-487F-B506-5371EAD02E19}">
      <dgm:prSet/>
      <dgm:spPr/>
      <dgm:t>
        <a:bodyPr/>
        <a:lstStyle/>
        <a:p>
          <a:endParaRPr lang="ru-RU"/>
        </a:p>
      </dgm:t>
    </dgm:pt>
    <dgm:pt modelId="{3BCDEC7D-3ECC-40C8-8301-1992C540F0E5}">
      <dgm:prSet/>
      <dgm:spPr>
        <a:solidFill>
          <a:srgbClr val="B56BBB"/>
        </a:solidFill>
      </dgm:spPr>
      <dgm:t>
        <a:bodyPr/>
        <a:lstStyle/>
        <a:p>
          <a:pPr rtl="0"/>
          <a:r>
            <a:rPr lang="ru-RU" dirty="0" smtClean="0">
              <a:solidFill>
                <a:srgbClr val="181818"/>
              </a:solidFill>
              <a:effectLst/>
              <a:latin typeface="Arial"/>
              <a:ea typeface="Times New Roman"/>
            </a:rPr>
            <a:t>Создание психологически комфортной среды для развития и повышения квалификации педагогов, увеличение числа закрепившихся в профессии педагогических кадров;</a:t>
          </a:r>
          <a:endParaRPr lang="ru-RU" dirty="0"/>
        </a:p>
      </dgm:t>
    </dgm:pt>
    <dgm:pt modelId="{D95DB07F-6BD2-40B7-BD4A-BCE9CD44830D}" type="parTrans" cxnId="{DFDE922F-3396-4A44-B270-75378AEB7535}">
      <dgm:prSet/>
      <dgm:spPr/>
      <dgm:t>
        <a:bodyPr/>
        <a:lstStyle/>
        <a:p>
          <a:endParaRPr lang="ru-RU"/>
        </a:p>
      </dgm:t>
    </dgm:pt>
    <dgm:pt modelId="{EC235A6C-9D3B-4602-91A5-AA2D44D34E24}" type="sibTrans" cxnId="{DFDE922F-3396-4A44-B270-75378AEB7535}">
      <dgm:prSet/>
      <dgm:spPr/>
      <dgm:t>
        <a:bodyPr/>
        <a:lstStyle/>
        <a:p>
          <a:endParaRPr lang="ru-RU"/>
        </a:p>
      </dgm:t>
    </dgm:pt>
    <dgm:pt modelId="{A6FFA22D-7283-40F8-8020-E77259E4AAE3}">
      <dgm:prSet/>
      <dgm:spPr>
        <a:solidFill>
          <a:srgbClr val="DFDC4A"/>
        </a:solidFill>
      </dgm:spPr>
      <dgm:t>
        <a:bodyPr/>
        <a:lstStyle/>
        <a:p>
          <a:pPr rtl="0"/>
          <a:endParaRPr lang="ru-RU" dirty="0"/>
        </a:p>
      </dgm:t>
    </dgm:pt>
    <dgm:pt modelId="{DFE6EBC6-BDD4-4F1D-8BE1-36F04F609793}" type="parTrans" cxnId="{F7230054-6D93-4B19-80F9-F5EF2166F56B}">
      <dgm:prSet/>
      <dgm:spPr/>
      <dgm:t>
        <a:bodyPr/>
        <a:lstStyle/>
        <a:p>
          <a:endParaRPr lang="ru-RU"/>
        </a:p>
      </dgm:t>
    </dgm:pt>
    <dgm:pt modelId="{A88474DE-ADCA-4563-BCF7-EE6D1DC9F125}" type="sibTrans" cxnId="{F7230054-6D93-4B19-80F9-F5EF2166F56B}">
      <dgm:prSet/>
      <dgm:spPr/>
      <dgm:t>
        <a:bodyPr/>
        <a:lstStyle/>
        <a:p>
          <a:endParaRPr lang="ru-RU"/>
        </a:p>
      </dgm:t>
    </dgm:pt>
    <dgm:pt modelId="{9986108E-4AE8-4EF3-A26B-2472350F49A1}" type="pres">
      <dgm:prSet presAssocID="{5F7A598D-B127-4853-853B-60BF5A128C2B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2B2DED9-1E0B-4DD0-9896-DE5B1B48EBA7}" type="pres">
      <dgm:prSet presAssocID="{69453CC5-1060-49CF-8C09-3556726FDD4C}" presName="composite" presStyleCnt="0"/>
      <dgm:spPr/>
    </dgm:pt>
    <dgm:pt modelId="{058E2E72-B140-47C3-B575-7A07E9DFD22E}" type="pres">
      <dgm:prSet presAssocID="{69453CC5-1060-49CF-8C09-3556726FDD4C}" presName="imgShp" presStyleLbl="fgImgPlace1" presStyleIdx="0" presStyleCnt="5" custLinFactNeighborX="370" custLinFactNeighborY="-374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</dgm:spPr>
      <dgm:t>
        <a:bodyPr/>
        <a:lstStyle/>
        <a:p>
          <a:endParaRPr lang="ru-RU"/>
        </a:p>
      </dgm:t>
    </dgm:pt>
    <dgm:pt modelId="{F4F277C8-1775-4110-B352-A9C0D7494950}" type="pres">
      <dgm:prSet presAssocID="{69453CC5-1060-49CF-8C09-3556726FDD4C}" presName="txShp" presStyleLbl="node1" presStyleIdx="0" presStyleCnt="5" custScaleY="1080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439011-C341-44F1-B2A5-00991862AB6E}" type="pres">
      <dgm:prSet presAssocID="{67FD887C-F7C6-4FC5-8EF2-921963FEA3B9}" presName="spacing" presStyleCnt="0"/>
      <dgm:spPr/>
    </dgm:pt>
    <dgm:pt modelId="{D1B56868-6C69-4FB7-AB1A-E47E3A145205}" type="pres">
      <dgm:prSet presAssocID="{871D3284-4F8F-44F0-812A-7F6E018A1F95}" presName="composite" presStyleCnt="0"/>
      <dgm:spPr/>
    </dgm:pt>
    <dgm:pt modelId="{76616635-D250-4480-BEA2-E875CD26EC9F}" type="pres">
      <dgm:prSet presAssocID="{871D3284-4F8F-44F0-812A-7F6E018A1F95}" presName="imgShp" presStyleLbl="fgImgPlace1" presStyleIdx="1" presStyleCnt="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64E81AE-CA82-4976-99D0-6434625CDDA3}" type="pres">
      <dgm:prSet presAssocID="{871D3284-4F8F-44F0-812A-7F6E018A1F95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76C63A-D0AB-4401-AC4F-518B279011F3}" type="pres">
      <dgm:prSet presAssocID="{A8547137-3249-4078-B1DC-8031C30D1102}" presName="spacing" presStyleCnt="0"/>
      <dgm:spPr/>
    </dgm:pt>
    <dgm:pt modelId="{31998AC0-88A4-4992-AA15-19C56A41D03E}" type="pres">
      <dgm:prSet presAssocID="{A4595A47-9B1D-4848-A64F-667DE446052C}" presName="composite" presStyleCnt="0"/>
      <dgm:spPr/>
    </dgm:pt>
    <dgm:pt modelId="{2E5734DB-5C7E-4E1A-B786-1E5D2E5CD730}" type="pres">
      <dgm:prSet presAssocID="{A4595A47-9B1D-4848-A64F-667DE446052C}" presName="imgShp" presStyleLbl="fgImgPlace1" presStyleIdx="2" presStyleCnt="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</dgm:spPr>
      <dgm:t>
        <a:bodyPr/>
        <a:lstStyle/>
        <a:p>
          <a:endParaRPr lang="ru-RU"/>
        </a:p>
      </dgm:t>
    </dgm:pt>
    <dgm:pt modelId="{14463E00-18E7-4ECE-992F-5013D7661528}" type="pres">
      <dgm:prSet presAssocID="{A4595A47-9B1D-4848-A64F-667DE446052C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083C23-2CA2-48BD-8D56-17426994655D}" type="pres">
      <dgm:prSet presAssocID="{BEF34AAF-73CA-42B1-B060-8BC48D386108}" presName="spacing" presStyleCnt="0"/>
      <dgm:spPr/>
    </dgm:pt>
    <dgm:pt modelId="{3BD4E223-7B7F-4A4E-A983-4157B137B9FA}" type="pres">
      <dgm:prSet presAssocID="{3BCDEC7D-3ECC-40C8-8301-1992C540F0E5}" presName="composite" presStyleCnt="0"/>
      <dgm:spPr/>
    </dgm:pt>
    <dgm:pt modelId="{FE7E3071-7BC6-4C4D-9A5D-81D94EC0B074}" type="pres">
      <dgm:prSet presAssocID="{3BCDEC7D-3ECC-40C8-8301-1992C540F0E5}" presName="imgShp" presStyleLbl="fgImgPlace1" presStyleIdx="3" presStyleCnt="5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  <dgm:t>
        <a:bodyPr/>
        <a:lstStyle/>
        <a:p>
          <a:endParaRPr lang="ru-RU"/>
        </a:p>
      </dgm:t>
    </dgm:pt>
    <dgm:pt modelId="{11CFDF7B-20E9-48B5-826B-2B09222E7C9D}" type="pres">
      <dgm:prSet presAssocID="{3BCDEC7D-3ECC-40C8-8301-1992C540F0E5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F7F900-1158-444F-8477-78329B6FEFEA}" type="pres">
      <dgm:prSet presAssocID="{EC235A6C-9D3B-4602-91A5-AA2D44D34E24}" presName="spacing" presStyleCnt="0"/>
      <dgm:spPr/>
    </dgm:pt>
    <dgm:pt modelId="{37632EB0-F068-483A-896B-0276F0ABFA23}" type="pres">
      <dgm:prSet presAssocID="{A6FFA22D-7283-40F8-8020-E77259E4AAE3}" presName="composite" presStyleCnt="0"/>
      <dgm:spPr/>
    </dgm:pt>
    <dgm:pt modelId="{5C0F99DA-AB1C-4B6F-80CC-2DD792AC5E86}" type="pres">
      <dgm:prSet presAssocID="{A6FFA22D-7283-40F8-8020-E77259E4AAE3}" presName="imgShp" presStyleLbl="fgImgPlace1" presStyleIdx="4" presStyleCnt="5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ru-RU"/>
        </a:p>
      </dgm:t>
    </dgm:pt>
    <dgm:pt modelId="{BF980B87-898A-4F08-A6E8-88BEF9963CE5}" type="pres">
      <dgm:prSet presAssocID="{A6FFA22D-7283-40F8-8020-E77259E4AAE3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F2BC72D-A04E-4F0B-AF00-E00B0C5EEA92}" type="presOf" srcId="{871D3284-4F8F-44F0-812A-7F6E018A1F95}" destId="{764E81AE-CA82-4976-99D0-6434625CDDA3}" srcOrd="0" destOrd="0" presId="urn:microsoft.com/office/officeart/2005/8/layout/vList3"/>
    <dgm:cxn modelId="{D7BAF6E5-F43C-425F-8A5B-CF957AC98A92}" type="presOf" srcId="{A6FFA22D-7283-40F8-8020-E77259E4AAE3}" destId="{BF980B87-898A-4F08-A6E8-88BEF9963CE5}" srcOrd="0" destOrd="0" presId="urn:microsoft.com/office/officeart/2005/8/layout/vList3"/>
    <dgm:cxn modelId="{4342FC61-D6E9-4046-93CB-669195045385}" srcId="{5F7A598D-B127-4853-853B-60BF5A128C2B}" destId="{871D3284-4F8F-44F0-812A-7F6E018A1F95}" srcOrd="1" destOrd="0" parTransId="{434786A0-4E1D-4E0A-B769-9BA8CFDCBC72}" sibTransId="{A8547137-3249-4078-B1DC-8031C30D1102}"/>
    <dgm:cxn modelId="{7B84519B-EE4E-41E6-8FA9-5AC4AD587783}" type="presOf" srcId="{5F7A598D-B127-4853-853B-60BF5A128C2B}" destId="{9986108E-4AE8-4EF3-A26B-2472350F49A1}" srcOrd="0" destOrd="0" presId="urn:microsoft.com/office/officeart/2005/8/layout/vList3"/>
    <dgm:cxn modelId="{F7230054-6D93-4B19-80F9-F5EF2166F56B}" srcId="{5F7A598D-B127-4853-853B-60BF5A128C2B}" destId="{A6FFA22D-7283-40F8-8020-E77259E4AAE3}" srcOrd="4" destOrd="0" parTransId="{DFE6EBC6-BDD4-4F1D-8BE1-36F04F609793}" sibTransId="{A88474DE-ADCA-4563-BCF7-EE6D1DC9F125}"/>
    <dgm:cxn modelId="{EF47ADE1-8CD1-41FF-8F1B-8C219CCFC5F2}" type="presOf" srcId="{69453CC5-1060-49CF-8C09-3556726FDD4C}" destId="{F4F277C8-1775-4110-B352-A9C0D7494950}" srcOrd="0" destOrd="0" presId="urn:microsoft.com/office/officeart/2005/8/layout/vList3"/>
    <dgm:cxn modelId="{DFDE922F-3396-4A44-B270-75378AEB7535}" srcId="{5F7A598D-B127-4853-853B-60BF5A128C2B}" destId="{3BCDEC7D-3ECC-40C8-8301-1992C540F0E5}" srcOrd="3" destOrd="0" parTransId="{D95DB07F-6BD2-40B7-BD4A-BCE9CD44830D}" sibTransId="{EC235A6C-9D3B-4602-91A5-AA2D44D34E24}"/>
    <dgm:cxn modelId="{15ABA5E3-7F75-4790-B729-7CDAE2D83E89}" type="presOf" srcId="{3BCDEC7D-3ECC-40C8-8301-1992C540F0E5}" destId="{11CFDF7B-20E9-48B5-826B-2B09222E7C9D}" srcOrd="0" destOrd="0" presId="urn:microsoft.com/office/officeart/2005/8/layout/vList3"/>
    <dgm:cxn modelId="{B18A2A9F-65CA-42FB-9C3C-7377E1C5A6EB}" srcId="{5F7A598D-B127-4853-853B-60BF5A128C2B}" destId="{69453CC5-1060-49CF-8C09-3556726FDD4C}" srcOrd="0" destOrd="0" parTransId="{94FBA76B-FF61-4C5F-8D79-E27909D60FB4}" sibTransId="{67FD887C-F7C6-4FC5-8EF2-921963FEA3B9}"/>
    <dgm:cxn modelId="{CFA12C94-D949-4054-9A28-5A7BC94D3536}" type="presOf" srcId="{A4595A47-9B1D-4848-A64F-667DE446052C}" destId="{14463E00-18E7-4ECE-992F-5013D7661528}" srcOrd="0" destOrd="0" presId="urn:microsoft.com/office/officeart/2005/8/layout/vList3"/>
    <dgm:cxn modelId="{1ABA66B3-A398-487F-B506-5371EAD02E19}" srcId="{5F7A598D-B127-4853-853B-60BF5A128C2B}" destId="{A4595A47-9B1D-4848-A64F-667DE446052C}" srcOrd="2" destOrd="0" parTransId="{BD594841-C7D5-474C-A3E2-F7207BDA12A5}" sibTransId="{BEF34AAF-73CA-42B1-B060-8BC48D386108}"/>
    <dgm:cxn modelId="{37D7266F-6449-418C-9530-B65505C3F39B}" type="presParOf" srcId="{9986108E-4AE8-4EF3-A26B-2472350F49A1}" destId="{32B2DED9-1E0B-4DD0-9896-DE5B1B48EBA7}" srcOrd="0" destOrd="0" presId="urn:microsoft.com/office/officeart/2005/8/layout/vList3"/>
    <dgm:cxn modelId="{8781965E-9B9B-4B9E-A540-DBD861699A32}" type="presParOf" srcId="{32B2DED9-1E0B-4DD0-9896-DE5B1B48EBA7}" destId="{058E2E72-B140-47C3-B575-7A07E9DFD22E}" srcOrd="0" destOrd="0" presId="urn:microsoft.com/office/officeart/2005/8/layout/vList3"/>
    <dgm:cxn modelId="{09D36730-2D87-46D2-922A-8041F8AA5938}" type="presParOf" srcId="{32B2DED9-1E0B-4DD0-9896-DE5B1B48EBA7}" destId="{F4F277C8-1775-4110-B352-A9C0D7494950}" srcOrd="1" destOrd="0" presId="urn:microsoft.com/office/officeart/2005/8/layout/vList3"/>
    <dgm:cxn modelId="{15848103-83A8-4FF6-B864-D895E9A5C8A9}" type="presParOf" srcId="{9986108E-4AE8-4EF3-A26B-2472350F49A1}" destId="{E7439011-C341-44F1-B2A5-00991862AB6E}" srcOrd="1" destOrd="0" presId="urn:microsoft.com/office/officeart/2005/8/layout/vList3"/>
    <dgm:cxn modelId="{4E8BF125-4A26-4E53-B444-45E672B65B94}" type="presParOf" srcId="{9986108E-4AE8-4EF3-A26B-2472350F49A1}" destId="{D1B56868-6C69-4FB7-AB1A-E47E3A145205}" srcOrd="2" destOrd="0" presId="urn:microsoft.com/office/officeart/2005/8/layout/vList3"/>
    <dgm:cxn modelId="{B8CE3710-8EFC-451D-AF0F-BD9DFD07E115}" type="presParOf" srcId="{D1B56868-6C69-4FB7-AB1A-E47E3A145205}" destId="{76616635-D250-4480-BEA2-E875CD26EC9F}" srcOrd="0" destOrd="0" presId="urn:microsoft.com/office/officeart/2005/8/layout/vList3"/>
    <dgm:cxn modelId="{8BF1C992-E39C-4D9B-8258-1592BD5372AF}" type="presParOf" srcId="{D1B56868-6C69-4FB7-AB1A-E47E3A145205}" destId="{764E81AE-CA82-4976-99D0-6434625CDDA3}" srcOrd="1" destOrd="0" presId="urn:microsoft.com/office/officeart/2005/8/layout/vList3"/>
    <dgm:cxn modelId="{C20EB002-5131-4FE6-BF2C-7AA37FCC6C5E}" type="presParOf" srcId="{9986108E-4AE8-4EF3-A26B-2472350F49A1}" destId="{8576C63A-D0AB-4401-AC4F-518B279011F3}" srcOrd="3" destOrd="0" presId="urn:microsoft.com/office/officeart/2005/8/layout/vList3"/>
    <dgm:cxn modelId="{E9CF3DE4-E404-4FA2-9458-43190C16F503}" type="presParOf" srcId="{9986108E-4AE8-4EF3-A26B-2472350F49A1}" destId="{31998AC0-88A4-4992-AA15-19C56A41D03E}" srcOrd="4" destOrd="0" presId="urn:microsoft.com/office/officeart/2005/8/layout/vList3"/>
    <dgm:cxn modelId="{F6B7E073-825F-42A8-9A43-309340D4973B}" type="presParOf" srcId="{31998AC0-88A4-4992-AA15-19C56A41D03E}" destId="{2E5734DB-5C7E-4E1A-B786-1E5D2E5CD730}" srcOrd="0" destOrd="0" presId="urn:microsoft.com/office/officeart/2005/8/layout/vList3"/>
    <dgm:cxn modelId="{755AE7B2-4BDB-411C-894D-D004EF2AE46F}" type="presParOf" srcId="{31998AC0-88A4-4992-AA15-19C56A41D03E}" destId="{14463E00-18E7-4ECE-992F-5013D7661528}" srcOrd="1" destOrd="0" presId="urn:microsoft.com/office/officeart/2005/8/layout/vList3"/>
    <dgm:cxn modelId="{F4E1DECC-FDE4-4060-8976-D01CAA778303}" type="presParOf" srcId="{9986108E-4AE8-4EF3-A26B-2472350F49A1}" destId="{90083C23-2CA2-48BD-8D56-17426994655D}" srcOrd="5" destOrd="0" presId="urn:microsoft.com/office/officeart/2005/8/layout/vList3"/>
    <dgm:cxn modelId="{75641C41-3D0C-44A6-A628-98D09B7B6E5C}" type="presParOf" srcId="{9986108E-4AE8-4EF3-A26B-2472350F49A1}" destId="{3BD4E223-7B7F-4A4E-A983-4157B137B9FA}" srcOrd="6" destOrd="0" presId="urn:microsoft.com/office/officeart/2005/8/layout/vList3"/>
    <dgm:cxn modelId="{FE5BAF01-ED37-44A0-BA44-3477FF4FE899}" type="presParOf" srcId="{3BD4E223-7B7F-4A4E-A983-4157B137B9FA}" destId="{FE7E3071-7BC6-4C4D-9A5D-81D94EC0B074}" srcOrd="0" destOrd="0" presId="urn:microsoft.com/office/officeart/2005/8/layout/vList3"/>
    <dgm:cxn modelId="{72237106-3B7D-472B-8668-C665317D37B2}" type="presParOf" srcId="{3BD4E223-7B7F-4A4E-A983-4157B137B9FA}" destId="{11CFDF7B-20E9-48B5-826B-2B09222E7C9D}" srcOrd="1" destOrd="0" presId="urn:microsoft.com/office/officeart/2005/8/layout/vList3"/>
    <dgm:cxn modelId="{E9D9096F-F591-4D14-88B3-94126B605FB9}" type="presParOf" srcId="{9986108E-4AE8-4EF3-A26B-2472350F49A1}" destId="{6FF7F900-1158-444F-8477-78329B6FEFEA}" srcOrd="7" destOrd="0" presId="urn:microsoft.com/office/officeart/2005/8/layout/vList3"/>
    <dgm:cxn modelId="{B88EB27A-254F-4ABD-ADAD-A5879B056E9F}" type="presParOf" srcId="{9986108E-4AE8-4EF3-A26B-2472350F49A1}" destId="{37632EB0-F068-483A-896B-0276F0ABFA23}" srcOrd="8" destOrd="0" presId="urn:microsoft.com/office/officeart/2005/8/layout/vList3"/>
    <dgm:cxn modelId="{829E592F-CC5E-4476-9560-6472F5A22DE1}" type="presParOf" srcId="{37632EB0-F068-483A-896B-0276F0ABFA23}" destId="{5C0F99DA-AB1C-4B6F-80CC-2DD792AC5E86}" srcOrd="0" destOrd="0" presId="urn:microsoft.com/office/officeart/2005/8/layout/vList3"/>
    <dgm:cxn modelId="{3E8A8A60-7649-4595-BE5C-6B1F87B0B94D}" type="presParOf" srcId="{37632EB0-F068-483A-896B-0276F0ABFA23}" destId="{BF980B87-898A-4F08-A6E8-88BEF9963CE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1DA0D88-88E4-4878-BEB7-601B0F695461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D162206F-EBED-4E42-9940-8BDEAD5A01F8}">
      <dgm:prSet/>
      <dgm:spPr/>
      <dgm:t>
        <a:bodyPr/>
        <a:lstStyle/>
        <a:p>
          <a:pPr rtl="0"/>
          <a:r>
            <a:rPr lang="ru-RU" b="1" dirty="0" smtClean="0">
              <a:solidFill>
                <a:schemeClr val="tx1"/>
              </a:solidFill>
            </a:rPr>
            <a:t>«ученик – ученик», «студент-студент» </a:t>
          </a:r>
          <a:endParaRPr lang="ru-RU" b="1" dirty="0">
            <a:solidFill>
              <a:schemeClr val="tx1"/>
            </a:solidFill>
          </a:endParaRPr>
        </a:p>
      </dgm:t>
    </dgm:pt>
    <dgm:pt modelId="{B3286F1C-87E1-463A-A09F-5D4EB9E32671}" type="parTrans" cxnId="{520B8F78-3E92-402E-817F-D90C2A468936}">
      <dgm:prSet/>
      <dgm:spPr/>
      <dgm:t>
        <a:bodyPr/>
        <a:lstStyle/>
        <a:p>
          <a:endParaRPr lang="ru-RU"/>
        </a:p>
      </dgm:t>
    </dgm:pt>
    <dgm:pt modelId="{A7422B91-1B50-431C-ABD2-FE14373D380C}" type="sibTrans" cxnId="{520B8F78-3E92-402E-817F-D90C2A468936}">
      <dgm:prSet/>
      <dgm:spPr/>
      <dgm:t>
        <a:bodyPr/>
        <a:lstStyle/>
        <a:p>
          <a:endParaRPr lang="ru-RU"/>
        </a:p>
      </dgm:t>
    </dgm:pt>
    <dgm:pt modelId="{F87870A6-8A05-4543-A444-6BB605520C0E}">
      <dgm:prSet/>
      <dgm:spPr/>
      <dgm:t>
        <a:bodyPr/>
        <a:lstStyle/>
        <a:p>
          <a:pPr rtl="0"/>
          <a:r>
            <a:rPr lang="ru-RU" b="1" dirty="0" smtClean="0">
              <a:solidFill>
                <a:schemeClr val="tx1"/>
              </a:solidFill>
            </a:rPr>
            <a:t>«учитель – учитель»</a:t>
          </a:r>
          <a:endParaRPr lang="ru-RU" b="1" dirty="0">
            <a:solidFill>
              <a:schemeClr val="tx1"/>
            </a:solidFill>
          </a:endParaRPr>
        </a:p>
      </dgm:t>
    </dgm:pt>
    <dgm:pt modelId="{9CFBD912-9D94-440F-896A-B095E08D1210}" type="parTrans" cxnId="{41B1D213-7319-4AA1-A892-A73E5219A996}">
      <dgm:prSet/>
      <dgm:spPr/>
      <dgm:t>
        <a:bodyPr/>
        <a:lstStyle/>
        <a:p>
          <a:endParaRPr lang="ru-RU"/>
        </a:p>
      </dgm:t>
    </dgm:pt>
    <dgm:pt modelId="{EF64FDBE-9D4D-4271-BA7A-7C3C26CC3DFA}" type="sibTrans" cxnId="{41B1D213-7319-4AA1-A892-A73E5219A996}">
      <dgm:prSet/>
      <dgm:spPr/>
      <dgm:t>
        <a:bodyPr/>
        <a:lstStyle/>
        <a:p>
          <a:endParaRPr lang="ru-RU"/>
        </a:p>
      </dgm:t>
    </dgm:pt>
    <dgm:pt modelId="{EEB9FB3D-768A-4955-9C39-AC04826FC2CA}">
      <dgm:prSet/>
      <dgm:spPr/>
      <dgm:t>
        <a:bodyPr/>
        <a:lstStyle/>
        <a:p>
          <a:pPr rtl="0"/>
          <a:r>
            <a:rPr lang="ru-RU" b="1" dirty="0" smtClean="0">
              <a:solidFill>
                <a:schemeClr val="tx1"/>
              </a:solidFill>
            </a:rPr>
            <a:t>«работодатель – ученик»</a:t>
          </a:r>
          <a:endParaRPr lang="ru-RU" b="1" dirty="0">
            <a:solidFill>
              <a:schemeClr val="tx1"/>
            </a:solidFill>
          </a:endParaRPr>
        </a:p>
      </dgm:t>
    </dgm:pt>
    <dgm:pt modelId="{2E52A045-719C-4D69-8702-E1B99D7C52FD}" type="parTrans" cxnId="{B1C35E08-8859-4D12-9857-FCB9F9276CCB}">
      <dgm:prSet/>
      <dgm:spPr/>
      <dgm:t>
        <a:bodyPr/>
        <a:lstStyle/>
        <a:p>
          <a:endParaRPr lang="ru-RU"/>
        </a:p>
      </dgm:t>
    </dgm:pt>
    <dgm:pt modelId="{B973742E-38DD-4B0A-8AA6-8190DB70D321}" type="sibTrans" cxnId="{B1C35E08-8859-4D12-9857-FCB9F9276CCB}">
      <dgm:prSet/>
      <dgm:spPr/>
      <dgm:t>
        <a:bodyPr/>
        <a:lstStyle/>
        <a:p>
          <a:endParaRPr lang="ru-RU"/>
        </a:p>
      </dgm:t>
    </dgm:pt>
    <dgm:pt modelId="{093EADB4-7D55-4F6D-BC7C-66FA7291F2B3}">
      <dgm:prSet/>
      <dgm:spPr/>
      <dgm:t>
        <a:bodyPr/>
        <a:lstStyle/>
        <a:p>
          <a:pPr rtl="0"/>
          <a:r>
            <a:rPr lang="ru-RU" b="1" dirty="0" smtClean="0">
              <a:solidFill>
                <a:schemeClr val="tx1"/>
              </a:solidFill>
            </a:rPr>
            <a:t>«работодатель – студент»</a:t>
          </a:r>
          <a:endParaRPr lang="ru-RU" b="1" dirty="0">
            <a:solidFill>
              <a:schemeClr val="tx1"/>
            </a:solidFill>
          </a:endParaRPr>
        </a:p>
      </dgm:t>
    </dgm:pt>
    <dgm:pt modelId="{E072BE6B-9CB0-4084-B036-91435681F2ED}" type="parTrans" cxnId="{4B83884F-A18A-43CC-9353-5D6C53B34E01}">
      <dgm:prSet/>
      <dgm:spPr/>
      <dgm:t>
        <a:bodyPr/>
        <a:lstStyle/>
        <a:p>
          <a:endParaRPr lang="ru-RU"/>
        </a:p>
      </dgm:t>
    </dgm:pt>
    <dgm:pt modelId="{1509BDEB-3C28-4F40-9D1C-D4CCA869FABC}" type="sibTrans" cxnId="{4B83884F-A18A-43CC-9353-5D6C53B34E01}">
      <dgm:prSet/>
      <dgm:spPr/>
      <dgm:t>
        <a:bodyPr/>
        <a:lstStyle/>
        <a:p>
          <a:endParaRPr lang="ru-RU"/>
        </a:p>
      </dgm:t>
    </dgm:pt>
    <dgm:pt modelId="{71B30CDD-892F-4BFB-A1D4-7A4046AD4137}">
      <dgm:prSet custT="1"/>
      <dgm:spPr/>
      <dgm:t>
        <a:bodyPr/>
        <a:lstStyle/>
        <a:p>
          <a:pPr rtl="0"/>
          <a:r>
            <a:rPr lang="ru-RU" sz="1500" dirty="0" smtClean="0"/>
            <a:t>«Успевающий-неуспевающий»</a:t>
          </a:r>
          <a:endParaRPr lang="ru-RU" sz="1500" dirty="0"/>
        </a:p>
      </dgm:t>
    </dgm:pt>
    <dgm:pt modelId="{11BFBF07-6C33-4599-A148-C7369C005F05}" type="parTrans" cxnId="{3E2245F9-9FED-4321-92C9-9855F53299ED}">
      <dgm:prSet/>
      <dgm:spPr/>
      <dgm:t>
        <a:bodyPr/>
        <a:lstStyle/>
        <a:p>
          <a:endParaRPr lang="ru-RU"/>
        </a:p>
      </dgm:t>
    </dgm:pt>
    <dgm:pt modelId="{FB439BE1-04FA-402A-8D04-0463D2114972}" type="sibTrans" cxnId="{3E2245F9-9FED-4321-92C9-9855F53299ED}">
      <dgm:prSet/>
      <dgm:spPr/>
      <dgm:t>
        <a:bodyPr/>
        <a:lstStyle/>
        <a:p>
          <a:endParaRPr lang="ru-RU"/>
        </a:p>
      </dgm:t>
    </dgm:pt>
    <dgm:pt modelId="{BF62EF52-3FE2-4738-99B5-54D7A5330261}">
      <dgm:prSet custT="1"/>
      <dgm:spPr/>
      <dgm:t>
        <a:bodyPr/>
        <a:lstStyle/>
        <a:p>
          <a:pPr rtl="0"/>
          <a:r>
            <a:rPr lang="ru-RU" sz="1500" dirty="0" smtClean="0"/>
            <a:t>«Лидер-пассивный» </a:t>
          </a:r>
          <a:endParaRPr lang="ru-RU" sz="1500" dirty="0"/>
        </a:p>
      </dgm:t>
    </dgm:pt>
    <dgm:pt modelId="{568BD325-D06D-485A-8F45-3772A7B529D6}" type="parTrans" cxnId="{AF0198AC-F543-4982-95DE-6925D0EA58ED}">
      <dgm:prSet/>
      <dgm:spPr/>
      <dgm:t>
        <a:bodyPr/>
        <a:lstStyle/>
        <a:p>
          <a:endParaRPr lang="ru-RU"/>
        </a:p>
      </dgm:t>
    </dgm:pt>
    <dgm:pt modelId="{0C080160-B8BB-40D8-BF08-D99421A0FF81}" type="sibTrans" cxnId="{AF0198AC-F543-4982-95DE-6925D0EA58ED}">
      <dgm:prSet/>
      <dgm:spPr/>
      <dgm:t>
        <a:bodyPr/>
        <a:lstStyle/>
        <a:p>
          <a:endParaRPr lang="ru-RU"/>
        </a:p>
      </dgm:t>
    </dgm:pt>
    <dgm:pt modelId="{B2D4587B-9511-4247-B306-59A0BFCD9CD7}">
      <dgm:prSet custT="1"/>
      <dgm:spPr/>
      <dgm:t>
        <a:bodyPr/>
        <a:lstStyle/>
        <a:p>
          <a:pPr rtl="0"/>
          <a:r>
            <a:rPr lang="ru-RU" sz="1500" dirty="0" smtClean="0"/>
            <a:t>«Равный – равному»</a:t>
          </a:r>
          <a:endParaRPr lang="ru-RU" sz="1500" dirty="0"/>
        </a:p>
      </dgm:t>
    </dgm:pt>
    <dgm:pt modelId="{89316483-6DB8-4F82-B932-98BC92EF9175}" type="parTrans" cxnId="{34A36B7A-CA1D-47D8-ABDA-953AA3A604A4}">
      <dgm:prSet/>
      <dgm:spPr/>
      <dgm:t>
        <a:bodyPr/>
        <a:lstStyle/>
        <a:p>
          <a:endParaRPr lang="ru-RU"/>
        </a:p>
      </dgm:t>
    </dgm:pt>
    <dgm:pt modelId="{92D84544-CA99-4DF1-9365-437968A31448}" type="sibTrans" cxnId="{34A36B7A-CA1D-47D8-ABDA-953AA3A604A4}">
      <dgm:prSet/>
      <dgm:spPr/>
      <dgm:t>
        <a:bodyPr/>
        <a:lstStyle/>
        <a:p>
          <a:endParaRPr lang="ru-RU"/>
        </a:p>
      </dgm:t>
    </dgm:pt>
    <dgm:pt modelId="{CF95629C-413B-40D7-89AA-F94A7E5D000B}">
      <dgm:prSet custT="1"/>
      <dgm:spPr/>
      <dgm:t>
        <a:bodyPr/>
        <a:lstStyle/>
        <a:p>
          <a:pPr rtl="0"/>
          <a:r>
            <a:rPr lang="ru-RU" sz="1500" dirty="0" smtClean="0"/>
            <a:t>«Опытный педагог-молодой специалист»</a:t>
          </a:r>
          <a:endParaRPr lang="ru-RU" sz="1500" dirty="0"/>
        </a:p>
      </dgm:t>
    </dgm:pt>
    <dgm:pt modelId="{433F1C7E-6979-40B5-9F1F-FFCFA8B5DF23}" type="parTrans" cxnId="{289A7D3A-6767-4B97-BBB7-2ADBC7C34D3B}">
      <dgm:prSet/>
      <dgm:spPr/>
      <dgm:t>
        <a:bodyPr/>
        <a:lstStyle/>
        <a:p>
          <a:endParaRPr lang="ru-RU"/>
        </a:p>
      </dgm:t>
    </dgm:pt>
    <dgm:pt modelId="{F7DF9706-1362-4099-93FD-A51D40C61F15}" type="sibTrans" cxnId="{289A7D3A-6767-4B97-BBB7-2ADBC7C34D3B}">
      <dgm:prSet/>
      <dgm:spPr/>
      <dgm:t>
        <a:bodyPr/>
        <a:lstStyle/>
        <a:p>
          <a:endParaRPr lang="ru-RU"/>
        </a:p>
      </dgm:t>
    </dgm:pt>
    <dgm:pt modelId="{EC941C9D-8E0F-481B-A569-FEB6E25697A8}">
      <dgm:prSet custT="1"/>
      <dgm:spPr/>
      <dgm:t>
        <a:bodyPr/>
        <a:lstStyle/>
        <a:p>
          <a:pPr rtl="0"/>
          <a:r>
            <a:rPr lang="ru-RU" sz="1500" dirty="0" smtClean="0"/>
            <a:t>«Лидер  педагогического сообщества – педагог, испытывающий проблемы»</a:t>
          </a:r>
          <a:endParaRPr lang="ru-RU" sz="1500" dirty="0"/>
        </a:p>
      </dgm:t>
    </dgm:pt>
    <dgm:pt modelId="{15FC0986-8E60-4554-A271-9AD902B40121}" type="parTrans" cxnId="{8DDFC14C-420A-4524-950B-DFE2CDB6208B}">
      <dgm:prSet/>
      <dgm:spPr/>
      <dgm:t>
        <a:bodyPr/>
        <a:lstStyle/>
        <a:p>
          <a:endParaRPr lang="ru-RU"/>
        </a:p>
      </dgm:t>
    </dgm:pt>
    <dgm:pt modelId="{7FD369CF-5CED-4E57-B3EB-867FF3BD4E51}" type="sibTrans" cxnId="{8DDFC14C-420A-4524-950B-DFE2CDB6208B}">
      <dgm:prSet/>
      <dgm:spPr/>
      <dgm:t>
        <a:bodyPr/>
        <a:lstStyle/>
        <a:p>
          <a:endParaRPr lang="ru-RU"/>
        </a:p>
      </dgm:t>
    </dgm:pt>
    <dgm:pt modelId="{FE928EEC-A1BE-4C87-8D80-5C0826E9C0E9}">
      <dgm:prSet custT="1"/>
      <dgm:spPr/>
      <dgm:t>
        <a:bodyPr/>
        <a:lstStyle/>
        <a:p>
          <a:pPr rtl="0"/>
          <a:r>
            <a:rPr lang="ru-RU" sz="1500" dirty="0" smtClean="0"/>
            <a:t>«Педагог-новатор  - консервативный педагог»</a:t>
          </a:r>
          <a:endParaRPr lang="ru-RU" sz="1500" dirty="0"/>
        </a:p>
      </dgm:t>
    </dgm:pt>
    <dgm:pt modelId="{DEC37C58-501B-476D-8FD4-7ACEBB3E02D6}" type="parTrans" cxnId="{85EF3367-3924-41D1-8746-59BE1F74A2DF}">
      <dgm:prSet/>
      <dgm:spPr/>
      <dgm:t>
        <a:bodyPr/>
        <a:lstStyle/>
        <a:p>
          <a:endParaRPr lang="ru-RU"/>
        </a:p>
      </dgm:t>
    </dgm:pt>
    <dgm:pt modelId="{AB7FA756-C510-4EB9-8EBE-B9748541D131}" type="sibTrans" cxnId="{85EF3367-3924-41D1-8746-59BE1F74A2DF}">
      <dgm:prSet/>
      <dgm:spPr/>
      <dgm:t>
        <a:bodyPr/>
        <a:lstStyle/>
        <a:p>
          <a:endParaRPr lang="ru-RU"/>
        </a:p>
      </dgm:t>
    </dgm:pt>
    <dgm:pt modelId="{9D0E2FD1-3D68-4A2F-9B5C-101D48E25F99}">
      <dgm:prSet custT="1"/>
      <dgm:spPr/>
      <dgm:t>
        <a:bodyPr/>
        <a:lstStyle/>
        <a:p>
          <a:pPr rtl="0"/>
          <a:r>
            <a:rPr lang="ru-RU" sz="1500" dirty="0" smtClean="0"/>
            <a:t>«Опытный предметник – неопытный предметник»</a:t>
          </a:r>
          <a:endParaRPr lang="ru-RU" sz="1500" dirty="0"/>
        </a:p>
      </dgm:t>
    </dgm:pt>
    <dgm:pt modelId="{0C0B2A31-10BB-48E3-B1C7-E8B83DCDB4FD}" type="parTrans" cxnId="{792C834C-7921-4679-9EDC-8CED3BF508DC}">
      <dgm:prSet/>
      <dgm:spPr/>
      <dgm:t>
        <a:bodyPr/>
        <a:lstStyle/>
        <a:p>
          <a:endParaRPr lang="ru-RU"/>
        </a:p>
      </dgm:t>
    </dgm:pt>
    <dgm:pt modelId="{AC39DD83-1D20-48B5-937B-E57BB65F5426}" type="sibTrans" cxnId="{792C834C-7921-4679-9EDC-8CED3BF508DC}">
      <dgm:prSet/>
      <dgm:spPr/>
      <dgm:t>
        <a:bodyPr/>
        <a:lstStyle/>
        <a:p>
          <a:endParaRPr lang="ru-RU"/>
        </a:p>
      </dgm:t>
    </dgm:pt>
    <dgm:pt modelId="{4B020F9C-E927-4029-AF77-18AFB29A2E75}">
      <dgm:prSet/>
      <dgm:spPr/>
      <dgm:t>
        <a:bodyPr/>
        <a:lstStyle/>
        <a:p>
          <a:pPr rtl="0"/>
          <a:r>
            <a:rPr lang="ru-RU" b="1" dirty="0" smtClean="0">
              <a:solidFill>
                <a:schemeClr val="tx1"/>
              </a:solidFill>
            </a:rPr>
            <a:t>«студент – ученик»</a:t>
          </a:r>
          <a:endParaRPr lang="ru-RU" b="1" dirty="0">
            <a:solidFill>
              <a:schemeClr val="tx1"/>
            </a:solidFill>
          </a:endParaRPr>
        </a:p>
      </dgm:t>
    </dgm:pt>
    <dgm:pt modelId="{A378305C-75CC-4BA7-9FDB-FF14D0AC90DF}" type="parTrans" cxnId="{4D2798B2-03FF-425C-9314-80971F310E7A}">
      <dgm:prSet/>
      <dgm:spPr/>
      <dgm:t>
        <a:bodyPr/>
        <a:lstStyle/>
        <a:p>
          <a:endParaRPr lang="ru-RU"/>
        </a:p>
      </dgm:t>
    </dgm:pt>
    <dgm:pt modelId="{A6BB41BB-97BF-4CE4-97E4-6CFD54C55482}" type="sibTrans" cxnId="{4D2798B2-03FF-425C-9314-80971F310E7A}">
      <dgm:prSet/>
      <dgm:spPr/>
      <dgm:t>
        <a:bodyPr/>
        <a:lstStyle/>
        <a:p>
          <a:endParaRPr lang="ru-RU"/>
        </a:p>
      </dgm:t>
    </dgm:pt>
    <dgm:pt modelId="{914E7CD8-4F51-4DE3-A750-CEEC489CC9C0}">
      <dgm:prSet custT="1"/>
      <dgm:spPr/>
      <dgm:t>
        <a:bodyPr/>
        <a:lstStyle/>
        <a:p>
          <a:pPr rtl="0"/>
          <a:r>
            <a:rPr lang="ru-RU" sz="1500" dirty="0" smtClean="0"/>
            <a:t>«Успевающий-неуспевающий»</a:t>
          </a:r>
          <a:endParaRPr lang="ru-RU" sz="1500" dirty="0"/>
        </a:p>
      </dgm:t>
    </dgm:pt>
    <dgm:pt modelId="{1B5AB5B5-4928-4C0F-9E93-A3869C169D84}" type="parTrans" cxnId="{8336081F-4FA6-410E-A3AF-47CF9BF3B630}">
      <dgm:prSet/>
      <dgm:spPr/>
      <dgm:t>
        <a:bodyPr/>
        <a:lstStyle/>
        <a:p>
          <a:endParaRPr lang="ru-RU"/>
        </a:p>
      </dgm:t>
    </dgm:pt>
    <dgm:pt modelId="{37D7B9B0-4E2C-4B98-8D9B-4DDC06BA87F3}" type="sibTrans" cxnId="{8336081F-4FA6-410E-A3AF-47CF9BF3B630}">
      <dgm:prSet/>
      <dgm:spPr/>
      <dgm:t>
        <a:bodyPr/>
        <a:lstStyle/>
        <a:p>
          <a:endParaRPr lang="ru-RU"/>
        </a:p>
      </dgm:t>
    </dgm:pt>
    <dgm:pt modelId="{9517B895-DD10-4425-9D21-7E34189B6B3E}">
      <dgm:prSet custT="1"/>
      <dgm:spPr/>
      <dgm:t>
        <a:bodyPr/>
        <a:lstStyle/>
        <a:p>
          <a:r>
            <a:rPr lang="ru-RU" sz="1500" dirty="0" smtClean="0"/>
            <a:t>«Лидер-равнодушный» </a:t>
          </a:r>
          <a:endParaRPr lang="ru-RU" sz="1500" dirty="0"/>
        </a:p>
      </dgm:t>
    </dgm:pt>
    <dgm:pt modelId="{88D5361D-7BDB-44BF-B162-AF15934DD3C8}" type="parTrans" cxnId="{CCD06577-6EE9-4E7A-888F-BBBB366071CD}">
      <dgm:prSet/>
      <dgm:spPr/>
      <dgm:t>
        <a:bodyPr/>
        <a:lstStyle/>
        <a:p>
          <a:endParaRPr lang="ru-RU"/>
        </a:p>
      </dgm:t>
    </dgm:pt>
    <dgm:pt modelId="{C0DB7140-2CA2-4F9E-A238-2F489C320F89}" type="sibTrans" cxnId="{CCD06577-6EE9-4E7A-888F-BBBB366071CD}">
      <dgm:prSet/>
      <dgm:spPr/>
      <dgm:t>
        <a:bodyPr/>
        <a:lstStyle/>
        <a:p>
          <a:endParaRPr lang="ru-RU"/>
        </a:p>
      </dgm:t>
    </dgm:pt>
    <dgm:pt modelId="{BD7B62FF-E44A-44DC-9C34-BB1254D2046A}">
      <dgm:prSet custT="1"/>
      <dgm:spPr/>
      <dgm:t>
        <a:bodyPr/>
        <a:lstStyle/>
        <a:p>
          <a:r>
            <a:rPr lang="ru-RU" sz="1500" dirty="0" smtClean="0"/>
            <a:t>«Равный – другому»</a:t>
          </a:r>
          <a:endParaRPr lang="ru-RU" sz="1500" dirty="0"/>
        </a:p>
      </dgm:t>
    </dgm:pt>
    <dgm:pt modelId="{CFAACE66-F7EE-4040-AC7C-A42AF91711A8}" type="parTrans" cxnId="{5FC7946D-56B4-449E-9DE7-3CFAE4F8E386}">
      <dgm:prSet/>
      <dgm:spPr/>
      <dgm:t>
        <a:bodyPr/>
        <a:lstStyle/>
        <a:p>
          <a:endParaRPr lang="ru-RU"/>
        </a:p>
      </dgm:t>
    </dgm:pt>
    <dgm:pt modelId="{AFCB6107-7F76-4F49-A1A6-50987A48EEBF}" type="sibTrans" cxnId="{5FC7946D-56B4-449E-9DE7-3CFAE4F8E386}">
      <dgm:prSet/>
      <dgm:spPr/>
      <dgm:t>
        <a:bodyPr/>
        <a:lstStyle/>
        <a:p>
          <a:endParaRPr lang="ru-RU"/>
        </a:p>
      </dgm:t>
    </dgm:pt>
    <dgm:pt modelId="{6431193F-EC60-431A-8AF5-CBD25BD07231}">
      <dgm:prSet custT="1"/>
      <dgm:spPr/>
      <dgm:t>
        <a:bodyPr/>
        <a:lstStyle/>
        <a:p>
          <a:r>
            <a:rPr lang="ru-RU" sz="1500" dirty="0" smtClean="0"/>
            <a:t>«Куратор – автор проекта»</a:t>
          </a:r>
          <a:endParaRPr lang="ru-RU" sz="1500" dirty="0"/>
        </a:p>
      </dgm:t>
    </dgm:pt>
    <dgm:pt modelId="{F8098611-CDA2-456D-8D22-799E9BC8B732}" type="parTrans" cxnId="{ADE696FA-F738-4461-AC47-94065ACC2421}">
      <dgm:prSet/>
      <dgm:spPr/>
      <dgm:t>
        <a:bodyPr/>
        <a:lstStyle/>
        <a:p>
          <a:endParaRPr lang="ru-RU"/>
        </a:p>
      </dgm:t>
    </dgm:pt>
    <dgm:pt modelId="{CD2E2FA0-956C-42BC-AE3E-6766C30AEA7B}" type="sibTrans" cxnId="{ADE696FA-F738-4461-AC47-94065ACC2421}">
      <dgm:prSet/>
      <dgm:spPr/>
      <dgm:t>
        <a:bodyPr/>
        <a:lstStyle/>
        <a:p>
          <a:endParaRPr lang="ru-RU"/>
        </a:p>
      </dgm:t>
    </dgm:pt>
    <dgm:pt modelId="{9A126167-9A32-4FBA-9B95-50DE3A7FD476}">
      <dgm:prSet custT="1"/>
      <dgm:spPr/>
      <dgm:t>
        <a:bodyPr/>
        <a:lstStyle/>
        <a:p>
          <a:pPr rtl="0"/>
          <a:r>
            <a:rPr lang="ru-RU" sz="1500" dirty="0" smtClean="0"/>
            <a:t>«Активный профессионал – равнодушный потребитель»</a:t>
          </a:r>
          <a:endParaRPr lang="ru-RU" sz="1500" dirty="0"/>
        </a:p>
      </dgm:t>
    </dgm:pt>
    <dgm:pt modelId="{A052F742-E032-4952-AD37-340B6CC0903E}" type="parTrans" cxnId="{A55DF55F-803C-43B4-AB60-8CFCC6B84182}">
      <dgm:prSet/>
      <dgm:spPr/>
      <dgm:t>
        <a:bodyPr/>
        <a:lstStyle/>
        <a:p>
          <a:endParaRPr lang="ru-RU"/>
        </a:p>
      </dgm:t>
    </dgm:pt>
    <dgm:pt modelId="{C7CCB6FD-0398-4CE1-9DF9-9279EDCB07AC}" type="sibTrans" cxnId="{A55DF55F-803C-43B4-AB60-8CFCC6B84182}">
      <dgm:prSet/>
      <dgm:spPr/>
      <dgm:t>
        <a:bodyPr/>
        <a:lstStyle/>
        <a:p>
          <a:endParaRPr lang="ru-RU"/>
        </a:p>
      </dgm:t>
    </dgm:pt>
    <dgm:pt modelId="{351E7F3E-5742-4510-AE67-70085D5EE737}">
      <dgm:prSet custT="1"/>
      <dgm:spPr/>
      <dgm:t>
        <a:bodyPr/>
        <a:lstStyle/>
        <a:p>
          <a:pPr rtl="0"/>
          <a:r>
            <a:rPr lang="ru-RU" sz="1500" dirty="0" smtClean="0"/>
            <a:t>«Коллега – молодой коллега»</a:t>
          </a:r>
          <a:endParaRPr lang="ru-RU" sz="1500" dirty="0"/>
        </a:p>
      </dgm:t>
    </dgm:pt>
    <dgm:pt modelId="{86424D34-8289-4C4C-B12E-6B290977ACD1}" type="parTrans" cxnId="{3D4F1C71-85AB-422D-899A-70042B062428}">
      <dgm:prSet/>
      <dgm:spPr/>
      <dgm:t>
        <a:bodyPr/>
        <a:lstStyle/>
        <a:p>
          <a:endParaRPr lang="ru-RU"/>
        </a:p>
      </dgm:t>
    </dgm:pt>
    <dgm:pt modelId="{499D51D8-8156-477C-B69F-FF52FCE9B82D}" type="sibTrans" cxnId="{3D4F1C71-85AB-422D-899A-70042B062428}">
      <dgm:prSet/>
      <dgm:spPr/>
      <dgm:t>
        <a:bodyPr/>
        <a:lstStyle/>
        <a:p>
          <a:endParaRPr lang="ru-RU"/>
        </a:p>
      </dgm:t>
    </dgm:pt>
    <dgm:pt modelId="{4B22069F-419B-4A9C-89A8-5D57223B26EA}">
      <dgm:prSet custT="1"/>
      <dgm:spPr/>
      <dgm:t>
        <a:bodyPr/>
        <a:lstStyle/>
        <a:p>
          <a:pPr rtl="0"/>
          <a:r>
            <a:rPr lang="ru-RU" sz="1500" dirty="0" smtClean="0"/>
            <a:t>«Работодатель-будущий сотрудник»</a:t>
          </a:r>
          <a:endParaRPr lang="ru-RU" sz="1500" dirty="0"/>
        </a:p>
      </dgm:t>
    </dgm:pt>
    <dgm:pt modelId="{89C73F95-8DF4-4F26-9928-8EEE354BC1F5}" type="parTrans" cxnId="{B880D2BA-5560-47E1-8EAF-2A16F86DB9F2}">
      <dgm:prSet/>
      <dgm:spPr/>
      <dgm:t>
        <a:bodyPr/>
        <a:lstStyle/>
        <a:p>
          <a:endParaRPr lang="ru-RU"/>
        </a:p>
      </dgm:t>
    </dgm:pt>
    <dgm:pt modelId="{015F0F34-9D6E-416E-9834-F89C0F8A7A2B}" type="sibTrans" cxnId="{B880D2BA-5560-47E1-8EAF-2A16F86DB9F2}">
      <dgm:prSet/>
      <dgm:spPr/>
      <dgm:t>
        <a:bodyPr/>
        <a:lstStyle/>
        <a:p>
          <a:endParaRPr lang="ru-RU"/>
        </a:p>
      </dgm:t>
    </dgm:pt>
    <dgm:pt modelId="{7D96722C-1300-45FE-A687-A6D39C61D651}">
      <dgm:prSet custT="1"/>
      <dgm:spPr/>
      <dgm:t>
        <a:bodyPr/>
        <a:lstStyle/>
        <a:p>
          <a:pPr rtl="0"/>
          <a:r>
            <a:rPr lang="ru-RU" sz="1500" dirty="0" smtClean="0"/>
            <a:t>«Активный профессионал – равнодушный потребитель»</a:t>
          </a:r>
          <a:endParaRPr lang="ru-RU" sz="1500" dirty="0"/>
        </a:p>
      </dgm:t>
    </dgm:pt>
    <dgm:pt modelId="{9762BE55-89BC-4EC5-8AED-0F98E6854B6D}" type="parTrans" cxnId="{3FC16858-B6B9-4A87-8DEA-29DFEA70C930}">
      <dgm:prSet/>
      <dgm:spPr/>
      <dgm:t>
        <a:bodyPr/>
        <a:lstStyle/>
        <a:p>
          <a:endParaRPr lang="ru-RU"/>
        </a:p>
      </dgm:t>
    </dgm:pt>
    <dgm:pt modelId="{E0775556-D537-4218-BEAF-77DDFF7978A9}" type="sibTrans" cxnId="{3FC16858-B6B9-4A87-8DEA-29DFEA70C930}">
      <dgm:prSet/>
      <dgm:spPr/>
      <dgm:t>
        <a:bodyPr/>
        <a:lstStyle/>
        <a:p>
          <a:endParaRPr lang="ru-RU"/>
        </a:p>
      </dgm:t>
    </dgm:pt>
    <dgm:pt modelId="{C8A33CED-89F7-4429-B8A9-7D75234029EB}">
      <dgm:prSet custT="1"/>
      <dgm:spPr/>
      <dgm:t>
        <a:bodyPr/>
        <a:lstStyle/>
        <a:p>
          <a:r>
            <a:rPr lang="ru-RU" sz="1500" dirty="0" smtClean="0"/>
            <a:t>«Коллега – будущий коллега»</a:t>
          </a:r>
        </a:p>
      </dgm:t>
    </dgm:pt>
    <dgm:pt modelId="{3F371125-780C-454B-A6CD-B28A362F30DF}" type="parTrans" cxnId="{47F5AED5-893E-480C-84A9-B4BF82E518F5}">
      <dgm:prSet/>
      <dgm:spPr/>
      <dgm:t>
        <a:bodyPr/>
        <a:lstStyle/>
        <a:p>
          <a:endParaRPr lang="ru-RU"/>
        </a:p>
      </dgm:t>
    </dgm:pt>
    <dgm:pt modelId="{9B08E33A-5606-428E-9975-17F238928E92}" type="sibTrans" cxnId="{47F5AED5-893E-480C-84A9-B4BF82E518F5}">
      <dgm:prSet/>
      <dgm:spPr/>
      <dgm:t>
        <a:bodyPr/>
        <a:lstStyle/>
        <a:p>
          <a:endParaRPr lang="ru-RU"/>
        </a:p>
      </dgm:t>
    </dgm:pt>
    <dgm:pt modelId="{6CCF7320-3FE7-428D-92C0-8B8E89AAE126}">
      <dgm:prSet custT="1"/>
      <dgm:spPr/>
      <dgm:t>
        <a:bodyPr/>
        <a:lstStyle/>
        <a:p>
          <a:r>
            <a:rPr lang="ru-RU" sz="1500" dirty="0" smtClean="0"/>
            <a:t>«Работодатель-будущий сотрудник»</a:t>
          </a:r>
        </a:p>
      </dgm:t>
    </dgm:pt>
    <dgm:pt modelId="{C1400A11-7FAB-4DF3-A6BD-AC23F261BC20}" type="parTrans" cxnId="{0596819B-B90E-4002-BAC1-6ED8622720F5}">
      <dgm:prSet/>
      <dgm:spPr/>
      <dgm:t>
        <a:bodyPr/>
        <a:lstStyle/>
        <a:p>
          <a:endParaRPr lang="ru-RU"/>
        </a:p>
      </dgm:t>
    </dgm:pt>
    <dgm:pt modelId="{9143C731-1B11-491C-BD36-1D290F4CBBF8}" type="sibTrans" cxnId="{0596819B-B90E-4002-BAC1-6ED8622720F5}">
      <dgm:prSet/>
      <dgm:spPr/>
      <dgm:t>
        <a:bodyPr/>
        <a:lstStyle/>
        <a:p>
          <a:endParaRPr lang="ru-RU"/>
        </a:p>
      </dgm:t>
    </dgm:pt>
    <dgm:pt modelId="{78D98A01-FDB9-4831-924C-F49EC57FFB37}">
      <dgm:prSet custT="1"/>
      <dgm:spPr/>
      <dgm:t>
        <a:bodyPr/>
        <a:lstStyle/>
        <a:p>
          <a:r>
            <a:rPr lang="ru-RU" sz="1500" dirty="0" smtClean="0"/>
            <a:t>«Успешный профессионал- студент, выбирающий профессию»</a:t>
          </a:r>
        </a:p>
      </dgm:t>
    </dgm:pt>
    <dgm:pt modelId="{DBC152AB-0F7E-45B6-96F0-AF9EBDF2414E}" type="parTrans" cxnId="{6BC640CA-97B7-427C-8474-B73B75CEEB82}">
      <dgm:prSet/>
      <dgm:spPr/>
      <dgm:t>
        <a:bodyPr/>
        <a:lstStyle/>
        <a:p>
          <a:endParaRPr lang="ru-RU"/>
        </a:p>
      </dgm:t>
    </dgm:pt>
    <dgm:pt modelId="{F3721EC8-5CAC-404E-96D4-72737DFCCFE8}" type="sibTrans" cxnId="{6BC640CA-97B7-427C-8474-B73B75CEEB82}">
      <dgm:prSet/>
      <dgm:spPr/>
      <dgm:t>
        <a:bodyPr/>
        <a:lstStyle/>
        <a:p>
          <a:endParaRPr lang="ru-RU"/>
        </a:p>
      </dgm:t>
    </dgm:pt>
    <dgm:pt modelId="{CDC2A00B-6551-4617-A6CB-80E07E1D635F}" type="pres">
      <dgm:prSet presAssocID="{91DA0D88-88E4-4878-BEB7-601B0F69546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3B02B4B-D321-403E-89C7-969D9F56F50E}" type="pres">
      <dgm:prSet presAssocID="{D162206F-EBED-4E42-9940-8BDEAD5A01F8}" presName="linNode" presStyleCnt="0"/>
      <dgm:spPr/>
    </dgm:pt>
    <dgm:pt modelId="{86DD23F6-3E3F-41C0-BD2D-94A61DB24B80}" type="pres">
      <dgm:prSet presAssocID="{D162206F-EBED-4E42-9940-8BDEAD5A01F8}" presName="parentText" presStyleLbl="node1" presStyleIdx="0" presStyleCnt="5" custScaleX="8055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48C4FA-D6B8-408F-B4F2-2F165B7E7C87}" type="pres">
      <dgm:prSet presAssocID="{D162206F-EBED-4E42-9940-8BDEAD5A01F8}" presName="descendantText" presStyleLbl="alignAccFollowNode1" presStyleIdx="0" presStyleCnt="5" custScaleY="174648" custLinFactNeighborX="23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54DF9A-BAC2-4F15-A695-1246C25F9C15}" type="pres">
      <dgm:prSet presAssocID="{A7422B91-1B50-431C-ABD2-FE14373D380C}" presName="sp" presStyleCnt="0"/>
      <dgm:spPr/>
    </dgm:pt>
    <dgm:pt modelId="{9E4A24D6-90A7-4C8A-9080-6AD5D443E7BA}" type="pres">
      <dgm:prSet presAssocID="{F87870A6-8A05-4543-A444-6BB605520C0E}" presName="linNode" presStyleCnt="0"/>
      <dgm:spPr/>
    </dgm:pt>
    <dgm:pt modelId="{D21C9D28-5393-4031-9893-6BFA44EED84E}" type="pres">
      <dgm:prSet presAssocID="{F87870A6-8A05-4543-A444-6BB605520C0E}" presName="parentText" presStyleLbl="node1" presStyleIdx="1" presStyleCnt="5" custScaleX="8055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1AE144-183A-4BBD-AE19-B158849AE4B5}" type="pres">
      <dgm:prSet presAssocID="{F87870A6-8A05-4543-A444-6BB605520C0E}" presName="descendantText" presStyleLbl="alignAccFollowNode1" presStyleIdx="1" presStyleCnt="5" custScaleY="174648" custLinFactNeighborX="23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AEA4B1-F46E-49A6-8F7F-71DD0D7FBE50}" type="pres">
      <dgm:prSet presAssocID="{EF64FDBE-9D4D-4271-BA7A-7C3C26CC3DFA}" presName="sp" presStyleCnt="0"/>
      <dgm:spPr/>
    </dgm:pt>
    <dgm:pt modelId="{DA7B6497-166D-4EDF-941A-2067EC521CC1}" type="pres">
      <dgm:prSet presAssocID="{4B020F9C-E927-4029-AF77-18AFB29A2E75}" presName="linNode" presStyleCnt="0"/>
      <dgm:spPr/>
    </dgm:pt>
    <dgm:pt modelId="{50F50DC8-E9B1-43C7-AA30-DCD8E8978AF9}" type="pres">
      <dgm:prSet presAssocID="{4B020F9C-E927-4029-AF77-18AFB29A2E75}" presName="parentText" presStyleLbl="node1" presStyleIdx="2" presStyleCnt="5" custScaleX="8055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1A84B5-04C6-4FDF-BC73-5875C13D4073}" type="pres">
      <dgm:prSet presAssocID="{4B020F9C-E927-4029-AF77-18AFB29A2E75}" presName="descendantText" presStyleLbl="alignAccFollowNode1" presStyleIdx="2" presStyleCnt="5" custScaleY="174648" custLinFactNeighborX="23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9B8151-B818-4ADA-8752-C255A9591161}" type="pres">
      <dgm:prSet presAssocID="{A6BB41BB-97BF-4CE4-97E4-6CFD54C55482}" presName="sp" presStyleCnt="0"/>
      <dgm:spPr/>
    </dgm:pt>
    <dgm:pt modelId="{58431597-F06E-4737-8979-F2AC9A5E34CA}" type="pres">
      <dgm:prSet presAssocID="{EEB9FB3D-768A-4955-9C39-AC04826FC2CA}" presName="linNode" presStyleCnt="0"/>
      <dgm:spPr/>
    </dgm:pt>
    <dgm:pt modelId="{FB536D1B-E522-47D0-902B-4B9BCF1BF019}" type="pres">
      <dgm:prSet presAssocID="{EEB9FB3D-768A-4955-9C39-AC04826FC2CA}" presName="parentText" presStyleLbl="node1" presStyleIdx="3" presStyleCnt="5" custScaleX="8055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4F6899-D4D2-49FD-AD2D-AD622582CD56}" type="pres">
      <dgm:prSet presAssocID="{EEB9FB3D-768A-4955-9C39-AC04826FC2CA}" presName="descendantText" presStyleLbl="alignAccFollowNode1" presStyleIdx="3" presStyleCnt="5" custScaleY="174648" custLinFactNeighborX="2269" custLinFactNeighborY="-9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EA4C69-65C8-4F4A-A740-34FE76FB0739}" type="pres">
      <dgm:prSet presAssocID="{B973742E-38DD-4B0A-8AA6-8190DB70D321}" presName="sp" presStyleCnt="0"/>
      <dgm:spPr/>
    </dgm:pt>
    <dgm:pt modelId="{AD5540F4-5714-4D4F-9AE9-756E480FF72F}" type="pres">
      <dgm:prSet presAssocID="{093EADB4-7D55-4F6D-BC7C-66FA7291F2B3}" presName="linNode" presStyleCnt="0"/>
      <dgm:spPr/>
    </dgm:pt>
    <dgm:pt modelId="{09A3D95C-5A07-45E7-9564-A17B949EB69F}" type="pres">
      <dgm:prSet presAssocID="{093EADB4-7D55-4F6D-BC7C-66FA7291F2B3}" presName="parentText" presStyleLbl="node1" presStyleIdx="4" presStyleCnt="5" custScaleX="8055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C93EE0-7D68-44CA-BD51-A747E6DCAB24}" type="pres">
      <dgm:prSet presAssocID="{093EADB4-7D55-4F6D-BC7C-66FA7291F2B3}" presName="descendantText" presStyleLbl="alignAccFollowNode1" presStyleIdx="4" presStyleCnt="5" custScaleY="174648" custLinFactNeighborX="2269" custLinFactNeighborY="6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F0C65F2-75F7-419A-A04B-1D892C3DC4FE}" type="presOf" srcId="{CF95629C-413B-40D7-89AA-F94A7E5D000B}" destId="{9D1AE144-183A-4BBD-AE19-B158849AE4B5}" srcOrd="0" destOrd="0" presId="urn:microsoft.com/office/officeart/2005/8/layout/vList5"/>
    <dgm:cxn modelId="{19CBC123-576E-4F06-A85E-F57B100BC8DB}" type="presOf" srcId="{914E7CD8-4F51-4DE3-A750-CEEC489CC9C0}" destId="{0C1A84B5-04C6-4FDF-BC73-5875C13D4073}" srcOrd="0" destOrd="0" presId="urn:microsoft.com/office/officeart/2005/8/layout/vList5"/>
    <dgm:cxn modelId="{B880D2BA-5560-47E1-8EAF-2A16F86DB9F2}" srcId="{EEB9FB3D-768A-4955-9C39-AC04826FC2CA}" destId="{4B22069F-419B-4A9C-89A8-5D57223B26EA}" srcOrd="2" destOrd="0" parTransId="{89C73F95-8DF4-4F26-9928-8EEE354BC1F5}" sibTransId="{015F0F34-9D6E-416E-9834-F89C0F8A7A2B}"/>
    <dgm:cxn modelId="{0596819B-B90E-4002-BAC1-6ED8622720F5}" srcId="{093EADB4-7D55-4F6D-BC7C-66FA7291F2B3}" destId="{6CCF7320-3FE7-428D-92C0-8B8E89AAE126}" srcOrd="3" destOrd="0" parTransId="{C1400A11-7FAB-4DF3-A6BD-AC23F261BC20}" sibTransId="{9143C731-1B11-491C-BD36-1D290F4CBBF8}"/>
    <dgm:cxn modelId="{A55DF55F-803C-43B4-AB60-8CFCC6B84182}" srcId="{EEB9FB3D-768A-4955-9C39-AC04826FC2CA}" destId="{9A126167-9A32-4FBA-9B95-50DE3A7FD476}" srcOrd="0" destOrd="0" parTransId="{A052F742-E032-4952-AD37-340B6CC0903E}" sibTransId="{C7CCB6FD-0398-4CE1-9DF9-9279EDCB07AC}"/>
    <dgm:cxn modelId="{2DDFD905-5150-4F46-89BA-C5AAD1F300A3}" type="presOf" srcId="{4B020F9C-E927-4029-AF77-18AFB29A2E75}" destId="{50F50DC8-E9B1-43C7-AA30-DCD8E8978AF9}" srcOrd="0" destOrd="0" presId="urn:microsoft.com/office/officeart/2005/8/layout/vList5"/>
    <dgm:cxn modelId="{4E99C73D-A2AD-41FC-9967-8C88CEC84CFB}" type="presOf" srcId="{6CCF7320-3FE7-428D-92C0-8B8E89AAE126}" destId="{BFC93EE0-7D68-44CA-BD51-A747E6DCAB24}" srcOrd="0" destOrd="3" presId="urn:microsoft.com/office/officeart/2005/8/layout/vList5"/>
    <dgm:cxn modelId="{ADE696FA-F738-4461-AC47-94065ACC2421}" srcId="{4B020F9C-E927-4029-AF77-18AFB29A2E75}" destId="{6431193F-EC60-431A-8AF5-CBD25BD07231}" srcOrd="3" destOrd="0" parTransId="{F8098611-CDA2-456D-8D22-799E9BC8B732}" sibTransId="{CD2E2FA0-956C-42BC-AE3E-6766C30AEA7B}"/>
    <dgm:cxn modelId="{B4CDC3D1-C2A2-4E78-BCB0-E850DF23ABEF}" type="presOf" srcId="{71B30CDD-892F-4BFB-A1D4-7A4046AD4137}" destId="{1748C4FA-D6B8-408F-B4F2-2F165B7E7C87}" srcOrd="0" destOrd="0" presId="urn:microsoft.com/office/officeart/2005/8/layout/vList5"/>
    <dgm:cxn modelId="{1E8CC09B-DD88-440D-8E02-DF090DC7DDB3}" type="presOf" srcId="{F87870A6-8A05-4543-A444-6BB605520C0E}" destId="{D21C9D28-5393-4031-9893-6BFA44EED84E}" srcOrd="0" destOrd="0" presId="urn:microsoft.com/office/officeart/2005/8/layout/vList5"/>
    <dgm:cxn modelId="{6BC640CA-97B7-427C-8474-B73B75CEEB82}" srcId="{093EADB4-7D55-4F6D-BC7C-66FA7291F2B3}" destId="{78D98A01-FDB9-4831-924C-F49EC57FFB37}" srcOrd="1" destOrd="0" parTransId="{DBC152AB-0F7E-45B6-96F0-AF9EBDF2414E}" sibTransId="{F3721EC8-5CAC-404E-96D4-72737DFCCFE8}"/>
    <dgm:cxn modelId="{87B1C52A-5F1F-4FA5-83BD-7E22735D9EFD}" type="presOf" srcId="{D162206F-EBED-4E42-9940-8BDEAD5A01F8}" destId="{86DD23F6-3E3F-41C0-BD2D-94A61DB24B80}" srcOrd="0" destOrd="0" presId="urn:microsoft.com/office/officeart/2005/8/layout/vList5"/>
    <dgm:cxn modelId="{792C834C-7921-4679-9EDC-8CED3BF508DC}" srcId="{F87870A6-8A05-4543-A444-6BB605520C0E}" destId="{9D0E2FD1-3D68-4A2F-9B5C-101D48E25F99}" srcOrd="3" destOrd="0" parTransId="{0C0B2A31-10BB-48E3-B1C7-E8B83DCDB4FD}" sibTransId="{AC39DD83-1D20-48B5-937B-E57BB65F5426}"/>
    <dgm:cxn modelId="{742FD865-FE55-4BE6-B434-E2A917715009}" type="presOf" srcId="{B2D4587B-9511-4247-B306-59A0BFCD9CD7}" destId="{1748C4FA-D6B8-408F-B4F2-2F165B7E7C87}" srcOrd="0" destOrd="2" presId="urn:microsoft.com/office/officeart/2005/8/layout/vList5"/>
    <dgm:cxn modelId="{520B8F78-3E92-402E-817F-D90C2A468936}" srcId="{91DA0D88-88E4-4878-BEB7-601B0F695461}" destId="{D162206F-EBED-4E42-9940-8BDEAD5A01F8}" srcOrd="0" destOrd="0" parTransId="{B3286F1C-87E1-463A-A09F-5D4EB9E32671}" sibTransId="{A7422B91-1B50-431C-ABD2-FE14373D380C}"/>
    <dgm:cxn modelId="{F4C900F8-5CD9-44F0-BE0B-3F69E0A02C85}" type="presOf" srcId="{EEB9FB3D-768A-4955-9C39-AC04826FC2CA}" destId="{FB536D1B-E522-47D0-902B-4B9BCF1BF019}" srcOrd="0" destOrd="0" presId="urn:microsoft.com/office/officeart/2005/8/layout/vList5"/>
    <dgm:cxn modelId="{3FC16858-B6B9-4A87-8DEA-29DFEA70C930}" srcId="{093EADB4-7D55-4F6D-BC7C-66FA7291F2B3}" destId="{7D96722C-1300-45FE-A687-A6D39C61D651}" srcOrd="0" destOrd="0" parTransId="{9762BE55-89BC-4EC5-8AED-0F98E6854B6D}" sibTransId="{E0775556-D537-4218-BEAF-77DDFF7978A9}"/>
    <dgm:cxn modelId="{41B1D213-7319-4AA1-A892-A73E5219A996}" srcId="{91DA0D88-88E4-4878-BEB7-601B0F695461}" destId="{F87870A6-8A05-4543-A444-6BB605520C0E}" srcOrd="1" destOrd="0" parTransId="{9CFBD912-9D94-440F-896A-B095E08D1210}" sibTransId="{EF64FDBE-9D4D-4271-BA7A-7C3C26CC3DFA}"/>
    <dgm:cxn modelId="{E7197BD1-1A43-4E7A-A093-852573321C34}" type="presOf" srcId="{9D0E2FD1-3D68-4A2F-9B5C-101D48E25F99}" destId="{9D1AE144-183A-4BBD-AE19-B158849AE4B5}" srcOrd="0" destOrd="3" presId="urn:microsoft.com/office/officeart/2005/8/layout/vList5"/>
    <dgm:cxn modelId="{29D01BC5-9504-4BC4-A5BE-7D7D59C23E3D}" type="presOf" srcId="{7D96722C-1300-45FE-A687-A6D39C61D651}" destId="{BFC93EE0-7D68-44CA-BD51-A747E6DCAB24}" srcOrd="0" destOrd="0" presId="urn:microsoft.com/office/officeart/2005/8/layout/vList5"/>
    <dgm:cxn modelId="{3E2245F9-9FED-4321-92C9-9855F53299ED}" srcId="{D162206F-EBED-4E42-9940-8BDEAD5A01F8}" destId="{71B30CDD-892F-4BFB-A1D4-7A4046AD4137}" srcOrd="0" destOrd="0" parTransId="{11BFBF07-6C33-4599-A148-C7369C005F05}" sibTransId="{FB439BE1-04FA-402A-8D04-0463D2114972}"/>
    <dgm:cxn modelId="{DA5BC6C8-D8B8-4750-A2F6-E16D704CBFAD}" type="presOf" srcId="{91DA0D88-88E4-4878-BEB7-601B0F695461}" destId="{CDC2A00B-6551-4617-A6CB-80E07E1D635F}" srcOrd="0" destOrd="0" presId="urn:microsoft.com/office/officeart/2005/8/layout/vList5"/>
    <dgm:cxn modelId="{82A2723A-E86E-4205-94B7-5086E4E86EE6}" type="presOf" srcId="{FE928EEC-A1BE-4C87-8D80-5C0826E9C0E9}" destId="{9D1AE144-183A-4BBD-AE19-B158849AE4B5}" srcOrd="0" destOrd="2" presId="urn:microsoft.com/office/officeart/2005/8/layout/vList5"/>
    <dgm:cxn modelId="{511AA126-5049-4F97-9A92-0A82F2063E72}" type="presOf" srcId="{BD7B62FF-E44A-44DC-9C34-BB1254D2046A}" destId="{0C1A84B5-04C6-4FDF-BC73-5875C13D4073}" srcOrd="0" destOrd="2" presId="urn:microsoft.com/office/officeart/2005/8/layout/vList5"/>
    <dgm:cxn modelId="{3D4F1C71-85AB-422D-899A-70042B062428}" srcId="{EEB9FB3D-768A-4955-9C39-AC04826FC2CA}" destId="{351E7F3E-5742-4510-AE67-70085D5EE737}" srcOrd="1" destOrd="0" parTransId="{86424D34-8289-4C4C-B12E-6B290977ACD1}" sibTransId="{499D51D8-8156-477C-B69F-FF52FCE9B82D}"/>
    <dgm:cxn modelId="{B1C35E08-8859-4D12-9857-FCB9F9276CCB}" srcId="{91DA0D88-88E4-4878-BEB7-601B0F695461}" destId="{EEB9FB3D-768A-4955-9C39-AC04826FC2CA}" srcOrd="3" destOrd="0" parTransId="{2E52A045-719C-4D69-8702-E1B99D7C52FD}" sibTransId="{B973742E-38DD-4B0A-8AA6-8190DB70D321}"/>
    <dgm:cxn modelId="{8336081F-4FA6-410E-A3AF-47CF9BF3B630}" srcId="{4B020F9C-E927-4029-AF77-18AFB29A2E75}" destId="{914E7CD8-4F51-4DE3-A750-CEEC489CC9C0}" srcOrd="0" destOrd="0" parTransId="{1B5AB5B5-4928-4C0F-9E93-A3869C169D84}" sibTransId="{37D7B9B0-4E2C-4B98-8D9B-4DDC06BA87F3}"/>
    <dgm:cxn modelId="{EF8258A6-37E7-4D4B-8FCD-FCCC194E041D}" type="presOf" srcId="{9517B895-DD10-4425-9D21-7E34189B6B3E}" destId="{0C1A84B5-04C6-4FDF-BC73-5875C13D4073}" srcOrd="0" destOrd="1" presId="urn:microsoft.com/office/officeart/2005/8/layout/vList5"/>
    <dgm:cxn modelId="{47F5AED5-893E-480C-84A9-B4BF82E518F5}" srcId="{093EADB4-7D55-4F6D-BC7C-66FA7291F2B3}" destId="{C8A33CED-89F7-4429-B8A9-7D75234029EB}" srcOrd="2" destOrd="0" parTransId="{3F371125-780C-454B-A6CD-B28A362F30DF}" sibTransId="{9B08E33A-5606-428E-9975-17F238928E92}"/>
    <dgm:cxn modelId="{4B83884F-A18A-43CC-9353-5D6C53B34E01}" srcId="{91DA0D88-88E4-4878-BEB7-601B0F695461}" destId="{093EADB4-7D55-4F6D-BC7C-66FA7291F2B3}" srcOrd="4" destOrd="0" parTransId="{E072BE6B-9CB0-4084-B036-91435681F2ED}" sibTransId="{1509BDEB-3C28-4F40-9D1C-D4CCA869FABC}"/>
    <dgm:cxn modelId="{AF0198AC-F543-4982-95DE-6925D0EA58ED}" srcId="{D162206F-EBED-4E42-9940-8BDEAD5A01F8}" destId="{BF62EF52-3FE2-4738-99B5-54D7A5330261}" srcOrd="1" destOrd="0" parTransId="{568BD325-D06D-485A-8F45-3772A7B529D6}" sibTransId="{0C080160-B8BB-40D8-BF08-D99421A0FF81}"/>
    <dgm:cxn modelId="{CCD06577-6EE9-4E7A-888F-BBBB366071CD}" srcId="{4B020F9C-E927-4029-AF77-18AFB29A2E75}" destId="{9517B895-DD10-4425-9D21-7E34189B6B3E}" srcOrd="1" destOrd="0" parTransId="{88D5361D-7BDB-44BF-B162-AF15934DD3C8}" sibTransId="{C0DB7140-2CA2-4F9E-A238-2F489C320F89}"/>
    <dgm:cxn modelId="{34A36B7A-CA1D-47D8-ABDA-953AA3A604A4}" srcId="{D162206F-EBED-4E42-9940-8BDEAD5A01F8}" destId="{B2D4587B-9511-4247-B306-59A0BFCD9CD7}" srcOrd="2" destOrd="0" parTransId="{89316483-6DB8-4F82-B932-98BC92EF9175}" sibTransId="{92D84544-CA99-4DF1-9365-437968A31448}"/>
    <dgm:cxn modelId="{85EF3367-3924-41D1-8746-59BE1F74A2DF}" srcId="{F87870A6-8A05-4543-A444-6BB605520C0E}" destId="{FE928EEC-A1BE-4C87-8D80-5C0826E9C0E9}" srcOrd="2" destOrd="0" parTransId="{DEC37C58-501B-476D-8FD4-7ACEBB3E02D6}" sibTransId="{AB7FA756-C510-4EB9-8EBE-B9748541D131}"/>
    <dgm:cxn modelId="{F24DDA8D-FF38-442F-9041-394EFA4383A6}" type="presOf" srcId="{BF62EF52-3FE2-4738-99B5-54D7A5330261}" destId="{1748C4FA-D6B8-408F-B4F2-2F165B7E7C87}" srcOrd="0" destOrd="1" presId="urn:microsoft.com/office/officeart/2005/8/layout/vList5"/>
    <dgm:cxn modelId="{8DDFC14C-420A-4524-950B-DFE2CDB6208B}" srcId="{F87870A6-8A05-4543-A444-6BB605520C0E}" destId="{EC941C9D-8E0F-481B-A569-FEB6E25697A8}" srcOrd="1" destOrd="0" parTransId="{15FC0986-8E60-4554-A271-9AD902B40121}" sibTransId="{7FD369CF-5CED-4E57-B3EB-867FF3BD4E51}"/>
    <dgm:cxn modelId="{5FC7946D-56B4-449E-9DE7-3CFAE4F8E386}" srcId="{4B020F9C-E927-4029-AF77-18AFB29A2E75}" destId="{BD7B62FF-E44A-44DC-9C34-BB1254D2046A}" srcOrd="2" destOrd="0" parTransId="{CFAACE66-F7EE-4040-AC7C-A42AF91711A8}" sibTransId="{AFCB6107-7F76-4F49-A1A6-50987A48EEBF}"/>
    <dgm:cxn modelId="{6D18F0EB-FF21-4943-B564-5C7E26D76ED5}" type="presOf" srcId="{C8A33CED-89F7-4429-B8A9-7D75234029EB}" destId="{BFC93EE0-7D68-44CA-BD51-A747E6DCAB24}" srcOrd="0" destOrd="2" presId="urn:microsoft.com/office/officeart/2005/8/layout/vList5"/>
    <dgm:cxn modelId="{C30C825A-80A2-4A12-B65A-D4A5F8B50276}" type="presOf" srcId="{4B22069F-419B-4A9C-89A8-5D57223B26EA}" destId="{934F6899-D4D2-49FD-AD2D-AD622582CD56}" srcOrd="0" destOrd="2" presId="urn:microsoft.com/office/officeart/2005/8/layout/vList5"/>
    <dgm:cxn modelId="{BEAB0ABA-03DF-4DDB-9A4F-BAECF8224EBC}" type="presOf" srcId="{093EADB4-7D55-4F6D-BC7C-66FA7291F2B3}" destId="{09A3D95C-5A07-45E7-9564-A17B949EB69F}" srcOrd="0" destOrd="0" presId="urn:microsoft.com/office/officeart/2005/8/layout/vList5"/>
    <dgm:cxn modelId="{289A7D3A-6767-4B97-BBB7-2ADBC7C34D3B}" srcId="{F87870A6-8A05-4543-A444-6BB605520C0E}" destId="{CF95629C-413B-40D7-89AA-F94A7E5D000B}" srcOrd="0" destOrd="0" parTransId="{433F1C7E-6979-40B5-9F1F-FFCFA8B5DF23}" sibTransId="{F7DF9706-1362-4099-93FD-A51D40C61F15}"/>
    <dgm:cxn modelId="{52778727-141B-4FB8-AE53-720255545B2F}" type="presOf" srcId="{78D98A01-FDB9-4831-924C-F49EC57FFB37}" destId="{BFC93EE0-7D68-44CA-BD51-A747E6DCAB24}" srcOrd="0" destOrd="1" presId="urn:microsoft.com/office/officeart/2005/8/layout/vList5"/>
    <dgm:cxn modelId="{A5FC54B0-C058-4308-9176-4B30B8D59FEB}" type="presOf" srcId="{9A126167-9A32-4FBA-9B95-50DE3A7FD476}" destId="{934F6899-D4D2-49FD-AD2D-AD622582CD56}" srcOrd="0" destOrd="0" presId="urn:microsoft.com/office/officeart/2005/8/layout/vList5"/>
    <dgm:cxn modelId="{4D2798B2-03FF-425C-9314-80971F310E7A}" srcId="{91DA0D88-88E4-4878-BEB7-601B0F695461}" destId="{4B020F9C-E927-4029-AF77-18AFB29A2E75}" srcOrd="2" destOrd="0" parTransId="{A378305C-75CC-4BA7-9FDB-FF14D0AC90DF}" sibTransId="{A6BB41BB-97BF-4CE4-97E4-6CFD54C55482}"/>
    <dgm:cxn modelId="{C26668BE-177C-496B-A5BB-D9BC0054380C}" type="presOf" srcId="{EC941C9D-8E0F-481B-A569-FEB6E25697A8}" destId="{9D1AE144-183A-4BBD-AE19-B158849AE4B5}" srcOrd="0" destOrd="1" presId="urn:microsoft.com/office/officeart/2005/8/layout/vList5"/>
    <dgm:cxn modelId="{DE7D7354-932C-41C5-AFF3-51704A546BC5}" type="presOf" srcId="{6431193F-EC60-431A-8AF5-CBD25BD07231}" destId="{0C1A84B5-04C6-4FDF-BC73-5875C13D4073}" srcOrd="0" destOrd="3" presId="urn:microsoft.com/office/officeart/2005/8/layout/vList5"/>
    <dgm:cxn modelId="{4FC38F41-6CCB-43BD-B269-70E4C7551952}" type="presOf" srcId="{351E7F3E-5742-4510-AE67-70085D5EE737}" destId="{934F6899-D4D2-49FD-AD2D-AD622582CD56}" srcOrd="0" destOrd="1" presId="urn:microsoft.com/office/officeart/2005/8/layout/vList5"/>
    <dgm:cxn modelId="{0CCC0CBE-34A2-407B-A42A-62FDBD6FF503}" type="presParOf" srcId="{CDC2A00B-6551-4617-A6CB-80E07E1D635F}" destId="{E3B02B4B-D321-403E-89C7-969D9F56F50E}" srcOrd="0" destOrd="0" presId="urn:microsoft.com/office/officeart/2005/8/layout/vList5"/>
    <dgm:cxn modelId="{CF255E1E-BBA4-4204-94AD-A3FE76477F75}" type="presParOf" srcId="{E3B02B4B-D321-403E-89C7-969D9F56F50E}" destId="{86DD23F6-3E3F-41C0-BD2D-94A61DB24B80}" srcOrd="0" destOrd="0" presId="urn:microsoft.com/office/officeart/2005/8/layout/vList5"/>
    <dgm:cxn modelId="{4400C8E5-69C4-474A-B24F-D93C98F9EF55}" type="presParOf" srcId="{E3B02B4B-D321-403E-89C7-969D9F56F50E}" destId="{1748C4FA-D6B8-408F-B4F2-2F165B7E7C87}" srcOrd="1" destOrd="0" presId="urn:microsoft.com/office/officeart/2005/8/layout/vList5"/>
    <dgm:cxn modelId="{1C5CC5DE-18EF-44B0-A8AE-984FF0964A35}" type="presParOf" srcId="{CDC2A00B-6551-4617-A6CB-80E07E1D635F}" destId="{D654DF9A-BAC2-4F15-A695-1246C25F9C15}" srcOrd="1" destOrd="0" presId="urn:microsoft.com/office/officeart/2005/8/layout/vList5"/>
    <dgm:cxn modelId="{FDA01ED7-6036-404F-B1DB-5D5A542C259B}" type="presParOf" srcId="{CDC2A00B-6551-4617-A6CB-80E07E1D635F}" destId="{9E4A24D6-90A7-4C8A-9080-6AD5D443E7BA}" srcOrd="2" destOrd="0" presId="urn:microsoft.com/office/officeart/2005/8/layout/vList5"/>
    <dgm:cxn modelId="{14E2D3A8-5DD2-46FD-95BE-5B1972718DBF}" type="presParOf" srcId="{9E4A24D6-90A7-4C8A-9080-6AD5D443E7BA}" destId="{D21C9D28-5393-4031-9893-6BFA44EED84E}" srcOrd="0" destOrd="0" presId="urn:microsoft.com/office/officeart/2005/8/layout/vList5"/>
    <dgm:cxn modelId="{A847E5A1-8ED3-4986-9A6C-FF50B6C99A83}" type="presParOf" srcId="{9E4A24D6-90A7-4C8A-9080-6AD5D443E7BA}" destId="{9D1AE144-183A-4BBD-AE19-B158849AE4B5}" srcOrd="1" destOrd="0" presId="urn:microsoft.com/office/officeart/2005/8/layout/vList5"/>
    <dgm:cxn modelId="{C9871A34-6C09-448F-9E44-C2722CCCBF7F}" type="presParOf" srcId="{CDC2A00B-6551-4617-A6CB-80E07E1D635F}" destId="{E5AEA4B1-F46E-49A6-8F7F-71DD0D7FBE50}" srcOrd="3" destOrd="0" presId="urn:microsoft.com/office/officeart/2005/8/layout/vList5"/>
    <dgm:cxn modelId="{E06FA183-DB71-4150-8B9F-CACD00D12F0E}" type="presParOf" srcId="{CDC2A00B-6551-4617-A6CB-80E07E1D635F}" destId="{DA7B6497-166D-4EDF-941A-2067EC521CC1}" srcOrd="4" destOrd="0" presId="urn:microsoft.com/office/officeart/2005/8/layout/vList5"/>
    <dgm:cxn modelId="{636346D1-EAF0-437D-B8FF-479FE6B22FE6}" type="presParOf" srcId="{DA7B6497-166D-4EDF-941A-2067EC521CC1}" destId="{50F50DC8-E9B1-43C7-AA30-DCD8E8978AF9}" srcOrd="0" destOrd="0" presId="urn:microsoft.com/office/officeart/2005/8/layout/vList5"/>
    <dgm:cxn modelId="{BBD21FEC-79BC-411D-B12B-E94E1B1C717B}" type="presParOf" srcId="{DA7B6497-166D-4EDF-941A-2067EC521CC1}" destId="{0C1A84B5-04C6-4FDF-BC73-5875C13D4073}" srcOrd="1" destOrd="0" presId="urn:microsoft.com/office/officeart/2005/8/layout/vList5"/>
    <dgm:cxn modelId="{DF5575D9-0849-411D-8CE3-BDEF359C00AA}" type="presParOf" srcId="{CDC2A00B-6551-4617-A6CB-80E07E1D635F}" destId="{159B8151-B818-4ADA-8752-C255A9591161}" srcOrd="5" destOrd="0" presId="urn:microsoft.com/office/officeart/2005/8/layout/vList5"/>
    <dgm:cxn modelId="{CF90E10A-1A95-4C09-A3EC-E8DCCE2F1961}" type="presParOf" srcId="{CDC2A00B-6551-4617-A6CB-80E07E1D635F}" destId="{58431597-F06E-4737-8979-F2AC9A5E34CA}" srcOrd="6" destOrd="0" presId="urn:microsoft.com/office/officeart/2005/8/layout/vList5"/>
    <dgm:cxn modelId="{E5B71A51-DC98-42F4-9EF3-59435DDF7F3E}" type="presParOf" srcId="{58431597-F06E-4737-8979-F2AC9A5E34CA}" destId="{FB536D1B-E522-47D0-902B-4B9BCF1BF019}" srcOrd="0" destOrd="0" presId="urn:microsoft.com/office/officeart/2005/8/layout/vList5"/>
    <dgm:cxn modelId="{193E54CB-62DB-467F-976A-C10238ADF93F}" type="presParOf" srcId="{58431597-F06E-4737-8979-F2AC9A5E34CA}" destId="{934F6899-D4D2-49FD-AD2D-AD622582CD56}" srcOrd="1" destOrd="0" presId="urn:microsoft.com/office/officeart/2005/8/layout/vList5"/>
    <dgm:cxn modelId="{667EC6DF-00B4-477A-A8A5-04796A3214EB}" type="presParOf" srcId="{CDC2A00B-6551-4617-A6CB-80E07E1D635F}" destId="{9AEA4C69-65C8-4F4A-A740-34FE76FB0739}" srcOrd="7" destOrd="0" presId="urn:microsoft.com/office/officeart/2005/8/layout/vList5"/>
    <dgm:cxn modelId="{8E86B176-E481-4AFC-BA8C-6DEC34B31EA3}" type="presParOf" srcId="{CDC2A00B-6551-4617-A6CB-80E07E1D635F}" destId="{AD5540F4-5714-4D4F-9AE9-756E480FF72F}" srcOrd="8" destOrd="0" presId="urn:microsoft.com/office/officeart/2005/8/layout/vList5"/>
    <dgm:cxn modelId="{6832F7FD-5369-4457-A102-FF7E5D7150F6}" type="presParOf" srcId="{AD5540F4-5714-4D4F-9AE9-756E480FF72F}" destId="{09A3D95C-5A07-45E7-9564-A17B949EB69F}" srcOrd="0" destOrd="0" presId="urn:microsoft.com/office/officeart/2005/8/layout/vList5"/>
    <dgm:cxn modelId="{7499E242-D3C1-413E-99A4-3E2E66AC872A}" type="presParOf" srcId="{AD5540F4-5714-4D4F-9AE9-756E480FF72F}" destId="{BFC93EE0-7D68-44CA-BD51-A747E6DCAB24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A09E6A5-7E88-4A14-A9FC-921DFB9AE39B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7DB31C18-C909-4420-A527-BEC3F2A07462}">
      <dgm:prSet/>
      <dgm:spPr/>
      <dgm:t>
        <a:bodyPr/>
        <a:lstStyle/>
        <a:p>
          <a:pPr rtl="0"/>
          <a:r>
            <a:rPr lang="ru-RU" dirty="0" smtClean="0">
              <a:solidFill>
                <a:schemeClr val="bg2">
                  <a:lumMod val="10000"/>
                </a:schemeClr>
              </a:solidFill>
            </a:rPr>
            <a:t>-</a:t>
          </a:r>
          <a:r>
            <a:rPr lang="ru-RU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Приказ «О внедрении целевой модели наставничества».</a:t>
          </a:r>
          <a:endParaRPr lang="ru-RU" b="1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57DD6E4-54E0-4FDD-8F92-6B28B8DD2366}" type="parTrans" cxnId="{BB0385DA-A184-40BA-87BB-9ABCE5CDB199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</a:endParaRPr>
        </a:p>
      </dgm:t>
    </dgm:pt>
    <dgm:pt modelId="{B2BF8EEB-04C3-4E30-B84E-15BD21D18717}" type="sibTrans" cxnId="{BB0385DA-A184-40BA-87BB-9ABCE5CDB199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</a:endParaRPr>
        </a:p>
      </dgm:t>
    </dgm:pt>
    <dgm:pt modelId="{E6B9A5C9-2532-4425-973F-A3357ABF5C52}">
      <dgm:prSet/>
      <dgm:spPr/>
      <dgm:t>
        <a:bodyPr/>
        <a:lstStyle/>
        <a:p>
          <a:pPr rtl="0"/>
          <a:r>
            <a:rPr lang="ru-RU" dirty="0" smtClean="0">
              <a:solidFill>
                <a:schemeClr val="bg2">
                  <a:lumMod val="10000"/>
                </a:schemeClr>
              </a:solidFill>
            </a:rPr>
            <a:t>-</a:t>
          </a:r>
          <a:r>
            <a:rPr lang="ru-RU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Протокол заседания педагогического совета организации.</a:t>
          </a:r>
          <a:endParaRPr lang="ru-RU" b="1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91C655-3A7E-406E-B812-38EDC741F66D}" type="parTrans" cxnId="{C5C0C270-831B-4511-ACE7-C21E0B9A2955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</a:endParaRPr>
        </a:p>
      </dgm:t>
    </dgm:pt>
    <dgm:pt modelId="{3F8FB4F0-2123-4D7A-8BB9-1D8C1A22FD1E}" type="sibTrans" cxnId="{C5C0C270-831B-4511-ACE7-C21E0B9A2955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</a:endParaRPr>
        </a:p>
      </dgm:t>
    </dgm:pt>
    <dgm:pt modelId="{9F0283DF-1BE8-44DE-B2FF-8F4B92A924EF}">
      <dgm:prSet custT="1"/>
      <dgm:spPr/>
      <dgm:t>
        <a:bodyPr/>
        <a:lstStyle/>
        <a:p>
          <a:pPr rtl="0"/>
          <a:r>
            <a:rPr lang="ru-RU" sz="1600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-Приказ «Об утверждении плана реализации целевой модели наставничества и начале реализации проекта»</a:t>
          </a:r>
          <a:endParaRPr lang="ru-RU" sz="1600" b="1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D46D3B-FC08-4902-BFFE-9836D9E853AF}" type="parTrans" cxnId="{1CA83774-4E54-42B2-A0A6-67265FCC7850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</a:endParaRPr>
        </a:p>
      </dgm:t>
    </dgm:pt>
    <dgm:pt modelId="{70F6A661-1526-4AA8-B315-5F000C71670A}" type="sibTrans" cxnId="{1CA83774-4E54-42B2-A0A6-67265FCC7850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</a:endParaRPr>
        </a:p>
      </dgm:t>
    </dgm:pt>
    <dgm:pt modelId="{574E9013-7CB4-4BAC-92B4-B782EF111543}">
      <dgm:prSet/>
      <dgm:spPr/>
      <dgm:t>
        <a:bodyPr/>
        <a:lstStyle/>
        <a:p>
          <a:pPr rtl="0"/>
          <a:r>
            <a:rPr lang="ru-RU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-Положение о наставничестве.</a:t>
          </a:r>
          <a:endParaRPr lang="ru-RU" b="1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753A33-231B-4368-9991-C77429B1AFD3}" type="parTrans" cxnId="{07AE125A-534A-48A6-BDD5-E4BD8009B111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</a:endParaRPr>
        </a:p>
      </dgm:t>
    </dgm:pt>
    <dgm:pt modelId="{5042EAE2-843C-4C38-B49B-71AD53E63D1A}" type="sibTrans" cxnId="{07AE125A-534A-48A6-BDD5-E4BD8009B111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</a:endParaRPr>
        </a:p>
      </dgm:t>
    </dgm:pt>
    <dgm:pt modelId="{248242D1-7DBC-4467-9D79-E64AB6EC35D2}">
      <dgm:prSet/>
      <dgm:spPr/>
      <dgm:t>
        <a:bodyPr/>
        <a:lstStyle/>
        <a:p>
          <a:pPr rtl="0"/>
          <a:r>
            <a:rPr lang="ru-RU" dirty="0" smtClean="0">
              <a:solidFill>
                <a:schemeClr val="bg2">
                  <a:lumMod val="10000"/>
                </a:schemeClr>
              </a:solidFill>
            </a:rPr>
            <a:t>-</a:t>
          </a:r>
          <a:r>
            <a:rPr lang="ru-RU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Приказ «Об утверждении Положения о наставничестве».</a:t>
          </a:r>
          <a:endParaRPr lang="ru-RU" b="1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F324F3-7A63-451F-A665-879CE327FB56}" type="parTrans" cxnId="{AD94AD8C-D663-4C56-A589-BD40C7D70ADD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</a:endParaRPr>
        </a:p>
      </dgm:t>
    </dgm:pt>
    <dgm:pt modelId="{E91C1230-8AC7-4DCC-86E1-20736A5CA057}" type="sibTrans" cxnId="{AD94AD8C-D663-4C56-A589-BD40C7D70ADD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</a:endParaRPr>
        </a:p>
      </dgm:t>
    </dgm:pt>
    <dgm:pt modelId="{8D1B9EC6-B9BE-4711-B888-70348B557F07}">
      <dgm:prSet/>
      <dgm:spPr/>
      <dgm:t>
        <a:bodyPr/>
        <a:lstStyle/>
        <a:p>
          <a:pPr rtl="0"/>
          <a:r>
            <a:rPr lang="ru-RU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-Приказ «О назначении куратора и наставников внедрения целевой модели наставничества»</a:t>
          </a:r>
          <a:endParaRPr lang="ru-RU" b="1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FDBBAF9-C791-47EB-BDCA-0A215FB35D90}" type="parTrans" cxnId="{2580375D-895F-4699-B852-491840C1DA2C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</a:endParaRPr>
        </a:p>
      </dgm:t>
    </dgm:pt>
    <dgm:pt modelId="{32836982-1249-441C-A86E-A31B6BC68A65}" type="sibTrans" cxnId="{2580375D-895F-4699-B852-491840C1DA2C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</a:endParaRPr>
        </a:p>
      </dgm:t>
    </dgm:pt>
    <dgm:pt modelId="{FE9932A6-0CF2-4AF7-93BD-594C2A33194E}">
      <dgm:prSet/>
      <dgm:spPr/>
      <dgm:t>
        <a:bodyPr/>
        <a:lstStyle/>
        <a:p>
          <a:pPr rtl="0"/>
          <a:r>
            <a:rPr lang="ru-RU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-Приказ «О формировании наставнических пар (групп)».</a:t>
          </a:r>
          <a:endParaRPr lang="ru-RU" b="1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B89985-C47B-4EDD-AEC0-ACB6299C1F0A}" type="parTrans" cxnId="{900CA0C4-3800-4722-B971-6796D76832C1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</a:endParaRPr>
        </a:p>
      </dgm:t>
    </dgm:pt>
    <dgm:pt modelId="{8B78AD55-1309-4564-8B22-703660D736BC}" type="sibTrans" cxnId="{900CA0C4-3800-4722-B971-6796D76832C1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</a:endParaRPr>
        </a:p>
      </dgm:t>
    </dgm:pt>
    <dgm:pt modelId="{6A821D27-4B35-4385-802B-FFBF25BB886A}">
      <dgm:prSet/>
      <dgm:spPr/>
    </dgm:pt>
    <dgm:pt modelId="{D6664731-0078-43CC-A7C8-8196939EB0E5}" type="parTrans" cxnId="{01229A2E-9CC6-4478-8D1F-D6356A5D46B9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</a:endParaRPr>
        </a:p>
      </dgm:t>
    </dgm:pt>
    <dgm:pt modelId="{47C1715A-1BBC-4696-8394-94527D1A0F87}" type="sibTrans" cxnId="{01229A2E-9CC6-4478-8D1F-D6356A5D46B9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</a:endParaRPr>
        </a:p>
      </dgm:t>
    </dgm:pt>
    <dgm:pt modelId="{9D5A4BD7-C60D-4C46-A2E4-B0D36B8E61F1}" type="pres">
      <dgm:prSet presAssocID="{6A09E6A5-7E88-4A14-A9FC-921DFB9AE39B}" presName="compositeShape" presStyleCnt="0">
        <dgm:presLayoutVars>
          <dgm:chMax val="7"/>
          <dgm:dir/>
          <dgm:resizeHandles val="exact"/>
        </dgm:presLayoutVars>
      </dgm:prSet>
      <dgm:spPr/>
    </dgm:pt>
    <dgm:pt modelId="{92CAABF1-AFCB-4EBA-916D-17BA2DDA2556}" type="pres">
      <dgm:prSet presAssocID="{7DB31C18-C909-4420-A527-BEC3F2A07462}" presName="circ1" presStyleLbl="vennNode1" presStyleIdx="0" presStyleCnt="7"/>
      <dgm:spPr>
        <a:solidFill>
          <a:srgbClr val="FF0000">
            <a:alpha val="50000"/>
          </a:srgbClr>
        </a:solidFill>
      </dgm:spPr>
    </dgm:pt>
    <dgm:pt modelId="{1EE2A9C2-262F-4F16-8CAF-C4A0291A331E}" type="pres">
      <dgm:prSet presAssocID="{7DB31C18-C909-4420-A527-BEC3F2A07462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C6D8BD65-EC9F-4BA7-8476-ACB8FE604683}" type="pres">
      <dgm:prSet presAssocID="{E6B9A5C9-2532-4425-973F-A3357ABF5C52}" presName="circ2" presStyleLbl="vennNode1" presStyleIdx="1" presStyleCnt="7"/>
      <dgm:spPr>
        <a:solidFill>
          <a:srgbClr val="00B050">
            <a:alpha val="50000"/>
          </a:srgbClr>
        </a:solidFill>
      </dgm:spPr>
    </dgm:pt>
    <dgm:pt modelId="{6A5777FE-818F-4591-B097-221F7F74056A}" type="pres">
      <dgm:prSet presAssocID="{E6B9A5C9-2532-4425-973F-A3357ABF5C5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ECBC824-F869-4CF1-A596-7F6D608CB967}" type="pres">
      <dgm:prSet presAssocID="{9F0283DF-1BE8-44DE-B2FF-8F4B92A924EF}" presName="circ3" presStyleLbl="vennNode1" presStyleIdx="2" presStyleCnt="7"/>
      <dgm:spPr>
        <a:solidFill>
          <a:srgbClr val="00B0F0">
            <a:alpha val="50000"/>
          </a:srgbClr>
        </a:solidFill>
      </dgm:spPr>
    </dgm:pt>
    <dgm:pt modelId="{6CB8DEC0-8C63-44B3-9A53-A6207C876CC5}" type="pres">
      <dgm:prSet presAssocID="{9F0283DF-1BE8-44DE-B2FF-8F4B92A924EF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40CE34DA-2485-43EA-B5C6-22A1D66F04B4}" type="pres">
      <dgm:prSet presAssocID="{574E9013-7CB4-4BAC-92B4-B782EF111543}" presName="circ4" presStyleLbl="vennNode1" presStyleIdx="3" presStyleCnt="7"/>
      <dgm:spPr>
        <a:solidFill>
          <a:schemeClr val="accent2">
            <a:lumMod val="50000"/>
            <a:alpha val="50000"/>
          </a:schemeClr>
        </a:solidFill>
      </dgm:spPr>
    </dgm:pt>
    <dgm:pt modelId="{93775E28-8DC1-45DF-A4E1-2F61670D1CD1}" type="pres">
      <dgm:prSet presAssocID="{574E9013-7CB4-4BAC-92B4-B782EF111543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B90EEC80-0A3B-4ED2-B74C-5EAA3972AB3C}" type="pres">
      <dgm:prSet presAssocID="{248242D1-7DBC-4467-9D79-E64AB6EC35D2}" presName="circ5" presStyleLbl="vennNode1" presStyleIdx="4" presStyleCnt="7"/>
      <dgm:spPr>
        <a:solidFill>
          <a:schemeClr val="accent4">
            <a:alpha val="50000"/>
          </a:schemeClr>
        </a:solidFill>
      </dgm:spPr>
    </dgm:pt>
    <dgm:pt modelId="{FEAA02CA-2A87-4E11-A40F-A275A4F5DF16}" type="pres">
      <dgm:prSet presAssocID="{248242D1-7DBC-4467-9D79-E64AB6EC35D2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B7A6788-A639-49D6-A61B-6E888167B4E7}" type="pres">
      <dgm:prSet presAssocID="{8D1B9EC6-B9BE-4711-B888-70348B557F07}" presName="circ6" presStyleLbl="vennNode1" presStyleIdx="5" presStyleCnt="7"/>
      <dgm:spPr>
        <a:solidFill>
          <a:schemeClr val="accent5">
            <a:lumMod val="75000"/>
            <a:alpha val="50000"/>
          </a:schemeClr>
        </a:solidFill>
      </dgm:spPr>
    </dgm:pt>
    <dgm:pt modelId="{96E20D92-A783-4F4E-8AA5-365E04B5E98C}" type="pres">
      <dgm:prSet presAssocID="{8D1B9EC6-B9BE-4711-B888-70348B557F07}" presName="circ6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46C81237-5947-4F83-80E5-FCEDD1FADF17}" type="pres">
      <dgm:prSet presAssocID="{FE9932A6-0CF2-4AF7-93BD-594C2A33194E}" presName="circ7" presStyleLbl="vennNode1" presStyleIdx="6" presStyleCnt="7"/>
      <dgm:spPr>
        <a:solidFill>
          <a:srgbClr val="FFFF00">
            <a:alpha val="50000"/>
          </a:srgbClr>
        </a:solidFill>
      </dgm:spPr>
    </dgm:pt>
    <dgm:pt modelId="{9D71AA04-4DB1-4C4B-9B1A-1FC432767BF1}" type="pres">
      <dgm:prSet presAssocID="{FE9932A6-0CF2-4AF7-93BD-594C2A33194E}" presName="circ7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7C530F2E-2BCC-42E6-AF29-420EE1FE9A4D}" type="presOf" srcId="{574E9013-7CB4-4BAC-92B4-B782EF111543}" destId="{93775E28-8DC1-45DF-A4E1-2F61670D1CD1}" srcOrd="0" destOrd="0" presId="urn:microsoft.com/office/officeart/2005/8/layout/venn1"/>
    <dgm:cxn modelId="{D6CEFB65-0978-4B56-B8DC-82D18BCFDB99}" type="presOf" srcId="{E6B9A5C9-2532-4425-973F-A3357ABF5C52}" destId="{6A5777FE-818F-4591-B097-221F7F74056A}" srcOrd="0" destOrd="0" presId="urn:microsoft.com/office/officeart/2005/8/layout/venn1"/>
    <dgm:cxn modelId="{07AE125A-534A-48A6-BDD5-E4BD8009B111}" srcId="{6A09E6A5-7E88-4A14-A9FC-921DFB9AE39B}" destId="{574E9013-7CB4-4BAC-92B4-B782EF111543}" srcOrd="3" destOrd="0" parTransId="{84753A33-231B-4368-9991-C77429B1AFD3}" sibTransId="{5042EAE2-843C-4C38-B49B-71AD53E63D1A}"/>
    <dgm:cxn modelId="{903930AA-C4E8-4ABB-853F-2B903EA1C1A7}" type="presOf" srcId="{FE9932A6-0CF2-4AF7-93BD-594C2A33194E}" destId="{9D71AA04-4DB1-4C4B-9B1A-1FC432767BF1}" srcOrd="0" destOrd="0" presId="urn:microsoft.com/office/officeart/2005/8/layout/venn1"/>
    <dgm:cxn modelId="{BB0385DA-A184-40BA-87BB-9ABCE5CDB199}" srcId="{6A09E6A5-7E88-4A14-A9FC-921DFB9AE39B}" destId="{7DB31C18-C909-4420-A527-BEC3F2A07462}" srcOrd="0" destOrd="0" parTransId="{E57DD6E4-54E0-4FDD-8F92-6B28B8DD2366}" sibTransId="{B2BF8EEB-04C3-4E30-B84E-15BD21D18717}"/>
    <dgm:cxn modelId="{900CA0C4-3800-4722-B971-6796D76832C1}" srcId="{6A09E6A5-7E88-4A14-A9FC-921DFB9AE39B}" destId="{FE9932A6-0CF2-4AF7-93BD-594C2A33194E}" srcOrd="6" destOrd="0" parTransId="{36B89985-C47B-4EDD-AEC0-ACB6299C1F0A}" sibTransId="{8B78AD55-1309-4564-8B22-703660D736BC}"/>
    <dgm:cxn modelId="{82E03FA2-A931-4600-B3D0-DB74503DFD43}" type="presOf" srcId="{8D1B9EC6-B9BE-4711-B888-70348B557F07}" destId="{96E20D92-A783-4F4E-8AA5-365E04B5E98C}" srcOrd="0" destOrd="0" presId="urn:microsoft.com/office/officeart/2005/8/layout/venn1"/>
    <dgm:cxn modelId="{1CA83774-4E54-42B2-A0A6-67265FCC7850}" srcId="{6A09E6A5-7E88-4A14-A9FC-921DFB9AE39B}" destId="{9F0283DF-1BE8-44DE-B2FF-8F4B92A924EF}" srcOrd="2" destOrd="0" parTransId="{78D46D3B-FC08-4902-BFFE-9836D9E853AF}" sibTransId="{70F6A661-1526-4AA8-B315-5F000C71670A}"/>
    <dgm:cxn modelId="{282B29A9-F3CA-44A3-A233-B53F12284AF7}" type="presOf" srcId="{248242D1-7DBC-4467-9D79-E64AB6EC35D2}" destId="{FEAA02CA-2A87-4E11-A40F-A275A4F5DF16}" srcOrd="0" destOrd="0" presId="urn:microsoft.com/office/officeart/2005/8/layout/venn1"/>
    <dgm:cxn modelId="{2580375D-895F-4699-B852-491840C1DA2C}" srcId="{6A09E6A5-7E88-4A14-A9FC-921DFB9AE39B}" destId="{8D1B9EC6-B9BE-4711-B888-70348B557F07}" srcOrd="5" destOrd="0" parTransId="{4FDBBAF9-C791-47EB-BDCA-0A215FB35D90}" sibTransId="{32836982-1249-441C-A86E-A31B6BC68A65}"/>
    <dgm:cxn modelId="{9E1FE903-2123-4F1D-826E-30722C2EC9B8}" type="presOf" srcId="{7DB31C18-C909-4420-A527-BEC3F2A07462}" destId="{1EE2A9C2-262F-4F16-8CAF-C4A0291A331E}" srcOrd="0" destOrd="0" presId="urn:microsoft.com/office/officeart/2005/8/layout/venn1"/>
    <dgm:cxn modelId="{C5C0C270-831B-4511-ACE7-C21E0B9A2955}" srcId="{6A09E6A5-7E88-4A14-A9FC-921DFB9AE39B}" destId="{E6B9A5C9-2532-4425-973F-A3357ABF5C52}" srcOrd="1" destOrd="0" parTransId="{5291C655-3A7E-406E-B812-38EDC741F66D}" sibTransId="{3F8FB4F0-2123-4D7A-8BB9-1D8C1A22FD1E}"/>
    <dgm:cxn modelId="{AD94AD8C-D663-4C56-A589-BD40C7D70ADD}" srcId="{6A09E6A5-7E88-4A14-A9FC-921DFB9AE39B}" destId="{248242D1-7DBC-4467-9D79-E64AB6EC35D2}" srcOrd="4" destOrd="0" parTransId="{ACF324F3-7A63-451F-A665-879CE327FB56}" sibTransId="{E91C1230-8AC7-4DCC-86E1-20736A5CA057}"/>
    <dgm:cxn modelId="{01229A2E-9CC6-4478-8D1F-D6356A5D46B9}" srcId="{6A09E6A5-7E88-4A14-A9FC-921DFB9AE39B}" destId="{6A821D27-4B35-4385-802B-FFBF25BB886A}" srcOrd="7" destOrd="0" parTransId="{D6664731-0078-43CC-A7C8-8196939EB0E5}" sibTransId="{47C1715A-1BBC-4696-8394-94527D1A0F87}"/>
    <dgm:cxn modelId="{6C55B039-09E7-42BD-A3B7-62F9DB61F391}" type="presOf" srcId="{9F0283DF-1BE8-44DE-B2FF-8F4B92A924EF}" destId="{6CB8DEC0-8C63-44B3-9A53-A6207C876CC5}" srcOrd="0" destOrd="0" presId="urn:microsoft.com/office/officeart/2005/8/layout/venn1"/>
    <dgm:cxn modelId="{417A7C95-02B2-4FCB-8FFD-48117EC235D4}" type="presOf" srcId="{6A09E6A5-7E88-4A14-A9FC-921DFB9AE39B}" destId="{9D5A4BD7-C60D-4C46-A2E4-B0D36B8E61F1}" srcOrd="0" destOrd="0" presId="urn:microsoft.com/office/officeart/2005/8/layout/venn1"/>
    <dgm:cxn modelId="{BCECAB68-5B9B-4E54-9C41-7E29F63609BB}" type="presParOf" srcId="{9D5A4BD7-C60D-4C46-A2E4-B0D36B8E61F1}" destId="{92CAABF1-AFCB-4EBA-916D-17BA2DDA2556}" srcOrd="0" destOrd="0" presId="urn:microsoft.com/office/officeart/2005/8/layout/venn1"/>
    <dgm:cxn modelId="{A95E3271-EED4-4349-9314-6D5B52C1FE72}" type="presParOf" srcId="{9D5A4BD7-C60D-4C46-A2E4-B0D36B8E61F1}" destId="{1EE2A9C2-262F-4F16-8CAF-C4A0291A331E}" srcOrd="1" destOrd="0" presId="urn:microsoft.com/office/officeart/2005/8/layout/venn1"/>
    <dgm:cxn modelId="{3BAE0731-0775-4DC6-B45D-2557741B6D56}" type="presParOf" srcId="{9D5A4BD7-C60D-4C46-A2E4-B0D36B8E61F1}" destId="{C6D8BD65-EC9F-4BA7-8476-ACB8FE604683}" srcOrd="2" destOrd="0" presId="urn:microsoft.com/office/officeart/2005/8/layout/venn1"/>
    <dgm:cxn modelId="{429DDC6B-4A21-4763-904F-40E715E765FF}" type="presParOf" srcId="{9D5A4BD7-C60D-4C46-A2E4-B0D36B8E61F1}" destId="{6A5777FE-818F-4591-B097-221F7F74056A}" srcOrd="3" destOrd="0" presId="urn:microsoft.com/office/officeart/2005/8/layout/venn1"/>
    <dgm:cxn modelId="{1A07EE89-688A-474D-947B-5E85D398E713}" type="presParOf" srcId="{9D5A4BD7-C60D-4C46-A2E4-B0D36B8E61F1}" destId="{EECBC824-F869-4CF1-A596-7F6D608CB967}" srcOrd="4" destOrd="0" presId="urn:microsoft.com/office/officeart/2005/8/layout/venn1"/>
    <dgm:cxn modelId="{1DA8A670-F6BD-4951-859D-7A7F9670471A}" type="presParOf" srcId="{9D5A4BD7-C60D-4C46-A2E4-B0D36B8E61F1}" destId="{6CB8DEC0-8C63-44B3-9A53-A6207C876CC5}" srcOrd="5" destOrd="0" presId="urn:microsoft.com/office/officeart/2005/8/layout/venn1"/>
    <dgm:cxn modelId="{6031CDE6-EF12-4B29-ABCA-1EF2444B4BCA}" type="presParOf" srcId="{9D5A4BD7-C60D-4C46-A2E4-B0D36B8E61F1}" destId="{40CE34DA-2485-43EA-B5C6-22A1D66F04B4}" srcOrd="6" destOrd="0" presId="urn:microsoft.com/office/officeart/2005/8/layout/venn1"/>
    <dgm:cxn modelId="{38F7DBAE-C7D6-4BBE-8976-BB614C0E9411}" type="presParOf" srcId="{9D5A4BD7-C60D-4C46-A2E4-B0D36B8E61F1}" destId="{93775E28-8DC1-45DF-A4E1-2F61670D1CD1}" srcOrd="7" destOrd="0" presId="urn:microsoft.com/office/officeart/2005/8/layout/venn1"/>
    <dgm:cxn modelId="{3F4E3D0C-8DBF-42DB-BB35-100D4EF38AA5}" type="presParOf" srcId="{9D5A4BD7-C60D-4C46-A2E4-B0D36B8E61F1}" destId="{B90EEC80-0A3B-4ED2-B74C-5EAA3972AB3C}" srcOrd="8" destOrd="0" presId="urn:microsoft.com/office/officeart/2005/8/layout/venn1"/>
    <dgm:cxn modelId="{07190310-1ACB-4E8D-912D-9F39AACFD20E}" type="presParOf" srcId="{9D5A4BD7-C60D-4C46-A2E4-B0D36B8E61F1}" destId="{FEAA02CA-2A87-4E11-A40F-A275A4F5DF16}" srcOrd="9" destOrd="0" presId="urn:microsoft.com/office/officeart/2005/8/layout/venn1"/>
    <dgm:cxn modelId="{4CF3CCC1-3E49-4C84-92F0-4649A3A659FF}" type="presParOf" srcId="{9D5A4BD7-C60D-4C46-A2E4-B0D36B8E61F1}" destId="{5B7A6788-A639-49D6-A61B-6E888167B4E7}" srcOrd="10" destOrd="0" presId="urn:microsoft.com/office/officeart/2005/8/layout/venn1"/>
    <dgm:cxn modelId="{539CB324-FB1B-4AD9-8068-D1109199D7F9}" type="presParOf" srcId="{9D5A4BD7-C60D-4C46-A2E4-B0D36B8E61F1}" destId="{96E20D92-A783-4F4E-8AA5-365E04B5E98C}" srcOrd="11" destOrd="0" presId="urn:microsoft.com/office/officeart/2005/8/layout/venn1"/>
    <dgm:cxn modelId="{2D653AD8-93AC-4187-9465-85969EA61319}" type="presParOf" srcId="{9D5A4BD7-C60D-4C46-A2E4-B0D36B8E61F1}" destId="{46C81237-5947-4F83-80E5-FCEDD1FADF17}" srcOrd="12" destOrd="0" presId="urn:microsoft.com/office/officeart/2005/8/layout/venn1"/>
    <dgm:cxn modelId="{8165761E-17E8-4143-B559-D461279348EB}" type="presParOf" srcId="{9D5A4BD7-C60D-4C46-A2E4-B0D36B8E61F1}" destId="{9D71AA04-4DB1-4C4B-9B1A-1FC432767BF1}" srcOrd="13" destOrd="0" presId="urn:microsoft.com/office/officeart/2005/8/layout/venn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E59523-E5A8-49A9-BD4F-6FD5CDC30B29}">
      <dsp:nvSpPr>
        <dsp:cNvPr id="0" name=""/>
        <dsp:cNvSpPr/>
      </dsp:nvSpPr>
      <dsp:spPr>
        <a:xfrm>
          <a:off x="2204825" y="-196799"/>
          <a:ext cx="2090543" cy="2066085"/>
        </a:xfrm>
        <a:prstGeom prst="ellipse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u="sng" kern="1200" dirty="0" smtClean="0">
              <a:solidFill>
                <a:schemeClr val="tx1"/>
              </a:solidFill>
            </a:rPr>
            <a:t>Образование</a:t>
          </a:r>
          <a:endParaRPr lang="ru-RU" sz="1600" b="1" u="sng" kern="1200" dirty="0">
            <a:solidFill>
              <a:schemeClr val="tx1"/>
            </a:solidFill>
          </a:endParaRPr>
        </a:p>
      </dsp:txBody>
      <dsp:txXfrm>
        <a:off x="2510978" y="105772"/>
        <a:ext cx="1478237" cy="1460943"/>
      </dsp:txXfrm>
    </dsp:sp>
    <dsp:sp modelId="{208CFA88-519A-4F34-9095-5BC485BADBEE}">
      <dsp:nvSpPr>
        <dsp:cNvPr id="0" name=""/>
        <dsp:cNvSpPr/>
      </dsp:nvSpPr>
      <dsp:spPr>
        <a:xfrm rot="2160000">
          <a:off x="4117967" y="1220428"/>
          <a:ext cx="281588" cy="69730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900" kern="1200"/>
        </a:p>
      </dsp:txBody>
      <dsp:txXfrm>
        <a:off x="4126034" y="1335062"/>
        <a:ext cx="197112" cy="418381"/>
      </dsp:txXfrm>
    </dsp:sp>
    <dsp:sp modelId="{2B3B5C99-1878-4EFB-8E54-FEF5F27EC6DD}">
      <dsp:nvSpPr>
        <dsp:cNvPr id="0" name=""/>
        <dsp:cNvSpPr/>
      </dsp:nvSpPr>
      <dsp:spPr>
        <a:xfrm>
          <a:off x="4232451" y="1276357"/>
          <a:ext cx="2090543" cy="2066085"/>
        </a:xfrm>
        <a:prstGeom prst="ellipse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u="sng" kern="1200" dirty="0" smtClean="0">
              <a:solidFill>
                <a:schemeClr val="tx1"/>
              </a:solidFill>
            </a:rPr>
            <a:t>Производство</a:t>
          </a:r>
          <a:endParaRPr lang="ru-RU" sz="1400" b="1" u="sng" kern="1200" dirty="0">
            <a:solidFill>
              <a:schemeClr val="tx1"/>
            </a:solidFill>
          </a:endParaRPr>
        </a:p>
      </dsp:txBody>
      <dsp:txXfrm>
        <a:off x="4538604" y="1578928"/>
        <a:ext cx="1478237" cy="1460943"/>
      </dsp:txXfrm>
    </dsp:sp>
    <dsp:sp modelId="{8005DE2B-2985-4ED3-8D89-F76D7DFF42B5}">
      <dsp:nvSpPr>
        <dsp:cNvPr id="0" name=""/>
        <dsp:cNvSpPr/>
      </dsp:nvSpPr>
      <dsp:spPr>
        <a:xfrm rot="6480000">
          <a:off x="4747200" y="3146310"/>
          <a:ext cx="290621" cy="69730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900" kern="1200"/>
        </a:p>
      </dsp:txBody>
      <dsp:txXfrm rot="10800000">
        <a:off x="4804264" y="3244312"/>
        <a:ext cx="203435" cy="418381"/>
      </dsp:txXfrm>
    </dsp:sp>
    <dsp:sp modelId="{95D3E14E-1385-4606-B2C3-7790AEC97424}">
      <dsp:nvSpPr>
        <dsp:cNvPr id="0" name=""/>
        <dsp:cNvSpPr/>
      </dsp:nvSpPr>
      <dsp:spPr>
        <a:xfrm>
          <a:off x="3457967" y="3659975"/>
          <a:ext cx="2090543" cy="2066085"/>
        </a:xfrm>
        <a:prstGeom prst="ellipse">
          <a:avLst/>
        </a:prstGeom>
        <a:solidFill>
          <a:srgbClr val="BE68B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u="sng" kern="1200" dirty="0" err="1" smtClean="0">
              <a:solidFill>
                <a:schemeClr val="tx1"/>
              </a:solidFill>
            </a:rPr>
            <a:t>Предпринима</a:t>
          </a:r>
          <a:endParaRPr lang="ru-RU" sz="1400" b="1" u="sng" kern="1200" dirty="0" smtClean="0">
            <a:solidFill>
              <a:schemeClr val="tx1"/>
            </a:solidFill>
          </a:endParaRPr>
        </a:p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u="sng" kern="1200" dirty="0" err="1" smtClean="0">
              <a:solidFill>
                <a:schemeClr val="tx1"/>
              </a:solidFill>
            </a:rPr>
            <a:t>тельство</a:t>
          </a:r>
          <a:endParaRPr lang="ru-RU" sz="1400" b="1" u="sng" kern="1200" dirty="0">
            <a:solidFill>
              <a:schemeClr val="tx1"/>
            </a:solidFill>
          </a:endParaRPr>
        </a:p>
      </dsp:txBody>
      <dsp:txXfrm>
        <a:off x="3764120" y="3962546"/>
        <a:ext cx="1478237" cy="1460943"/>
      </dsp:txXfrm>
    </dsp:sp>
    <dsp:sp modelId="{7FE93879-420B-4793-97F9-73B025753953}">
      <dsp:nvSpPr>
        <dsp:cNvPr id="0" name=""/>
        <dsp:cNvSpPr/>
      </dsp:nvSpPr>
      <dsp:spPr>
        <a:xfrm rot="10800000">
          <a:off x="3118375" y="4344366"/>
          <a:ext cx="275915" cy="69730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900" kern="1200"/>
        </a:p>
      </dsp:txBody>
      <dsp:txXfrm rot="10800000">
        <a:off x="3201149" y="4483827"/>
        <a:ext cx="193141" cy="418381"/>
      </dsp:txXfrm>
    </dsp:sp>
    <dsp:sp modelId="{37D5C0AE-43F1-44AA-9616-457C6F29B81E}">
      <dsp:nvSpPr>
        <dsp:cNvPr id="0" name=""/>
        <dsp:cNvSpPr/>
      </dsp:nvSpPr>
      <dsp:spPr>
        <a:xfrm>
          <a:off x="951682" y="3659975"/>
          <a:ext cx="2090543" cy="2066085"/>
        </a:xfrm>
        <a:prstGeom prst="ellipse">
          <a:avLst/>
        </a:prstGeom>
        <a:solidFill>
          <a:srgbClr val="81A59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u="sng" kern="1200" dirty="0" smtClean="0">
              <a:solidFill>
                <a:schemeClr val="tx1"/>
              </a:solidFill>
            </a:rPr>
            <a:t>Спорт</a:t>
          </a:r>
          <a:endParaRPr lang="ru-RU" sz="1600" b="1" u="sng" kern="1200" dirty="0">
            <a:solidFill>
              <a:schemeClr val="tx1"/>
            </a:solidFill>
          </a:endParaRPr>
        </a:p>
      </dsp:txBody>
      <dsp:txXfrm>
        <a:off x="1257835" y="3962546"/>
        <a:ext cx="1478237" cy="1460943"/>
      </dsp:txXfrm>
    </dsp:sp>
    <dsp:sp modelId="{8969F852-B58C-41CB-ACE2-FA1D86CBCF69}">
      <dsp:nvSpPr>
        <dsp:cNvPr id="0" name=""/>
        <dsp:cNvSpPr/>
      </dsp:nvSpPr>
      <dsp:spPr>
        <a:xfrm rot="15120000">
          <a:off x="1466431" y="3158804"/>
          <a:ext cx="290621" cy="69730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900" kern="1200"/>
        </a:p>
      </dsp:txBody>
      <dsp:txXfrm rot="10800000">
        <a:off x="1523495" y="3339724"/>
        <a:ext cx="203435" cy="418381"/>
      </dsp:txXfrm>
    </dsp:sp>
    <dsp:sp modelId="{ABC2E4E2-E9FA-4A53-B992-97B374F6D9D6}">
      <dsp:nvSpPr>
        <dsp:cNvPr id="0" name=""/>
        <dsp:cNvSpPr/>
      </dsp:nvSpPr>
      <dsp:spPr>
        <a:xfrm>
          <a:off x="177198" y="1276357"/>
          <a:ext cx="2090543" cy="2066085"/>
        </a:xfrm>
        <a:prstGeom prst="ellipse">
          <a:avLst/>
        </a:prstGeom>
        <a:solidFill>
          <a:srgbClr val="71F82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u="sng" kern="1200" dirty="0" smtClean="0">
              <a:solidFill>
                <a:schemeClr val="tx1"/>
              </a:solidFill>
            </a:rPr>
            <a:t>Культура</a:t>
          </a:r>
          <a:endParaRPr lang="ru-RU" sz="1600" b="1" u="sng" kern="1200" dirty="0">
            <a:solidFill>
              <a:schemeClr val="tx1"/>
            </a:solidFill>
          </a:endParaRPr>
        </a:p>
      </dsp:txBody>
      <dsp:txXfrm>
        <a:off x="483351" y="1578928"/>
        <a:ext cx="1478237" cy="1460943"/>
      </dsp:txXfrm>
    </dsp:sp>
    <dsp:sp modelId="{0DB920B7-661A-44A4-8640-1C8E3EA485E7}">
      <dsp:nvSpPr>
        <dsp:cNvPr id="0" name=""/>
        <dsp:cNvSpPr/>
      </dsp:nvSpPr>
      <dsp:spPr>
        <a:xfrm rot="19440000">
          <a:off x="2090340" y="1227910"/>
          <a:ext cx="281588" cy="69730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900" kern="1200"/>
        </a:p>
      </dsp:txBody>
      <dsp:txXfrm>
        <a:off x="2098407" y="1392198"/>
        <a:ext cx="197112" cy="4183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644AD6-D443-40FC-A35D-0053C7A71411}">
      <dsp:nvSpPr>
        <dsp:cNvPr id="0" name=""/>
        <dsp:cNvSpPr/>
      </dsp:nvSpPr>
      <dsp:spPr>
        <a:xfrm>
          <a:off x="2715767" y="2064"/>
          <a:ext cx="3055239" cy="1362835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1. Ускорение изменений, нестабильность</a:t>
          </a:r>
          <a:endParaRPr lang="ru-RU" sz="2400" b="1" kern="1200" dirty="0">
            <a:solidFill>
              <a:schemeClr val="tx1"/>
            </a:solidFill>
          </a:endParaRPr>
        </a:p>
      </dsp:txBody>
      <dsp:txXfrm>
        <a:off x="2782295" y="68592"/>
        <a:ext cx="2922183" cy="1229779"/>
      </dsp:txXfrm>
    </dsp:sp>
    <dsp:sp modelId="{89717185-CD9C-497F-85C3-E6F15E79F444}">
      <dsp:nvSpPr>
        <dsp:cNvPr id="0" name=""/>
        <dsp:cNvSpPr/>
      </dsp:nvSpPr>
      <dsp:spPr>
        <a:xfrm>
          <a:off x="2715767" y="1433042"/>
          <a:ext cx="3055239" cy="1362835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2. Беспрецедентная информационная насыщенность</a:t>
          </a:r>
          <a:endParaRPr lang="ru-RU" sz="2400" b="1" kern="1200" dirty="0">
            <a:solidFill>
              <a:schemeClr val="tx1"/>
            </a:solidFill>
          </a:endParaRPr>
        </a:p>
      </dsp:txBody>
      <dsp:txXfrm>
        <a:off x="2782295" y="1499570"/>
        <a:ext cx="2922183" cy="1229779"/>
      </dsp:txXfrm>
    </dsp:sp>
    <dsp:sp modelId="{165B1E4B-E72E-478C-AE6A-195B3549C5B4}">
      <dsp:nvSpPr>
        <dsp:cNvPr id="0" name=""/>
        <dsp:cNvSpPr/>
      </dsp:nvSpPr>
      <dsp:spPr>
        <a:xfrm>
          <a:off x="2715767" y="2864020"/>
          <a:ext cx="3055239" cy="1362835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3. Колоссальное количество социальных связей</a:t>
          </a:r>
          <a:endParaRPr lang="ru-RU" sz="2400" b="1" kern="1200" dirty="0">
            <a:solidFill>
              <a:schemeClr val="tx1"/>
            </a:solidFill>
          </a:endParaRPr>
        </a:p>
      </dsp:txBody>
      <dsp:txXfrm>
        <a:off x="2782295" y="2930548"/>
        <a:ext cx="2922183" cy="122977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F277C8-1775-4110-B352-A9C0D7494950}">
      <dsp:nvSpPr>
        <dsp:cNvPr id="0" name=""/>
        <dsp:cNvSpPr/>
      </dsp:nvSpPr>
      <dsp:spPr>
        <a:xfrm rot="10800000">
          <a:off x="1670727" y="2448"/>
          <a:ext cx="5731839" cy="981491"/>
        </a:xfrm>
        <a:prstGeom prst="homePlate">
          <a:avLst/>
        </a:prstGeom>
        <a:solidFill>
          <a:srgbClr val="FF822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391" tIns="45720" rIns="85344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Улучшение показателей организаций, осуществляющих деятельность по общеобразовательным программам и образовательным программам среднего профессионального образования в образовательной, социокультурной, спортивной и других сферах;</a:t>
          </a:r>
          <a:endParaRPr lang="ru-RU" sz="12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916100" y="2448"/>
        <a:ext cx="5486466" cy="981491"/>
      </dsp:txXfrm>
    </dsp:sp>
    <dsp:sp modelId="{058E2E72-B140-47C3-B575-7A07E9DFD22E}">
      <dsp:nvSpPr>
        <dsp:cNvPr id="0" name=""/>
        <dsp:cNvSpPr/>
      </dsp:nvSpPr>
      <dsp:spPr>
        <a:xfrm>
          <a:off x="1220100" y="5204"/>
          <a:ext cx="907973" cy="90797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4E81AE-CA82-4976-99D0-6434625CDDA3}">
      <dsp:nvSpPr>
        <dsp:cNvPr id="0" name=""/>
        <dsp:cNvSpPr/>
      </dsp:nvSpPr>
      <dsp:spPr>
        <a:xfrm rot="10800000">
          <a:off x="1670727" y="1254977"/>
          <a:ext cx="5731839" cy="907973"/>
        </a:xfrm>
        <a:prstGeom prst="homePlate">
          <a:avLst/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391" tIns="45720" rIns="85344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Подготовка обучающегося к самостоятельной, осознанной и социально продуктивной деятельности в современном мире, отличительными особенностями которого являются нестабильность, неопределенность, изменчивость, сложность, информационная насыщенность;</a:t>
          </a:r>
          <a:endParaRPr lang="ru-RU" sz="12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897720" y="1254977"/>
        <a:ext cx="5504846" cy="907973"/>
      </dsp:txXfrm>
    </dsp:sp>
    <dsp:sp modelId="{76616635-D250-4480-BEA2-E875CD26EC9F}">
      <dsp:nvSpPr>
        <dsp:cNvPr id="0" name=""/>
        <dsp:cNvSpPr/>
      </dsp:nvSpPr>
      <dsp:spPr>
        <a:xfrm>
          <a:off x="1216740" y="1254977"/>
          <a:ext cx="907973" cy="907973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463E00-18E7-4ECE-992F-5013D7661528}">
      <dsp:nvSpPr>
        <dsp:cNvPr id="0" name=""/>
        <dsp:cNvSpPr/>
      </dsp:nvSpPr>
      <dsp:spPr>
        <a:xfrm rot="10800000">
          <a:off x="1670727" y="2433987"/>
          <a:ext cx="5731839" cy="907973"/>
        </a:xfrm>
        <a:prstGeom prst="homePlate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391" tIns="53340" rIns="99568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181818"/>
              </a:solidFill>
              <a:effectLst/>
              <a:latin typeface="Arial"/>
              <a:ea typeface="Times New Roman"/>
            </a:rPr>
            <a:t>Раскрытие личностного, творческого, профессионального потенциала каждого обучающегося, поддержка формирования и реализации индивидуальной образовательной траектории;</a:t>
          </a:r>
          <a:endParaRPr lang="ru-RU" sz="1400" kern="1200" dirty="0"/>
        </a:p>
      </dsp:txBody>
      <dsp:txXfrm rot="10800000">
        <a:off x="1897720" y="2433987"/>
        <a:ext cx="5504846" cy="907973"/>
      </dsp:txXfrm>
    </dsp:sp>
    <dsp:sp modelId="{2E5734DB-5C7E-4E1A-B786-1E5D2E5CD730}">
      <dsp:nvSpPr>
        <dsp:cNvPr id="0" name=""/>
        <dsp:cNvSpPr/>
      </dsp:nvSpPr>
      <dsp:spPr>
        <a:xfrm>
          <a:off x="1216740" y="2433987"/>
          <a:ext cx="907973" cy="907973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CFDF7B-20E9-48B5-826B-2B09222E7C9D}">
      <dsp:nvSpPr>
        <dsp:cNvPr id="0" name=""/>
        <dsp:cNvSpPr/>
      </dsp:nvSpPr>
      <dsp:spPr>
        <a:xfrm rot="10800000">
          <a:off x="1670727" y="3612997"/>
          <a:ext cx="5731839" cy="907973"/>
        </a:xfrm>
        <a:prstGeom prst="homePlate">
          <a:avLst/>
        </a:prstGeom>
        <a:solidFill>
          <a:srgbClr val="B56BB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391" tIns="53340" rIns="99568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181818"/>
              </a:solidFill>
              <a:effectLst/>
              <a:latin typeface="Arial"/>
              <a:ea typeface="Times New Roman"/>
            </a:rPr>
            <a:t>Создание психологически комфортной среды для развития и повышения квалификации педагогов, увеличение числа закрепившихся в профессии педагогических кадров;</a:t>
          </a:r>
          <a:endParaRPr lang="ru-RU" sz="1400" kern="1200" dirty="0"/>
        </a:p>
      </dsp:txBody>
      <dsp:txXfrm rot="10800000">
        <a:off x="1897720" y="3612997"/>
        <a:ext cx="5504846" cy="907973"/>
      </dsp:txXfrm>
    </dsp:sp>
    <dsp:sp modelId="{FE7E3071-7BC6-4C4D-9A5D-81D94EC0B074}">
      <dsp:nvSpPr>
        <dsp:cNvPr id="0" name=""/>
        <dsp:cNvSpPr/>
      </dsp:nvSpPr>
      <dsp:spPr>
        <a:xfrm>
          <a:off x="1216740" y="3612997"/>
          <a:ext cx="907973" cy="907973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980B87-898A-4F08-A6E8-88BEF9963CE5}">
      <dsp:nvSpPr>
        <dsp:cNvPr id="0" name=""/>
        <dsp:cNvSpPr/>
      </dsp:nvSpPr>
      <dsp:spPr>
        <a:xfrm rot="10800000">
          <a:off x="1670727" y="4792007"/>
          <a:ext cx="5731839" cy="907973"/>
        </a:xfrm>
        <a:prstGeom prst="homePlate">
          <a:avLst/>
        </a:prstGeom>
        <a:solidFill>
          <a:srgbClr val="DFDC4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391" tIns="53340" rIns="99568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 rot="10800000">
        <a:off x="1897720" y="4792007"/>
        <a:ext cx="5504846" cy="907973"/>
      </dsp:txXfrm>
    </dsp:sp>
    <dsp:sp modelId="{5C0F99DA-AB1C-4B6F-80CC-2DD792AC5E86}">
      <dsp:nvSpPr>
        <dsp:cNvPr id="0" name=""/>
        <dsp:cNvSpPr/>
      </dsp:nvSpPr>
      <dsp:spPr>
        <a:xfrm>
          <a:off x="1216740" y="4792007"/>
          <a:ext cx="907973" cy="907973"/>
        </a:xfrm>
        <a:prstGeom prst="ellipse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48C4FA-D6B8-408F-B4F2-2F165B7E7C87}">
      <dsp:nvSpPr>
        <dsp:cNvPr id="0" name=""/>
        <dsp:cNvSpPr/>
      </dsp:nvSpPr>
      <dsp:spPr>
        <a:xfrm rot="5400000">
          <a:off x="5954415" y="-2621190"/>
          <a:ext cx="1147313" cy="6389730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«Успевающий-неуспевающий»</a:t>
          </a:r>
          <a:endParaRPr lang="ru-RU" sz="1500" kern="1200" dirty="0"/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«Лидер-пассивный» </a:t>
          </a:r>
          <a:endParaRPr lang="ru-RU" sz="1500" kern="1200" dirty="0"/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«Равный – равному»</a:t>
          </a:r>
          <a:endParaRPr lang="ru-RU" sz="1500" kern="1200" dirty="0"/>
        </a:p>
      </dsp:txBody>
      <dsp:txXfrm rot="-5400000">
        <a:off x="3333207" y="56025"/>
        <a:ext cx="6333723" cy="1035299"/>
      </dsp:txXfrm>
    </dsp:sp>
    <dsp:sp modelId="{86DD23F6-3E3F-41C0-BD2D-94A61DB24B80}">
      <dsp:nvSpPr>
        <dsp:cNvPr id="0" name=""/>
        <dsp:cNvSpPr/>
      </dsp:nvSpPr>
      <dsp:spPr>
        <a:xfrm>
          <a:off x="354638" y="163094"/>
          <a:ext cx="2895398" cy="821161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chemeClr val="tx1"/>
              </a:solidFill>
            </a:rPr>
            <a:t>«ученик – ученик», «студент-студент» </a:t>
          </a:r>
          <a:endParaRPr lang="ru-RU" sz="2300" b="1" kern="1200" dirty="0">
            <a:solidFill>
              <a:schemeClr val="tx1"/>
            </a:solidFill>
          </a:endParaRPr>
        </a:p>
      </dsp:txBody>
      <dsp:txXfrm>
        <a:off x="394724" y="203180"/>
        <a:ext cx="2815226" cy="740989"/>
      </dsp:txXfrm>
    </dsp:sp>
    <dsp:sp modelId="{9D1AE144-183A-4BBD-AE19-B158849AE4B5}">
      <dsp:nvSpPr>
        <dsp:cNvPr id="0" name=""/>
        <dsp:cNvSpPr/>
      </dsp:nvSpPr>
      <dsp:spPr>
        <a:xfrm rot="5400000">
          <a:off x="5954415" y="-1432818"/>
          <a:ext cx="1147313" cy="6389730"/>
        </a:xfrm>
        <a:prstGeom prst="round2SameRect">
          <a:avLst/>
        </a:prstGeom>
        <a:solidFill>
          <a:schemeClr val="accent5">
            <a:tint val="40000"/>
            <a:alpha val="90000"/>
            <a:hueOff val="-1847939"/>
            <a:satOff val="-3204"/>
            <a:lumOff val="-322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1847939"/>
              <a:satOff val="-3204"/>
              <a:lumOff val="-3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«Опытный педагог-молодой специалист»</a:t>
          </a:r>
          <a:endParaRPr lang="ru-RU" sz="1500" kern="1200" dirty="0"/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«Лидер  педагогического сообщества – педагог, испытывающий проблемы»</a:t>
          </a:r>
          <a:endParaRPr lang="ru-RU" sz="1500" kern="1200" dirty="0"/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«Педагог-новатор  - консервативный педагог»</a:t>
          </a:r>
          <a:endParaRPr lang="ru-RU" sz="1500" kern="1200" dirty="0"/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«Опытный предметник – неопытный предметник»</a:t>
          </a:r>
          <a:endParaRPr lang="ru-RU" sz="1500" kern="1200" dirty="0"/>
        </a:p>
      </dsp:txBody>
      <dsp:txXfrm rot="-5400000">
        <a:off x="3333207" y="1244397"/>
        <a:ext cx="6333723" cy="1035299"/>
      </dsp:txXfrm>
    </dsp:sp>
    <dsp:sp modelId="{D21C9D28-5393-4031-9893-6BFA44EED84E}">
      <dsp:nvSpPr>
        <dsp:cNvPr id="0" name=""/>
        <dsp:cNvSpPr/>
      </dsp:nvSpPr>
      <dsp:spPr>
        <a:xfrm>
          <a:off x="354638" y="1351465"/>
          <a:ext cx="2895398" cy="821161"/>
        </a:xfrm>
        <a:prstGeom prst="roundRect">
          <a:avLst/>
        </a:prstGeom>
        <a:solidFill>
          <a:schemeClr val="accent5">
            <a:hueOff val="-1838336"/>
            <a:satOff val="-2557"/>
            <a:lumOff val="-9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chemeClr val="tx1"/>
              </a:solidFill>
            </a:rPr>
            <a:t>«учитель – учитель»</a:t>
          </a:r>
          <a:endParaRPr lang="ru-RU" sz="2300" b="1" kern="1200" dirty="0">
            <a:solidFill>
              <a:schemeClr val="tx1"/>
            </a:solidFill>
          </a:endParaRPr>
        </a:p>
      </dsp:txBody>
      <dsp:txXfrm>
        <a:off x="394724" y="1391551"/>
        <a:ext cx="2815226" cy="740989"/>
      </dsp:txXfrm>
    </dsp:sp>
    <dsp:sp modelId="{0C1A84B5-04C6-4FDF-BC73-5875C13D4073}">
      <dsp:nvSpPr>
        <dsp:cNvPr id="0" name=""/>
        <dsp:cNvSpPr/>
      </dsp:nvSpPr>
      <dsp:spPr>
        <a:xfrm rot="5400000">
          <a:off x="5954415" y="-244447"/>
          <a:ext cx="1147313" cy="6389730"/>
        </a:xfrm>
        <a:prstGeom prst="round2SameRect">
          <a:avLst/>
        </a:prstGeom>
        <a:solidFill>
          <a:schemeClr val="accent5">
            <a:tint val="40000"/>
            <a:alpha val="90000"/>
            <a:hueOff val="-3695877"/>
            <a:satOff val="-6408"/>
            <a:lumOff val="-64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3695877"/>
              <a:satOff val="-6408"/>
              <a:lumOff val="-64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«Успевающий-неуспевающий»</a:t>
          </a:r>
          <a:endParaRPr lang="ru-RU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«Лидер-равнодушный» </a:t>
          </a:r>
          <a:endParaRPr lang="ru-RU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«Равный – другому»</a:t>
          </a:r>
          <a:endParaRPr lang="ru-RU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«Куратор – автор проекта»</a:t>
          </a:r>
          <a:endParaRPr lang="ru-RU" sz="1500" kern="1200" dirty="0"/>
        </a:p>
      </dsp:txBody>
      <dsp:txXfrm rot="-5400000">
        <a:off x="3333207" y="2432768"/>
        <a:ext cx="6333723" cy="1035299"/>
      </dsp:txXfrm>
    </dsp:sp>
    <dsp:sp modelId="{50F50DC8-E9B1-43C7-AA30-DCD8E8978AF9}">
      <dsp:nvSpPr>
        <dsp:cNvPr id="0" name=""/>
        <dsp:cNvSpPr/>
      </dsp:nvSpPr>
      <dsp:spPr>
        <a:xfrm>
          <a:off x="354638" y="2539836"/>
          <a:ext cx="2895398" cy="821161"/>
        </a:xfrm>
        <a:prstGeom prst="round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chemeClr val="tx1"/>
              </a:solidFill>
            </a:rPr>
            <a:t>«студент – ученик»</a:t>
          </a:r>
          <a:endParaRPr lang="ru-RU" sz="2300" b="1" kern="1200" dirty="0">
            <a:solidFill>
              <a:schemeClr val="tx1"/>
            </a:solidFill>
          </a:endParaRPr>
        </a:p>
      </dsp:txBody>
      <dsp:txXfrm>
        <a:off x="394724" y="2579922"/>
        <a:ext cx="2815226" cy="740989"/>
      </dsp:txXfrm>
    </dsp:sp>
    <dsp:sp modelId="{934F6899-D4D2-49FD-AD2D-AD622582CD56}">
      <dsp:nvSpPr>
        <dsp:cNvPr id="0" name=""/>
        <dsp:cNvSpPr/>
      </dsp:nvSpPr>
      <dsp:spPr>
        <a:xfrm rot="5400000">
          <a:off x="5958831" y="934553"/>
          <a:ext cx="1147313" cy="6395976"/>
        </a:xfrm>
        <a:prstGeom prst="round2SameRect">
          <a:avLst/>
        </a:prstGeom>
        <a:solidFill>
          <a:schemeClr val="accent5">
            <a:tint val="40000"/>
            <a:alpha val="90000"/>
            <a:hueOff val="-5543816"/>
            <a:satOff val="-9612"/>
            <a:lumOff val="-967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5543816"/>
              <a:satOff val="-9612"/>
              <a:lumOff val="-96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«Активный профессионал – равнодушный потребитель»</a:t>
          </a:r>
          <a:endParaRPr lang="ru-RU" sz="1500" kern="1200" dirty="0"/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«Коллега – молодой коллега»</a:t>
          </a:r>
          <a:endParaRPr lang="ru-RU" sz="1500" kern="1200" dirty="0"/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«Работодатель-будущий сотрудник»</a:t>
          </a:r>
          <a:endParaRPr lang="ru-RU" sz="1500" kern="1200" dirty="0"/>
        </a:p>
      </dsp:txBody>
      <dsp:txXfrm rot="-5400000">
        <a:off x="3334500" y="3614892"/>
        <a:ext cx="6339969" cy="1035299"/>
      </dsp:txXfrm>
    </dsp:sp>
    <dsp:sp modelId="{FB536D1B-E522-47D0-902B-4B9BCF1BF019}">
      <dsp:nvSpPr>
        <dsp:cNvPr id="0" name=""/>
        <dsp:cNvSpPr/>
      </dsp:nvSpPr>
      <dsp:spPr>
        <a:xfrm>
          <a:off x="354638" y="3728208"/>
          <a:ext cx="2898228" cy="821161"/>
        </a:xfrm>
        <a:prstGeom prst="roundRect">
          <a:avLst/>
        </a:prstGeom>
        <a:solidFill>
          <a:schemeClr val="accent5">
            <a:hueOff val="-5515009"/>
            <a:satOff val="-7671"/>
            <a:lumOff val="-29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chemeClr val="tx1"/>
              </a:solidFill>
            </a:rPr>
            <a:t>«работодатель – ученик»</a:t>
          </a:r>
          <a:endParaRPr lang="ru-RU" sz="2300" b="1" kern="1200" dirty="0">
            <a:solidFill>
              <a:schemeClr val="tx1"/>
            </a:solidFill>
          </a:endParaRPr>
        </a:p>
      </dsp:txBody>
      <dsp:txXfrm>
        <a:off x="394724" y="3768294"/>
        <a:ext cx="2818056" cy="740989"/>
      </dsp:txXfrm>
    </dsp:sp>
    <dsp:sp modelId="{BFC93EE0-7D68-44CA-BD51-A747E6DCAB24}">
      <dsp:nvSpPr>
        <dsp:cNvPr id="0" name=""/>
        <dsp:cNvSpPr/>
      </dsp:nvSpPr>
      <dsp:spPr>
        <a:xfrm rot="5400000">
          <a:off x="5958831" y="2129190"/>
          <a:ext cx="1147313" cy="6395976"/>
        </a:xfrm>
        <a:prstGeom prst="round2SameRect">
          <a:avLst/>
        </a:prstGeom>
        <a:solidFill>
          <a:schemeClr val="accent5">
            <a:tint val="40000"/>
            <a:alpha val="90000"/>
            <a:hueOff val="-7391755"/>
            <a:satOff val="-12816"/>
            <a:lumOff val="-128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7391755"/>
              <a:satOff val="-12816"/>
              <a:lumOff val="-128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«Активный профессионал – равнодушный потребитель»</a:t>
          </a:r>
          <a:endParaRPr lang="ru-RU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«Успешный профессионал- студент, выбирающий профессию»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«Коллега – будущий коллега»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«Работодатель-будущий сотрудник»</a:t>
          </a:r>
        </a:p>
      </dsp:txBody>
      <dsp:txXfrm rot="-5400000">
        <a:off x="3334500" y="4809529"/>
        <a:ext cx="6339969" cy="1035299"/>
      </dsp:txXfrm>
    </dsp:sp>
    <dsp:sp modelId="{09A3D95C-5A07-45E7-9564-A17B949EB69F}">
      <dsp:nvSpPr>
        <dsp:cNvPr id="0" name=""/>
        <dsp:cNvSpPr/>
      </dsp:nvSpPr>
      <dsp:spPr>
        <a:xfrm>
          <a:off x="354638" y="4916579"/>
          <a:ext cx="2898228" cy="821161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chemeClr val="tx1"/>
              </a:solidFill>
            </a:rPr>
            <a:t>«работодатель – студент»</a:t>
          </a:r>
          <a:endParaRPr lang="ru-RU" sz="2300" b="1" kern="1200" dirty="0">
            <a:solidFill>
              <a:schemeClr val="tx1"/>
            </a:solidFill>
          </a:endParaRPr>
        </a:p>
      </dsp:txBody>
      <dsp:txXfrm>
        <a:off x="394724" y="4956665"/>
        <a:ext cx="2818056" cy="74098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CAABF1-AFCB-4EBA-916D-17BA2DDA2556}">
      <dsp:nvSpPr>
        <dsp:cNvPr id="0" name=""/>
        <dsp:cNvSpPr/>
      </dsp:nvSpPr>
      <dsp:spPr>
        <a:xfrm>
          <a:off x="4060993" y="1589630"/>
          <a:ext cx="2036424" cy="2036674"/>
        </a:xfrm>
        <a:prstGeom prst="ellipse">
          <a:avLst/>
        </a:prstGeom>
        <a:solidFill>
          <a:srgbClr val="FF000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EE2A9C2-262F-4F16-8CAF-C4A0291A331E}">
      <dsp:nvSpPr>
        <dsp:cNvPr id="0" name=""/>
        <dsp:cNvSpPr/>
      </dsp:nvSpPr>
      <dsp:spPr>
        <a:xfrm>
          <a:off x="3912504" y="0"/>
          <a:ext cx="2333403" cy="1248727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chemeClr val="bg2">
                  <a:lumMod val="10000"/>
                </a:schemeClr>
              </a:solidFill>
            </a:rPr>
            <a:t>-</a:t>
          </a:r>
          <a:r>
            <a:rPr lang="ru-RU" sz="1700" b="1" kern="12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Приказ «О внедрении целевой модели наставничества».</a:t>
          </a:r>
          <a:endParaRPr lang="ru-RU" sz="1700" b="1" kern="1200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12504" y="0"/>
        <a:ext cx="2333403" cy="1248727"/>
      </dsp:txXfrm>
    </dsp:sp>
    <dsp:sp modelId="{C6D8BD65-EC9F-4BA7-8476-ACB8FE604683}">
      <dsp:nvSpPr>
        <dsp:cNvPr id="0" name=""/>
        <dsp:cNvSpPr/>
      </dsp:nvSpPr>
      <dsp:spPr>
        <a:xfrm>
          <a:off x="4658344" y="1876837"/>
          <a:ext cx="2036424" cy="2036674"/>
        </a:xfrm>
        <a:prstGeom prst="ellipse">
          <a:avLst/>
        </a:prstGeom>
        <a:solidFill>
          <a:srgbClr val="00B05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6A5777FE-818F-4591-B097-221F7F74056A}">
      <dsp:nvSpPr>
        <dsp:cNvPr id="0" name=""/>
        <dsp:cNvSpPr/>
      </dsp:nvSpPr>
      <dsp:spPr>
        <a:xfrm>
          <a:off x="6945928" y="1186291"/>
          <a:ext cx="2206127" cy="137360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chemeClr val="bg2">
                  <a:lumMod val="10000"/>
                </a:schemeClr>
              </a:solidFill>
            </a:rPr>
            <a:t>-</a:t>
          </a:r>
          <a:r>
            <a:rPr lang="ru-RU" sz="1700" b="1" kern="12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Протокол заседания педагогического совета организации.</a:t>
          </a:r>
          <a:endParaRPr lang="ru-RU" sz="1700" b="1" kern="1200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945928" y="1186291"/>
        <a:ext cx="2206127" cy="1373600"/>
      </dsp:txXfrm>
    </dsp:sp>
    <dsp:sp modelId="{EECBC824-F869-4CF1-A596-7F6D608CB967}">
      <dsp:nvSpPr>
        <dsp:cNvPr id="0" name=""/>
        <dsp:cNvSpPr/>
      </dsp:nvSpPr>
      <dsp:spPr>
        <a:xfrm>
          <a:off x="4805137" y="2523054"/>
          <a:ext cx="2036424" cy="2036674"/>
        </a:xfrm>
        <a:prstGeom prst="ellipse">
          <a:avLst/>
        </a:prstGeom>
        <a:solidFill>
          <a:srgbClr val="00B0F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6CB8DEC0-8C63-44B3-9A53-A6207C876CC5}">
      <dsp:nvSpPr>
        <dsp:cNvPr id="0" name=""/>
        <dsp:cNvSpPr/>
      </dsp:nvSpPr>
      <dsp:spPr>
        <a:xfrm>
          <a:off x="7158056" y="2934509"/>
          <a:ext cx="2163701" cy="146725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-Приказ «Об утверждении плана реализации целевой модели наставничества и начале реализации проекта»</a:t>
          </a:r>
          <a:endParaRPr lang="ru-RU" sz="1600" b="1" kern="1200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158056" y="2934509"/>
        <a:ext cx="2163701" cy="1467254"/>
      </dsp:txXfrm>
    </dsp:sp>
    <dsp:sp modelId="{40CE34DA-2485-43EA-B5C6-22A1D66F04B4}">
      <dsp:nvSpPr>
        <dsp:cNvPr id="0" name=""/>
        <dsp:cNvSpPr/>
      </dsp:nvSpPr>
      <dsp:spPr>
        <a:xfrm>
          <a:off x="4391912" y="3041276"/>
          <a:ext cx="2036424" cy="2036674"/>
        </a:xfrm>
        <a:prstGeom prst="ellipse">
          <a:avLst/>
        </a:prstGeom>
        <a:solidFill>
          <a:schemeClr val="accent2">
            <a:lumMod val="5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3775E28-8DC1-45DF-A4E1-2F61670D1CD1}">
      <dsp:nvSpPr>
        <dsp:cNvPr id="0" name=""/>
        <dsp:cNvSpPr/>
      </dsp:nvSpPr>
      <dsp:spPr>
        <a:xfrm>
          <a:off x="6224695" y="4901255"/>
          <a:ext cx="2333403" cy="1342382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-Положение о наставничестве.</a:t>
          </a:r>
          <a:endParaRPr lang="ru-RU" sz="1700" b="1" kern="1200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24695" y="4901255"/>
        <a:ext cx="2333403" cy="1342382"/>
      </dsp:txXfrm>
    </dsp:sp>
    <dsp:sp modelId="{B90EEC80-0A3B-4ED2-B74C-5EAA3972AB3C}">
      <dsp:nvSpPr>
        <dsp:cNvPr id="0" name=""/>
        <dsp:cNvSpPr/>
      </dsp:nvSpPr>
      <dsp:spPr>
        <a:xfrm>
          <a:off x="3730074" y="3041276"/>
          <a:ext cx="2036424" cy="2036674"/>
        </a:xfrm>
        <a:prstGeom prst="ellipse">
          <a:avLst/>
        </a:prstGeom>
        <a:solidFill>
          <a:schemeClr val="accent4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FEAA02CA-2A87-4E11-A40F-A275A4F5DF16}">
      <dsp:nvSpPr>
        <dsp:cNvPr id="0" name=""/>
        <dsp:cNvSpPr/>
      </dsp:nvSpPr>
      <dsp:spPr>
        <a:xfrm>
          <a:off x="1600313" y="4901255"/>
          <a:ext cx="2333403" cy="1342382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chemeClr val="bg2">
                  <a:lumMod val="10000"/>
                </a:schemeClr>
              </a:solidFill>
            </a:rPr>
            <a:t>-</a:t>
          </a:r>
          <a:r>
            <a:rPr lang="ru-RU" sz="1700" b="1" kern="12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Приказ «Об утверждении Положения о наставничестве».</a:t>
          </a:r>
          <a:endParaRPr lang="ru-RU" sz="1700" b="1" kern="1200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00313" y="4901255"/>
        <a:ext cx="2333403" cy="1342382"/>
      </dsp:txXfrm>
    </dsp:sp>
    <dsp:sp modelId="{5B7A6788-A639-49D6-A61B-6E888167B4E7}">
      <dsp:nvSpPr>
        <dsp:cNvPr id="0" name=""/>
        <dsp:cNvSpPr/>
      </dsp:nvSpPr>
      <dsp:spPr>
        <a:xfrm>
          <a:off x="3316849" y="2523054"/>
          <a:ext cx="2036424" cy="2036674"/>
        </a:xfrm>
        <a:prstGeom prst="ellipse">
          <a:avLst/>
        </a:prstGeom>
        <a:solidFill>
          <a:schemeClr val="accent5">
            <a:lumMod val="75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6E20D92-A783-4F4E-8AA5-365E04B5E98C}">
      <dsp:nvSpPr>
        <dsp:cNvPr id="0" name=""/>
        <dsp:cNvSpPr/>
      </dsp:nvSpPr>
      <dsp:spPr>
        <a:xfrm>
          <a:off x="836653" y="2934509"/>
          <a:ext cx="2163701" cy="146725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-Приказ «О назначении куратора и наставников внедрения целевой модели наставничества»</a:t>
          </a:r>
          <a:endParaRPr lang="ru-RU" sz="1700" b="1" kern="1200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36653" y="2934509"/>
        <a:ext cx="2163701" cy="1467254"/>
      </dsp:txXfrm>
    </dsp:sp>
    <dsp:sp modelId="{46C81237-5947-4F83-80E5-FCEDD1FADF17}">
      <dsp:nvSpPr>
        <dsp:cNvPr id="0" name=""/>
        <dsp:cNvSpPr/>
      </dsp:nvSpPr>
      <dsp:spPr>
        <a:xfrm>
          <a:off x="3463642" y="1876837"/>
          <a:ext cx="2036424" cy="2036674"/>
        </a:xfrm>
        <a:prstGeom prst="ellipse">
          <a:avLst/>
        </a:prstGeom>
        <a:solidFill>
          <a:srgbClr val="FFFF0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D71AA04-4DB1-4C4B-9B1A-1FC432767BF1}">
      <dsp:nvSpPr>
        <dsp:cNvPr id="0" name=""/>
        <dsp:cNvSpPr/>
      </dsp:nvSpPr>
      <dsp:spPr>
        <a:xfrm>
          <a:off x="1006356" y="1186291"/>
          <a:ext cx="2206127" cy="137360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-Приказ «О формировании наставнических пар (групп)».</a:t>
          </a:r>
          <a:endParaRPr lang="ru-RU" sz="1700" b="1" kern="1200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06356" y="1186291"/>
        <a:ext cx="2206127" cy="13736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07594-D78B-48AB-9EC0-5220F2DE08A8}" type="datetimeFigureOut">
              <a:rPr lang="ru-RU" smtClean="0"/>
              <a:t>25.01.2022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EEAE5-DB12-4CE5-910A-F9EE3BB13AC5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96215"/>
            <a:ext cx="3540988" cy="2000469"/>
          </a:xfrm>
          <a:prstGeom prst="rect">
            <a:avLst/>
          </a:prstGeom>
        </p:spPr>
      </p:pic>
      <p:sp>
        <p:nvSpPr>
          <p:cNvPr id="8" name="Прямоугольник 7"/>
          <p:cNvSpPr/>
          <p:nvPr userDrawn="1"/>
        </p:nvSpPr>
        <p:spPr>
          <a:xfrm>
            <a:off x="3420290" y="0"/>
            <a:ext cx="8842049" cy="6858000"/>
          </a:xfrm>
          <a:prstGeom prst="rect">
            <a:avLst/>
          </a:prstGeom>
          <a:solidFill>
            <a:srgbClr val="26BC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3681554" y="997432"/>
            <a:ext cx="21435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Тема:</a:t>
            </a:r>
            <a:endParaRPr lang="ru-RU" sz="5400" b="1" cap="none" spc="50" dirty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3681554" y="4012490"/>
            <a:ext cx="192873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cap="none" spc="50" dirty="0" smtClean="0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Спикер:</a:t>
            </a:r>
            <a:endParaRPr lang="ru-RU" sz="3200" cap="none" spc="50" dirty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3681554" y="98182"/>
            <a:ext cx="817884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spc="50" dirty="0" smtClean="0">
                <a:ln w="9525" cmpd="sng">
                  <a:noFill/>
                  <a:prstDash val="solid"/>
                </a:ln>
                <a:solidFill>
                  <a:srgbClr val="FFC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Наставничество в дополнительном образовании</a:t>
            </a:r>
            <a:endParaRPr lang="ru-RU" sz="2400" b="1" cap="none" spc="50" dirty="0">
              <a:ln w="9525" cmpd="sng">
                <a:noFill/>
                <a:prstDash val="solid"/>
              </a:ln>
              <a:solidFill>
                <a:srgbClr val="FFC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pic>
        <p:nvPicPr>
          <p:cNvPr id="12" name="Picture 8" descr="Конкурс творческих работ «Наставник нашего времени» — Сайт педагогического  колледжа №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56" b="90000" l="1987" r="59272">
                        <a14:foregroundMark x1="12914" y1="43889" x2="12914" y2="43889"/>
                        <a14:foregroundMark x1="28311" y1="19444" x2="28311" y2="19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55" y="1786920"/>
            <a:ext cx="57531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/_layouts/images/titlegraphic.gif&#10;/koiro/Images1/logo_inst.jpg&#10;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6634"/>
            <a:ext cx="3356106" cy="737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1716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07594-D78B-48AB-9EC0-5220F2DE08A8}" type="datetimeFigureOut">
              <a:rPr lang="ru-RU" smtClean="0"/>
              <a:t>25.01.2022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EEAE5-DB12-4CE5-910A-F9EE3BB13A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306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07594-D78B-48AB-9EC0-5220F2DE08A8}" type="datetimeFigureOut">
              <a:rPr lang="ru-RU" smtClean="0"/>
              <a:t>25.01.2022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EEAE5-DB12-4CE5-910A-F9EE3BB13A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9161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07594-D78B-48AB-9EC0-5220F2DE08A8}" type="datetimeFigureOut">
              <a:rPr lang="ru-RU" smtClean="0"/>
              <a:t>25.01.2022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EEAE5-DB12-4CE5-910A-F9EE3BB13AC5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8" descr="Конкурс творческих работ «Наставник нашего времени» — Сайт педагогического  колледжа №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56" b="90000" l="1987" r="59272">
                        <a14:foregroundMark x1="12914" y1="43889" x2="12914" y2="43889"/>
                        <a14:foregroundMark x1="28311" y1="19444" x2="28311" y2="19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7078"/>
            <a:ext cx="1961077" cy="1168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515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07594-D78B-48AB-9EC0-5220F2DE08A8}" type="datetimeFigureOut">
              <a:rPr lang="ru-RU" smtClean="0"/>
              <a:t>25.01.2022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EEAE5-DB12-4CE5-910A-F9EE3BB13A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746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07594-D78B-48AB-9EC0-5220F2DE08A8}" type="datetimeFigureOut">
              <a:rPr lang="ru-RU" smtClean="0"/>
              <a:t>25.01.2022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EEAE5-DB12-4CE5-910A-F9EE3BB13AC5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Picture 8" descr="Конкурс творческих работ «Наставник нашего времени» — Сайт педагогического  колледжа №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56" b="90000" l="1987" r="59272">
                        <a14:foregroundMark x1="12914" y1="43889" x2="12914" y2="43889"/>
                        <a14:foregroundMark x1="28311" y1="19444" x2="28311" y2="19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7078"/>
            <a:ext cx="1961077" cy="1168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9893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07594-D78B-48AB-9EC0-5220F2DE08A8}" type="datetimeFigureOut">
              <a:rPr lang="ru-RU" smtClean="0"/>
              <a:t>25.01.2022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EEAE5-DB12-4CE5-910A-F9EE3BB13AC5}" type="slidenum">
              <a:rPr lang="ru-RU" smtClean="0"/>
              <a:t>‹#›</a:t>
            </a:fld>
            <a:endParaRPr lang="ru-RU"/>
          </a:p>
        </p:txBody>
      </p:sp>
      <p:pic>
        <p:nvPicPr>
          <p:cNvPr id="11" name="Picture 8" descr="Конкурс творческих работ «Наставник нашего времени» — Сайт педагогического  колледжа №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56" b="90000" l="1987" r="59272">
                        <a14:foregroundMark x1="12914" y1="43889" x2="12914" y2="43889"/>
                        <a14:foregroundMark x1="28311" y1="19444" x2="28311" y2="19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7078"/>
            <a:ext cx="1961077" cy="1168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423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07594-D78B-48AB-9EC0-5220F2DE08A8}" type="datetimeFigureOut">
              <a:rPr lang="ru-RU" smtClean="0"/>
              <a:t>25.01.2022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EEAE5-DB12-4CE5-910A-F9EE3BB13AC5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Picture 8" descr="Конкурс творческих работ «Наставник нашего времени» — Сайт педагогического  колледжа №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56" b="90000" l="1987" r="59272">
                        <a14:foregroundMark x1="12914" y1="43889" x2="12914" y2="43889"/>
                        <a14:foregroundMark x1="28311" y1="19444" x2="28311" y2="19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7078"/>
            <a:ext cx="1961077" cy="1168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1488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07594-D78B-48AB-9EC0-5220F2DE08A8}" type="datetimeFigureOut">
              <a:rPr lang="ru-RU" smtClean="0"/>
              <a:t>25.01.2022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EEAE5-DB12-4CE5-910A-F9EE3BB13A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7302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07594-D78B-48AB-9EC0-5220F2DE08A8}" type="datetimeFigureOut">
              <a:rPr lang="ru-RU" smtClean="0"/>
              <a:t>25.01.2022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EEAE5-DB12-4CE5-910A-F9EE3BB13A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4287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07594-D78B-48AB-9EC0-5220F2DE08A8}" type="datetimeFigureOut">
              <a:rPr lang="ru-RU" smtClean="0"/>
              <a:t>25.01.2022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EEAE5-DB12-4CE5-910A-F9EE3BB13A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4461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507594-D78B-48AB-9EC0-5220F2DE08A8}" type="datetimeFigureOut">
              <a:rPr lang="ru-RU" smtClean="0"/>
              <a:t>25.01.2022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3EEAE5-DB12-4CE5-910A-F9EE3BB13A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3928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5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9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8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6215"/>
            <a:ext cx="3540988" cy="200046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420290" y="0"/>
            <a:ext cx="8842049" cy="6858000"/>
          </a:xfrm>
          <a:prstGeom prst="rect">
            <a:avLst/>
          </a:prstGeom>
          <a:solidFill>
            <a:srgbClr val="26BC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681554" y="997432"/>
            <a:ext cx="21435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Тема:</a:t>
            </a:r>
            <a:endParaRPr lang="ru-RU" sz="5400" b="1" cap="none" spc="50" dirty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681554" y="4012490"/>
            <a:ext cx="192873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cap="none" spc="50" dirty="0" smtClean="0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Спикер:</a:t>
            </a:r>
            <a:endParaRPr lang="ru-RU" sz="3200" cap="none" spc="50" dirty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681554" y="98182"/>
            <a:ext cx="817884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spc="50" dirty="0" smtClean="0">
                <a:ln w="9525" cmpd="sng">
                  <a:noFill/>
                  <a:prstDash val="solid"/>
                </a:ln>
                <a:solidFill>
                  <a:srgbClr val="FFC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Наставничество в дополнительном образовании</a:t>
            </a:r>
            <a:endParaRPr lang="ru-RU" sz="2400" b="1" cap="none" spc="50" dirty="0">
              <a:ln w="9525" cmpd="sng">
                <a:noFill/>
                <a:prstDash val="solid"/>
              </a:ln>
              <a:solidFill>
                <a:srgbClr val="FFC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pic>
        <p:nvPicPr>
          <p:cNvPr id="1032" name="Picture 8" descr="Конкурс творческих работ «Наставник нашего времени» — Сайт педагогического  колледжа №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56" b="90000" l="1987" r="59272">
                        <a14:foregroundMark x1="12914" y1="43889" x2="12914" y2="43889"/>
                        <a14:foregroundMark x1="28311" y1="19444" x2="28311" y2="19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55" y="1786920"/>
            <a:ext cx="57531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825090" y="1495514"/>
            <a:ext cx="51733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Впишите тему занятия здесь</a:t>
            </a:r>
            <a:endParaRPr lang="ru-RU" sz="4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45920" y="4184869"/>
            <a:ext cx="75139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Маслов Лев Васильевич, </a:t>
            </a:r>
          </a:p>
          <a:p>
            <a:pPr algn="ctr"/>
            <a:r>
              <a:rPr lang="ru-RU" sz="32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пед</a:t>
            </a:r>
            <a:r>
              <a:rPr lang="ru-RU" sz="3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. доп. образования, </a:t>
            </a:r>
          </a:p>
          <a:p>
            <a:r>
              <a:rPr lang="ru-RU" sz="3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МБУДО «Дом детского творчества»</a:t>
            </a:r>
            <a:endParaRPr lang="ru-RU" sz="3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825090" y="1271822"/>
            <a:ext cx="5904656" cy="201704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rgbClr val="FF822D"/>
                </a:solidFill>
                <a:latin typeface="Impact" panose="020B0806030902050204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Наставничество как социокультурный </a:t>
            </a:r>
            <a:r>
              <a:rPr lang="ru-RU" sz="4400" b="1" dirty="0" smtClean="0">
                <a:solidFill>
                  <a:srgbClr val="FF822D"/>
                </a:solidFill>
                <a:latin typeface="Impact" panose="020B0806030902050204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феномен</a:t>
            </a:r>
            <a:endParaRPr lang="ru-RU" sz="4400" b="1" dirty="0">
              <a:solidFill>
                <a:srgbClr val="FF822D"/>
              </a:solidFill>
              <a:latin typeface="Impact" panose="020B0806030902050204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14" name="Picture 5" descr="D:\2016\дом творчества\2021\наставничество\5569c94bd31876d7532bc9df508756b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4969699"/>
            <a:ext cx="3320277" cy="1911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436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6215"/>
            <a:ext cx="3540988" cy="200046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420290" y="0"/>
            <a:ext cx="8842049" cy="6858000"/>
          </a:xfrm>
          <a:prstGeom prst="rect">
            <a:avLst/>
          </a:prstGeom>
          <a:solidFill>
            <a:srgbClr val="26BC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681554" y="997432"/>
            <a:ext cx="21435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Тема:</a:t>
            </a:r>
            <a:endParaRPr lang="ru-RU" sz="5400" b="1" cap="none" spc="50" dirty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681554" y="4012490"/>
            <a:ext cx="192873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cap="none" spc="50" dirty="0" smtClean="0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Спикер:</a:t>
            </a:r>
            <a:endParaRPr lang="ru-RU" sz="3200" cap="none" spc="50" dirty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681554" y="98182"/>
            <a:ext cx="817884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spc="50" dirty="0" smtClean="0">
                <a:ln w="9525" cmpd="sng">
                  <a:noFill/>
                  <a:prstDash val="solid"/>
                </a:ln>
                <a:solidFill>
                  <a:srgbClr val="FFC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Наставничество в дополнительном образовании</a:t>
            </a:r>
            <a:endParaRPr lang="ru-RU" sz="2400" b="1" cap="none" spc="50" dirty="0">
              <a:ln w="9525" cmpd="sng">
                <a:noFill/>
                <a:prstDash val="solid"/>
              </a:ln>
              <a:solidFill>
                <a:srgbClr val="FFC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pic>
        <p:nvPicPr>
          <p:cNvPr id="1032" name="Picture 8" descr="Конкурс творческих работ «Наставник нашего времени» — Сайт педагогического  колледжа №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56" b="90000" l="1987" r="59272">
                        <a14:foregroundMark x1="12914" y1="43889" x2="12914" y2="43889"/>
                        <a14:foregroundMark x1="28311" y1="19444" x2="28311" y2="19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55" y="1786920"/>
            <a:ext cx="57531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825090" y="1495514"/>
            <a:ext cx="51733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Впишите тему занятия здесь</a:t>
            </a:r>
            <a:endParaRPr lang="ru-RU" sz="4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53532" y="4431091"/>
            <a:ext cx="79164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Начиналова</a:t>
            </a:r>
            <a:r>
              <a:rPr lang="ru-RU" sz="3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Светлана Анатольевна, </a:t>
            </a:r>
          </a:p>
          <a:p>
            <a:pPr algn="ctr"/>
            <a:r>
              <a:rPr lang="ru-RU" sz="32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пед</a:t>
            </a:r>
            <a:r>
              <a:rPr lang="ru-RU" sz="3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. доп. образования, </a:t>
            </a:r>
          </a:p>
          <a:p>
            <a:r>
              <a:rPr lang="ru-RU" sz="3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МБУДО «Дом детского творчества»</a:t>
            </a:r>
            <a:endParaRPr lang="ru-RU" sz="3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825090" y="1271822"/>
            <a:ext cx="5904656" cy="201704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rgbClr val="FF822D"/>
                </a:solidFill>
                <a:latin typeface="Impact" panose="020B0806030902050204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Целевая модель наставничества</a:t>
            </a:r>
          </a:p>
          <a:p>
            <a:pPr algn="ctr"/>
            <a:r>
              <a:rPr lang="ru-RU" sz="4400" b="1" dirty="0">
                <a:solidFill>
                  <a:srgbClr val="FF822D"/>
                </a:solidFill>
                <a:latin typeface="Impact" panose="020B0806030902050204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Ключевые понятия</a:t>
            </a:r>
            <a:endParaRPr lang="ru-RU" sz="4400" b="1" dirty="0">
              <a:solidFill>
                <a:srgbClr val="FF822D"/>
              </a:solidFill>
              <a:latin typeface="Impact" panose="020B0806030902050204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14" name="Picture 5" descr="D:\2016\дом творчества\2021\наставничество\5569c94bd31876d7532bc9df508756b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4969699"/>
            <a:ext cx="3320277" cy="1911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5471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2874" y="297755"/>
            <a:ext cx="1108912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u="sng" dirty="0">
                <a:latin typeface="Impact" panose="020B0806030902050204" pitchFamily="34" charset="0"/>
              </a:rPr>
              <a:t>Национальный проект «</a:t>
            </a:r>
            <a:r>
              <a:rPr lang="ru-RU" sz="2800" u="sng" dirty="0" smtClean="0">
                <a:latin typeface="Impact" panose="020B0806030902050204" pitchFamily="34" charset="0"/>
              </a:rPr>
              <a:t>Образование»</a:t>
            </a:r>
          </a:p>
          <a:p>
            <a:pPr algn="ctr"/>
            <a:r>
              <a:rPr lang="ru-RU" sz="2800" dirty="0" smtClean="0">
                <a:latin typeface="Impact" panose="020B0806030902050204" pitchFamily="34" charset="0"/>
              </a:rPr>
              <a:t>К </a:t>
            </a:r>
            <a:r>
              <a:rPr lang="ru-RU" sz="2800" dirty="0">
                <a:latin typeface="Impact" panose="020B0806030902050204" pitchFamily="34" charset="0"/>
              </a:rPr>
              <a:t>2024 году не менее 70% обучающихся и </a:t>
            </a:r>
            <a:r>
              <a:rPr lang="ru-RU" sz="2800" dirty="0" smtClean="0">
                <a:latin typeface="Impact" panose="020B0806030902050204" pitchFamily="34" charset="0"/>
              </a:rPr>
              <a:t>педагогических </a:t>
            </a:r>
            <a:r>
              <a:rPr lang="ru-RU" sz="2800" dirty="0">
                <a:latin typeface="Impact" panose="020B0806030902050204" pitchFamily="34" charset="0"/>
              </a:rPr>
              <a:t>работников </a:t>
            </a:r>
            <a:endParaRPr lang="ru-RU" sz="2800" dirty="0" smtClean="0">
              <a:latin typeface="Impact" panose="020B0806030902050204" pitchFamily="34" charset="0"/>
            </a:endParaRPr>
          </a:p>
          <a:p>
            <a:pPr algn="ctr"/>
            <a:r>
              <a:rPr lang="ru-RU" sz="2800" dirty="0" smtClean="0">
                <a:latin typeface="Impact" panose="020B0806030902050204" pitchFamily="34" charset="0"/>
              </a:rPr>
              <a:t>общеобразовательных организаций </a:t>
            </a:r>
            <a:r>
              <a:rPr lang="ru-RU" sz="2800" dirty="0">
                <a:latin typeface="Impact" panose="020B0806030902050204" pitchFamily="34" charset="0"/>
              </a:rPr>
              <a:t>должны быть вовлечены в </a:t>
            </a:r>
            <a:endParaRPr lang="ru-RU" sz="2800" dirty="0" smtClean="0">
              <a:latin typeface="Impact" panose="020B0806030902050204" pitchFamily="34" charset="0"/>
            </a:endParaRPr>
          </a:p>
          <a:p>
            <a:pPr algn="ctr"/>
            <a:r>
              <a:rPr lang="ru-RU" sz="2800" dirty="0" smtClean="0">
                <a:latin typeface="Impact" panose="020B0806030902050204" pitchFamily="34" charset="0"/>
              </a:rPr>
              <a:t>различные </a:t>
            </a:r>
            <a:r>
              <a:rPr lang="ru-RU" sz="2800" dirty="0">
                <a:latin typeface="Impact" panose="020B0806030902050204" pitchFamily="34" charset="0"/>
              </a:rPr>
              <a:t>формы </a:t>
            </a:r>
            <a:r>
              <a:rPr lang="ru-RU" sz="2800" dirty="0" smtClean="0">
                <a:latin typeface="Impact" panose="020B0806030902050204" pitchFamily="34" charset="0"/>
              </a:rPr>
              <a:t>наставничества </a:t>
            </a:r>
            <a:r>
              <a:rPr lang="ru-RU" sz="2800" dirty="0">
                <a:latin typeface="Impact" panose="020B0806030902050204" pitchFamily="34" charset="0"/>
              </a:rPr>
              <a:t>и сопровождения</a:t>
            </a:r>
          </a:p>
        </p:txBody>
      </p:sp>
      <p:pic>
        <p:nvPicPr>
          <p:cNvPr id="3" name="Picture 2" descr="D:\2016\дом творчества\2021\наставничество\mento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86" y="2113637"/>
            <a:ext cx="2915816" cy="231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Блок-схема: альтернативный процесс 3"/>
          <p:cNvSpPr/>
          <p:nvPr/>
        </p:nvSpPr>
        <p:spPr>
          <a:xfrm>
            <a:off x="3471713" y="2812997"/>
            <a:ext cx="8354642" cy="2406056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ЦЕЛЬ: создание </a:t>
            </a:r>
            <a:r>
              <a:rPr lang="ru-RU" dirty="0">
                <a:solidFill>
                  <a:schemeClr val="tx1"/>
                </a:solidFill>
              </a:rPr>
              <a:t>условий для формирования эффективной системы поддержки,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самоопределения и профессиональной ориентации всех обучающихся в </a:t>
            </a:r>
            <a:r>
              <a:rPr lang="ru-RU" dirty="0" smtClean="0">
                <a:solidFill>
                  <a:schemeClr val="tx1"/>
                </a:solidFill>
              </a:rPr>
              <a:t>возрасте от </a:t>
            </a:r>
            <a:r>
              <a:rPr lang="ru-RU" dirty="0">
                <a:solidFill>
                  <a:schemeClr val="tx1"/>
                </a:solidFill>
              </a:rPr>
              <a:t>10 лет, педагогических работников (далее - педагоги) разных </a:t>
            </a:r>
            <a:r>
              <a:rPr lang="ru-RU" dirty="0" smtClean="0">
                <a:solidFill>
                  <a:schemeClr val="tx1"/>
                </a:solidFill>
              </a:rPr>
              <a:t>уровней образования </a:t>
            </a:r>
            <a:r>
              <a:rPr lang="ru-RU" dirty="0">
                <a:solidFill>
                  <a:schemeClr val="tx1"/>
                </a:solidFill>
              </a:rPr>
              <a:t>и молодых специалистов проживающих на территории </a:t>
            </a:r>
            <a:r>
              <a:rPr lang="ru-RU" dirty="0" err="1" smtClean="0">
                <a:solidFill>
                  <a:schemeClr val="tx1"/>
                </a:solidFill>
              </a:rPr>
              <a:t>РоссийскойФедерации</a:t>
            </a:r>
            <a:r>
              <a:rPr lang="ru-RU" dirty="0">
                <a:solidFill>
                  <a:schemeClr val="tx1"/>
                </a:solidFill>
              </a:rPr>
              <a:t>, в программы наставничества.</a:t>
            </a:r>
          </a:p>
        </p:txBody>
      </p:sp>
    </p:spTree>
    <p:extLst>
      <p:ext uri="{BB962C8B-B14F-4D97-AF65-F5344CB8AC3E}">
        <p14:creationId xmlns:p14="http://schemas.microsoft.com/office/powerpoint/2010/main" val="419598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1324" y="275164"/>
            <a:ext cx="8418651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Задачи внедрения целевой модели наставничества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347351262"/>
              </p:ext>
            </p:extLst>
          </p:nvPr>
        </p:nvGraphicFramePr>
        <p:xfrm>
          <a:off x="1624831" y="798384"/>
          <a:ext cx="8619307" cy="57024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681653" y="5665375"/>
            <a:ext cx="5317994" cy="72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12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Формирование открытого и эффективного сообщества вокруг</a:t>
            </a:r>
          </a:p>
          <a:p>
            <a:pPr lvl="0" algn="ctr">
              <a:lnSpc>
                <a:spcPct val="115000"/>
              </a:lnSpc>
            </a:pPr>
            <a:r>
              <a:rPr lang="ru-RU" sz="12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образовательной организации, способного на комплексную поддержку ее </a:t>
            </a:r>
          </a:p>
          <a:p>
            <a:pPr lvl="0" algn="ctr">
              <a:lnSpc>
                <a:spcPct val="115000"/>
              </a:lnSpc>
            </a:pPr>
            <a:r>
              <a:rPr lang="ru-RU" sz="12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деятельности, в котором выстроены доверительные и партнерские отношения</a:t>
            </a:r>
            <a:endParaRPr lang="ru-RU" sz="1200" dirty="0"/>
          </a:p>
        </p:txBody>
      </p:sp>
      <p:pic>
        <p:nvPicPr>
          <p:cNvPr id="6146" name="Picture 2" descr="D:\2016\дом творчества\2021\наставничество\505076-350704-1-153997993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74" y="4064000"/>
            <a:ext cx="2786063" cy="253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2016\дом творчества\2021\наставничество\505076-350704-1-153997993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4192587"/>
            <a:ext cx="2828925" cy="253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881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внобедренный треугольник 1"/>
          <p:cNvSpPr/>
          <p:nvPr/>
        </p:nvSpPr>
        <p:spPr>
          <a:xfrm>
            <a:off x="1847672" y="188751"/>
            <a:ext cx="7929561" cy="6443663"/>
          </a:xfrm>
          <a:prstGeom prst="triangl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Группа 2"/>
          <p:cNvGrpSpPr/>
          <p:nvPr/>
        </p:nvGrpSpPr>
        <p:grpSpPr>
          <a:xfrm>
            <a:off x="2425617" y="560512"/>
            <a:ext cx="7170412" cy="615843"/>
            <a:chOff x="880220" y="280936"/>
            <a:chExt cx="6878802" cy="479174"/>
          </a:xfrm>
        </p:grpSpPr>
        <p:sp>
          <p:nvSpPr>
            <p:cNvPr id="4" name="Скругленный прямоугольник 3"/>
            <p:cNvSpPr/>
            <p:nvPr/>
          </p:nvSpPr>
          <p:spPr>
            <a:xfrm>
              <a:off x="880220" y="280936"/>
              <a:ext cx="6878802" cy="479174"/>
            </a:xfrm>
            <a:prstGeom prst="roundRect">
              <a:avLst/>
            </a:pr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" name="Скругленный прямоугольник 4"/>
            <p:cNvSpPr/>
            <p:nvPr/>
          </p:nvSpPr>
          <p:spPr>
            <a:xfrm>
              <a:off x="903611" y="304327"/>
              <a:ext cx="6832020" cy="4323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rPr>
                <a:t>Наставничество</a:t>
              </a:r>
              <a:r>
                <a:rPr lang="ru-RU" sz="1400" kern="1200" dirty="0" smtClean="0">
                  <a:solidFill>
                    <a:srgbClr val="181818"/>
                  </a:solidFill>
                  <a:effectLst/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rPr>
                <a:t> - универсальная технология передачи опыта, знаний, формирования навыков, компетенций, </a:t>
              </a:r>
              <a:r>
                <a:rPr lang="ru-RU" sz="1400" kern="1200" dirty="0" err="1" smtClean="0">
                  <a:solidFill>
                    <a:srgbClr val="181818"/>
                  </a:solidFill>
                  <a:effectLst/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rPr>
                <a:t>метакомпетенций</a:t>
              </a:r>
              <a:r>
                <a:rPr lang="ru-RU" sz="1400" kern="1200" dirty="0" smtClean="0">
                  <a:solidFill>
                    <a:srgbClr val="181818"/>
                  </a:solidFill>
                  <a:effectLst/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rPr>
                <a:t> и ценностей через неформальное </a:t>
              </a:r>
              <a:r>
                <a:rPr lang="ru-RU" sz="1400" kern="1200" dirty="0" err="1" smtClean="0">
                  <a:solidFill>
                    <a:srgbClr val="181818"/>
                  </a:solidFill>
                  <a:effectLst/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rPr>
                <a:t>взаимообогащающее</a:t>
              </a:r>
              <a:r>
                <a:rPr lang="ru-RU" sz="1400" kern="1200" dirty="0" smtClean="0">
                  <a:solidFill>
                    <a:srgbClr val="181818"/>
                  </a:solidFill>
                  <a:effectLst/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rPr>
                <a:t> общение, основанное на доверии и партнерстве</a:t>
              </a:r>
              <a:r>
                <a:rPr lang="ru-RU" sz="1400" kern="1200" dirty="0" smtClean="0">
                  <a:solidFill>
                    <a:srgbClr val="181818"/>
                  </a:solidFill>
                  <a:effectLst/>
                  <a:latin typeface="Arial"/>
                  <a:ea typeface="Times New Roman"/>
                </a:rPr>
                <a:t>.</a:t>
              </a:r>
              <a:endParaRPr lang="ru-RU" sz="1400" kern="1200" dirty="0"/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2458930" y="1176356"/>
            <a:ext cx="7137099" cy="991932"/>
            <a:chOff x="1042985" y="857285"/>
            <a:chExt cx="6656955" cy="636542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1042985" y="857285"/>
              <a:ext cx="6656955" cy="636542"/>
            </a:xfrm>
            <a:prstGeom prst="roundRect">
              <a:avLst/>
            </a:prstGeom>
          </p:spPr>
          <p:style>
            <a:lnRef idx="2">
              <a:schemeClr val="accent5">
                <a:hueOff val="-1050478"/>
                <a:satOff val="-1461"/>
                <a:lumOff val="-56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Скругленный прямоугольник 4"/>
            <p:cNvSpPr/>
            <p:nvPr/>
          </p:nvSpPr>
          <p:spPr>
            <a:xfrm>
              <a:off x="1074058" y="888358"/>
              <a:ext cx="6594809" cy="5743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lvl="0" algn="ctr" defTabSz="11557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600" kern="1200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300413" y="1262604"/>
            <a:ext cx="5372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FF0000"/>
                </a:solidFill>
              </a:rPr>
              <a:t>Форма наставничества </a:t>
            </a:r>
            <a:r>
              <a:rPr lang="ru-RU" sz="1400" dirty="0"/>
              <a:t>– способ реализации целевой </a:t>
            </a:r>
            <a:r>
              <a:rPr lang="ru-RU" sz="1400" dirty="0" smtClean="0"/>
              <a:t>модели через </a:t>
            </a:r>
            <a:r>
              <a:rPr lang="ru-RU" sz="1400" dirty="0"/>
              <a:t>организацию работы наставнической пары или группы, участники которой находятся в заданной обстоятельствами ролевой ситуации, определяемой основной деятельностью и позицией 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2458930" y="2216711"/>
            <a:ext cx="7168037" cy="918001"/>
            <a:chOff x="14283" y="1637504"/>
            <a:chExt cx="6868476" cy="607278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14283" y="1637504"/>
              <a:ext cx="6868476" cy="607278"/>
            </a:xfrm>
            <a:prstGeom prst="roundRect">
              <a:avLst/>
            </a:prstGeom>
          </p:spPr>
          <p:style>
            <a:lnRef idx="2">
              <a:schemeClr val="accent5">
                <a:hueOff val="-3151433"/>
                <a:satOff val="-4383"/>
                <a:lumOff val="-1681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Скругленный прямоугольник 4"/>
            <p:cNvSpPr/>
            <p:nvPr/>
          </p:nvSpPr>
          <p:spPr>
            <a:xfrm>
              <a:off x="43928" y="1667149"/>
              <a:ext cx="6809186" cy="54798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i="0" kern="1200" dirty="0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Программа наставничества </a:t>
              </a:r>
              <a:r>
                <a:rPr lang="ru-RU" sz="1200" b="0" i="0" kern="1200" dirty="0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– комплекс мероприятий и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0" i="0" kern="1200" dirty="0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формирующих их действий, направленный на организацию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0" i="0" kern="1200" dirty="0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взаимоотношений наставника и наставляемого в конкретных формах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0" i="0" kern="1200" dirty="0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для получения ожидаемых результатов.</a:t>
              </a:r>
              <a:endParaRPr lang="ru-RU" sz="1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64638" y="4656592"/>
            <a:ext cx="7156674" cy="1151537"/>
            <a:chOff x="-164447" y="2154325"/>
            <a:chExt cx="6920538" cy="721341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-127564" y="2154325"/>
              <a:ext cx="6846774" cy="721341"/>
            </a:xfrm>
            <a:prstGeom prst="roundRect">
              <a:avLst/>
            </a:prstGeom>
          </p:spPr>
          <p:style>
            <a:lnRef idx="2">
              <a:schemeClr val="accent5">
                <a:hueOff val="-4201911"/>
                <a:satOff val="-5845"/>
                <a:lumOff val="-2241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Скругленный прямоугольник 4"/>
            <p:cNvSpPr/>
            <p:nvPr/>
          </p:nvSpPr>
          <p:spPr>
            <a:xfrm>
              <a:off x="-164447" y="2200509"/>
              <a:ext cx="6920538" cy="56496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i="0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Наставляемый</a:t>
              </a:r>
              <a:r>
                <a:rPr lang="ru-RU" sz="1200" b="0" i="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участник программы наставничества, </a:t>
              </a:r>
              <a:r>
                <a:rPr lang="ru-RU" sz="1200" b="0" i="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который через </a:t>
              </a:r>
              <a:r>
                <a:rPr lang="ru-RU" sz="1200" b="0" i="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взаимодействие с наставником и при его помощи и </a:t>
              </a:r>
              <a:r>
                <a:rPr lang="ru-RU" sz="1200" b="0" i="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поддержке решает </a:t>
              </a:r>
              <a:r>
                <a:rPr lang="ru-RU" sz="1200" b="0" i="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конкретные жизненные, личные и профессиональные </a:t>
              </a:r>
              <a:r>
                <a:rPr lang="ru-RU" sz="1200" b="0" i="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задачи, приобретает </a:t>
              </a:r>
              <a:r>
                <a:rPr lang="ru-RU" sz="1200" b="0" i="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новый опыт и развивает новые навыки и компетенции. </a:t>
              </a:r>
              <a:r>
                <a:rPr lang="ru-RU" sz="1200" b="0" i="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</a:t>
              </a:r>
              <a:r>
                <a:rPr lang="ru-RU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200" b="0" i="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конкретных </a:t>
              </a:r>
              <a:r>
                <a:rPr lang="ru-RU" sz="1200" b="0" i="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формах </a:t>
              </a:r>
              <a:r>
                <a:rPr lang="ru-RU" sz="1200" b="0" i="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наставляемый может </a:t>
              </a:r>
              <a:r>
                <a:rPr lang="ru-RU" sz="1200" b="0" i="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быть определен </a:t>
              </a:r>
              <a:r>
                <a:rPr lang="ru-RU" sz="1200" b="0" i="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термином "обучающийся</a:t>
              </a:r>
              <a:r>
                <a:rPr lang="ru-RU" sz="1200" b="0" i="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".</a:t>
              </a:r>
              <a:endParaRPr lang="ru-RU" sz="1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2289294" y="5893924"/>
            <a:ext cx="7046315" cy="738490"/>
            <a:chOff x="4398746" y="3158282"/>
            <a:chExt cx="7046315" cy="738490"/>
          </a:xfrm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4398746" y="3158282"/>
              <a:ext cx="7046315" cy="738489"/>
            </a:xfrm>
            <a:prstGeom prst="roundRect">
              <a:avLst/>
            </a:prstGeom>
          </p:spPr>
          <p:style>
            <a:lnRef idx="2">
              <a:schemeClr val="accent5">
                <a:hueOff val="-2100956"/>
                <a:satOff val="-2922"/>
                <a:lumOff val="-1121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Скругленный прямоугольник 4"/>
            <p:cNvSpPr/>
            <p:nvPr/>
          </p:nvSpPr>
          <p:spPr>
            <a:xfrm>
              <a:off x="4587254" y="3171218"/>
              <a:ext cx="6724394" cy="7255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Куратор</a:t>
              </a:r>
              <a:r>
                <a:rPr lang="ru-RU" sz="11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- сотрудник организации, осуществляющей деятельность по общеобразовательным, дополнительным общеобразовательным программам и программам среднего профессионального образования, либо организации из числа ее партнеров, который отвечает за организацию программы наставничества</a:t>
              </a:r>
              <a:endParaRPr lang="ru-RU" sz="11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7273457" y="4680384"/>
            <a:ext cx="4587993" cy="1157422"/>
            <a:chOff x="342919" y="3307733"/>
            <a:chExt cx="4431981" cy="955448"/>
          </a:xfrm>
        </p:grpSpPr>
        <p:sp>
          <p:nvSpPr>
            <p:cNvPr id="20" name="Скругленный прямоугольник 19"/>
            <p:cNvSpPr/>
            <p:nvPr/>
          </p:nvSpPr>
          <p:spPr>
            <a:xfrm>
              <a:off x="342919" y="3307733"/>
              <a:ext cx="4431981" cy="955448"/>
            </a:xfrm>
            <a:prstGeom prst="roundRect">
              <a:avLst/>
            </a:prstGeom>
          </p:spPr>
          <p:style>
            <a:lnRef idx="2">
              <a:schemeClr val="accent5">
                <a:hueOff val="-7353344"/>
                <a:satOff val="-10228"/>
                <a:lumOff val="-3922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Скругленный прямоугольник 4"/>
            <p:cNvSpPr/>
            <p:nvPr/>
          </p:nvSpPr>
          <p:spPr>
            <a:xfrm>
              <a:off x="389560" y="3354374"/>
              <a:ext cx="4338699" cy="86216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i="0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Наставник</a:t>
              </a:r>
              <a:r>
                <a:rPr lang="ru-RU" sz="1100" b="0" i="0" kern="1200" dirty="0" smtClean="0"/>
                <a:t> – участник программы наставничества, имеющий</a:t>
              </a:r>
            </a:p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0" i="0" kern="1200" dirty="0" smtClean="0"/>
                <a:t>успешный опыт в достижении жизненного, личностного и</a:t>
              </a:r>
            </a:p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0" i="0" kern="1200" dirty="0" smtClean="0"/>
                <a:t>профессионального результата, готовый и компетентный поделиться</a:t>
              </a:r>
            </a:p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0" i="0" kern="1200" dirty="0" smtClean="0"/>
                <a:t>опытом и навыками, необходимыми для стимуляции и поддержки</a:t>
              </a:r>
            </a:p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0" i="0" kern="1200" dirty="0" smtClean="0"/>
                <a:t>процессов самореализации и самосовершенствования наставляемого.</a:t>
              </a:r>
              <a:endParaRPr lang="ru-RU" sz="1100" kern="1200" dirty="0"/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2430355" y="3148644"/>
            <a:ext cx="7137099" cy="853147"/>
            <a:chOff x="6029877" y="3847706"/>
            <a:chExt cx="4197668" cy="853147"/>
          </a:xfrm>
        </p:grpSpPr>
        <p:sp>
          <p:nvSpPr>
            <p:cNvPr id="23" name="Скругленный прямоугольник 22"/>
            <p:cNvSpPr/>
            <p:nvPr/>
          </p:nvSpPr>
          <p:spPr>
            <a:xfrm>
              <a:off x="6029877" y="3847706"/>
              <a:ext cx="4197668" cy="853147"/>
            </a:xfrm>
            <a:prstGeom prst="roundRect">
              <a:avLst/>
            </a:prstGeom>
          </p:spPr>
          <p:style>
            <a:lnRef idx="2">
              <a:schemeClr val="accent5">
                <a:hueOff val="-5252389"/>
                <a:satOff val="-7306"/>
                <a:lumOff val="-2801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Скругленный прямоугольник 4"/>
            <p:cNvSpPr/>
            <p:nvPr/>
          </p:nvSpPr>
          <p:spPr>
            <a:xfrm>
              <a:off x="6071524" y="3889353"/>
              <a:ext cx="4114374" cy="7698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350" tIns="133350" rIns="133350" bIns="133350" numCol="1" spcCol="1270" anchor="ctr" anchorCtr="0">
              <a:noAutofit/>
            </a:bodyPr>
            <a:lstStyle/>
            <a:p>
              <a:pPr lvl="0" algn="ctr" defTabSz="15557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500" kern="1200" dirty="0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3504864" y="3138223"/>
            <a:ext cx="46451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Методология наставничества</a:t>
            </a:r>
            <a:r>
              <a:rPr lang="ru-RU" sz="1200" dirty="0">
                <a:solidFill>
                  <a:prstClr val="black"/>
                </a:solidFill>
              </a:rPr>
              <a:t>– система концептуальных взглядов,</a:t>
            </a:r>
          </a:p>
          <a:p>
            <a:pPr lvl="0"/>
            <a:r>
              <a:rPr lang="ru-RU" sz="1200" dirty="0">
                <a:solidFill>
                  <a:prstClr val="black"/>
                </a:solidFill>
              </a:rPr>
              <a:t>Подходов и методов, обоснованных научными исследованиями и </a:t>
            </a:r>
          </a:p>
          <a:p>
            <a:pPr lvl="0"/>
            <a:r>
              <a:rPr lang="ru-RU" sz="1200" dirty="0">
                <a:solidFill>
                  <a:prstClr val="black"/>
                </a:solidFill>
              </a:rPr>
              <a:t>практическим опытом, позволяющая понять и</a:t>
            </a:r>
          </a:p>
          <a:p>
            <a:pPr lvl="0"/>
            <a:r>
              <a:rPr lang="ru-RU" sz="1200" dirty="0">
                <a:solidFill>
                  <a:prstClr val="black"/>
                </a:solidFill>
              </a:rPr>
              <a:t>организовать процесс взаимодействия наставника и наставляемого</a:t>
            </a:r>
            <a:endParaRPr lang="ru-RU" dirty="0"/>
          </a:p>
        </p:txBody>
      </p:sp>
      <p:grpSp>
        <p:nvGrpSpPr>
          <p:cNvPr id="26" name="Группа 25"/>
          <p:cNvGrpSpPr/>
          <p:nvPr/>
        </p:nvGrpSpPr>
        <p:grpSpPr>
          <a:xfrm>
            <a:off x="3108271" y="4028799"/>
            <a:ext cx="5838416" cy="614419"/>
            <a:chOff x="271474" y="5138464"/>
            <a:chExt cx="4197668" cy="614419"/>
          </a:xfrm>
        </p:grpSpPr>
        <p:sp>
          <p:nvSpPr>
            <p:cNvPr id="27" name="Скругленный прямоугольник 26"/>
            <p:cNvSpPr/>
            <p:nvPr/>
          </p:nvSpPr>
          <p:spPr>
            <a:xfrm>
              <a:off x="271474" y="5138464"/>
              <a:ext cx="4197668" cy="614419"/>
            </a:xfrm>
            <a:prstGeom prst="roundRect">
              <a:avLst/>
            </a:prstGeom>
          </p:spPr>
          <p:style>
            <a:lnRef idx="2">
              <a:schemeClr val="accent5">
                <a:hueOff val="-6302867"/>
                <a:satOff val="-8767"/>
                <a:lumOff val="-3362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Скругленный прямоугольник 4"/>
            <p:cNvSpPr/>
            <p:nvPr/>
          </p:nvSpPr>
          <p:spPr>
            <a:xfrm>
              <a:off x="301467" y="5168457"/>
              <a:ext cx="4137682" cy="5544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i="0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Целевая модель наставничества </a:t>
              </a:r>
              <a:r>
                <a:rPr lang="ru-RU" sz="1200" b="0" i="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система условий, ресурсов и процессов, необходимых для реализации программ наставничества </a:t>
              </a:r>
              <a:r>
                <a:rPr lang="ru-RU" sz="1200" b="0" i="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 образовательных </a:t>
              </a:r>
              <a:r>
                <a:rPr lang="ru-RU" sz="1200" b="0" i="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организациях.</a:t>
              </a:r>
              <a:endParaRPr lang="ru-RU" sz="1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194" name="Picture 2" descr="D:\2016\дом творчества\2021\наставничество\unnam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6151" y="1176356"/>
            <a:ext cx="2343397" cy="264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-900112" y="-138562"/>
            <a:ext cx="866138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Ключевые понятия и термины</a:t>
            </a:r>
            <a:endParaRPr lang="ru-RU" sz="32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4924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85850" y="185738"/>
            <a:ext cx="10301288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Планируемые результаты реализации целевой модели</a:t>
            </a:r>
          </a:p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наставничества: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Измеримое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показателей конкретной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образовательной организации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образовательной, культурной, спортивной и других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сферах;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Рост числа обучающихся, успешно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прошедших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профориентационные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иные мероприятия;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Улучшение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психологического климата 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образовательном учреждении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среди обучающихся, так и внутри педагогического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коллектива, связанное с выстраиванием долгосрочных и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экологичных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коммуникаций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основе партнерства;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Практическая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концепции построения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индивидуальных образовательных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траекторий и личностного подхода к обучению;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Измеримое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личных показателей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 педагогов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сотрудников региональных предприятий, связанное с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развитием гибких навыков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метакомпетенций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Привлечение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дополнительных ресурсов и сторонних инвестиций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развитие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инновационных образовательных и социальных программ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 и конкретных образовательных организаций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благодаря формированию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устойчивых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связей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образовательными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организациями и бизнесом, потенциальному формированию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фундамента 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сообщества благодарных выпускников.</a:t>
            </a:r>
          </a:p>
        </p:txBody>
      </p:sp>
    </p:spTree>
    <p:extLst>
      <p:ext uri="{BB962C8B-B14F-4D97-AF65-F5344CB8AC3E}">
        <p14:creationId xmlns:p14="http://schemas.microsoft.com/office/powerpoint/2010/main" val="158931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627808" y="204069"/>
            <a:ext cx="7632848" cy="490465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Формы наставничества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2674729"/>
              </p:ext>
            </p:extLst>
          </p:nvPr>
        </p:nvGraphicFramePr>
        <p:xfrm>
          <a:off x="1169343" y="823121"/>
          <a:ext cx="10003482" cy="59008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5400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275" y="0"/>
            <a:ext cx="8972550" cy="661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D:\2016\дом творчества\2021\наставничество\nastavni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629149"/>
            <a:ext cx="2089932" cy="198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764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2016\дом творчества\2021\наставничество\sxemanastavnichestv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38" y="0"/>
            <a:ext cx="10429874" cy="671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818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4" y="304800"/>
            <a:ext cx="9244013" cy="643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308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75" y="304800"/>
            <a:ext cx="832485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050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2016\дом творчества\2021\наставничество\img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458" y="17065"/>
            <a:ext cx="9372600" cy="684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743033" y="295011"/>
            <a:ext cx="7416824" cy="7920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tx1"/>
                </a:solidFill>
                <a:latin typeface="Impact" panose="020B0806030902050204" pitchFamily="34" charset="0"/>
              </a:rPr>
              <a:t>Что такое ФЕНОМЕН?</a:t>
            </a:r>
            <a:endParaRPr lang="ru-RU" sz="4400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16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7658100" y="2759952"/>
            <a:ext cx="4292457" cy="191457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291" name="Picture 3" descr="D:\2016\дом творчества\2021\наставничество\slide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608011"/>
            <a:ext cx="6254752" cy="563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7658100" y="393699"/>
            <a:ext cx="4292457" cy="191457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7658100" y="473823"/>
            <a:ext cx="429245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С точки зрения системы </a:t>
            </a:r>
            <a:r>
              <a:rPr lang="ru-RU" dirty="0" smtClean="0"/>
              <a:t>наставничества </a:t>
            </a:r>
          </a:p>
          <a:p>
            <a:pPr algn="ctr"/>
            <a:r>
              <a:rPr lang="ru-RU" dirty="0" smtClean="0"/>
              <a:t>целевая модель представляет </a:t>
            </a:r>
            <a:r>
              <a:rPr lang="ru-RU" dirty="0"/>
              <a:t>собой </a:t>
            </a:r>
            <a:endParaRPr lang="ru-RU" dirty="0" smtClean="0"/>
          </a:p>
          <a:p>
            <a:pPr algn="ctr"/>
            <a:r>
              <a:rPr lang="ru-RU" dirty="0" smtClean="0"/>
              <a:t>совокупность </a:t>
            </a:r>
            <a:r>
              <a:rPr lang="ru-RU" dirty="0"/>
              <a:t>структурных компонентов </a:t>
            </a:r>
            <a:endParaRPr lang="ru-RU" dirty="0" smtClean="0"/>
          </a:p>
          <a:p>
            <a:pPr algn="ctr"/>
            <a:r>
              <a:rPr lang="ru-RU" dirty="0" smtClean="0"/>
              <a:t>И механизмов, обеспечивающих</a:t>
            </a:r>
          </a:p>
          <a:p>
            <a:pPr algn="ctr"/>
            <a:r>
              <a:rPr lang="ru-RU" dirty="0" smtClean="0"/>
              <a:t> реализацию</a:t>
            </a:r>
            <a:r>
              <a:rPr lang="ru-RU" dirty="0"/>
              <a:t> </a:t>
            </a:r>
            <a:r>
              <a:rPr lang="ru-RU" dirty="0" smtClean="0"/>
              <a:t>наставничества</a:t>
            </a:r>
            <a:endParaRPr lang="ru-RU" dirty="0"/>
          </a:p>
          <a:p>
            <a:pPr algn="ctr"/>
            <a:r>
              <a:rPr lang="ru-RU" dirty="0" smtClean="0"/>
              <a:t>И достижение </a:t>
            </a:r>
            <a:r>
              <a:rPr lang="ru-RU" dirty="0"/>
              <a:t>поставленных результатов.</a:t>
            </a: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26" y="4814888"/>
            <a:ext cx="4325938" cy="2043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139834" y="2978575"/>
            <a:ext cx="33289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 точки зрения наставничества как процесса целевая модель</a:t>
            </a:r>
          </a:p>
          <a:p>
            <a:r>
              <a:rPr lang="ru-RU" dirty="0"/>
              <a:t>описывает этапы реализации программы и роли участников,</a:t>
            </a:r>
          </a:p>
          <a:p>
            <a:r>
              <a:rPr lang="ru-RU" dirty="0"/>
              <a:t>организующих эти этапы.</a:t>
            </a:r>
          </a:p>
        </p:txBody>
      </p:sp>
    </p:spTree>
    <p:extLst>
      <p:ext uri="{BB962C8B-B14F-4D97-AF65-F5344CB8AC3E}">
        <p14:creationId xmlns:p14="http://schemas.microsoft.com/office/powerpoint/2010/main" val="217336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6215"/>
            <a:ext cx="3540988" cy="200046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420290" y="0"/>
            <a:ext cx="8842049" cy="6858000"/>
          </a:xfrm>
          <a:prstGeom prst="rect">
            <a:avLst/>
          </a:prstGeom>
          <a:solidFill>
            <a:srgbClr val="26BC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681554" y="997432"/>
            <a:ext cx="21435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Тема:</a:t>
            </a:r>
            <a:endParaRPr lang="ru-RU" sz="5400" b="1" cap="none" spc="50" dirty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681554" y="4012490"/>
            <a:ext cx="192873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cap="none" spc="50" dirty="0" smtClean="0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Спикер:</a:t>
            </a:r>
            <a:endParaRPr lang="ru-RU" sz="3200" cap="none" spc="50" dirty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681554" y="98182"/>
            <a:ext cx="817884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spc="50" dirty="0" smtClean="0">
                <a:ln w="9525" cmpd="sng">
                  <a:noFill/>
                  <a:prstDash val="solid"/>
                </a:ln>
                <a:solidFill>
                  <a:srgbClr val="FFC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Наставничество в дополнительном образовании</a:t>
            </a:r>
            <a:endParaRPr lang="ru-RU" sz="2400" b="1" cap="none" spc="50" dirty="0">
              <a:ln w="9525" cmpd="sng">
                <a:noFill/>
                <a:prstDash val="solid"/>
              </a:ln>
              <a:solidFill>
                <a:srgbClr val="FFC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pic>
        <p:nvPicPr>
          <p:cNvPr id="1032" name="Picture 8" descr="Конкурс творческих работ «Наставник нашего времени» — Сайт педагогического  колледжа №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56" b="90000" l="1987" r="59272">
                        <a14:foregroundMark x1="12914" y1="43889" x2="12914" y2="43889"/>
                        <a14:foregroundMark x1="28311" y1="19444" x2="28311" y2="19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55" y="1786920"/>
            <a:ext cx="57531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825090" y="1495514"/>
            <a:ext cx="51733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Впишите тему занятия здесь</a:t>
            </a:r>
            <a:endParaRPr lang="ru-RU" sz="4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53532" y="4431091"/>
            <a:ext cx="79164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Сыроегина</a:t>
            </a:r>
            <a:r>
              <a:rPr lang="ru-RU" sz="3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Галина Леонидовна, </a:t>
            </a:r>
          </a:p>
          <a:p>
            <a:pPr algn="ctr"/>
            <a:r>
              <a:rPr lang="ru-RU" sz="3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директор, </a:t>
            </a:r>
          </a:p>
          <a:p>
            <a:r>
              <a:rPr lang="ru-RU" sz="3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МБУДО «Дом детского творчества»</a:t>
            </a:r>
            <a:endParaRPr lang="ru-RU" sz="3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825090" y="1271822"/>
            <a:ext cx="5904656" cy="201704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rgbClr val="FF822D"/>
                </a:solidFill>
                <a:latin typeface="Impact" panose="020B0806030902050204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Локальные акты образовательной организации</a:t>
            </a:r>
            <a:endParaRPr lang="ru-RU" sz="4400" b="1" dirty="0">
              <a:solidFill>
                <a:srgbClr val="FF822D"/>
              </a:solidFill>
              <a:latin typeface="Impact" panose="020B0806030902050204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14" name="Picture 5" descr="D:\2016\дом творчества\2021\наставничество\5569c94bd31876d7532bc9df508756b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4969699"/>
            <a:ext cx="3320277" cy="1911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883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57670" y="356919"/>
            <a:ext cx="6447663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Процесс реализации целевой </a:t>
            </a:r>
            <a:endParaRPr lang="ru-RU" sz="28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модели  </a:t>
            </a:r>
            <a:r>
              <a:rPr lang="ru-RU" sz="2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наставничества </a:t>
            </a:r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предполагает</a:t>
            </a:r>
          </a:p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разработку ряда документов и </a:t>
            </a:r>
            <a:endParaRPr lang="ru-RU" sz="28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издание </a:t>
            </a:r>
            <a:r>
              <a:rPr lang="ru-RU" sz="2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ряда распорядительных актов: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57669" y="2515492"/>
            <a:ext cx="1020089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Распорядительный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 органа исполнительной власти субъекта Российской Федерации, осуществляющего государственное  управление в сфере образования.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713" y="86837"/>
            <a:ext cx="2860675" cy="2428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485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858605584"/>
              </p:ext>
            </p:extLst>
          </p:nvPr>
        </p:nvGraphicFramePr>
        <p:xfrm>
          <a:off x="1157289" y="257175"/>
          <a:ext cx="10158412" cy="6243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197138" y="264676"/>
            <a:ext cx="3682675" cy="1015663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Локальные акты </a:t>
            </a:r>
            <a:endParaRPr lang="ru-RU" sz="20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ru-RU" sz="2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образовательной </a:t>
            </a:r>
            <a:r>
              <a:rPr lang="ru-RU" sz="2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организации </a:t>
            </a:r>
            <a:endParaRPr lang="ru-RU" sz="20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ru-RU" sz="2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(</a:t>
            </a:r>
            <a:r>
              <a:rPr lang="ru-RU" sz="2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примерный перечень)</a:t>
            </a:r>
          </a:p>
        </p:txBody>
      </p:sp>
      <p:pic>
        <p:nvPicPr>
          <p:cNvPr id="14338" name="Picture 2" descr="D:\2016\дом творчества\2021\наставничество\i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4857750"/>
            <a:ext cx="2033588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32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900113" y="235743"/>
            <a:ext cx="11101386" cy="78581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Информационно-методическое сопровождение работы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педагога-наставника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385888" y="1457325"/>
            <a:ext cx="6429375" cy="4086225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719263" y="1885146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-Диагностический инструментарий (анкеты)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-Индивидуальный план работы наставника с молодым педагогом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-Индивидуальный план пар «ученик-ученик»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-Заключение по итогам адаптации к педагогической деятельности молодого педагога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-Заключение по работам пар «ученик-ученик»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-Согласие на обработку персональных данных от участников наставнической   программы или их законных представителей в случае, если участники несовершеннолетние.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4050" y="2366963"/>
            <a:ext cx="3227388" cy="4054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612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3" y="4557711"/>
            <a:ext cx="3465909" cy="202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041364" y="395585"/>
            <a:ext cx="60669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Практическая часть</a:t>
            </a:r>
            <a:endParaRPr lang="ru-RU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42951" y="1600199"/>
            <a:ext cx="3910011" cy="95726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1.Положение о наставничестве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153276" y="1600200"/>
            <a:ext cx="3910011" cy="95726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2.Программа наставничества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57313" y="2967335"/>
            <a:ext cx="95011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85764" y="3105835"/>
            <a:ext cx="11658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https://jamboard.google.com/d/1r4NjpWwwX8HZt5XpRaL5_sbu-Ove0CIIvFkjR2evYIU/edit?usp=sharing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32120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8687" y="1042988"/>
            <a:ext cx="10487025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</a:t>
            </a:r>
            <a:r>
              <a:rPr lang="ru-RU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организационно-правовой документ, регламентирующий порядок образования, права, обязанности, ответственность и организацию работы структурного подразделения (должностного лица, совещательного или коллегиального органа), а также его взаимодействие с другими подразделениями и должностными лицами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dirty="0"/>
          </a:p>
          <a:p>
            <a:pPr algn="just"/>
            <a:r>
              <a:rPr lang="ru-RU" b="1" dirty="0"/>
              <a:t> </a:t>
            </a:r>
            <a:r>
              <a:rPr lang="ru-RU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наставничества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мероприятий и формирующих их действий, направленных на организацию взаимоотношений наставника и наставляемого в конкретных  формах для получения ожидаемых результатов.</a:t>
            </a:r>
          </a:p>
        </p:txBody>
      </p:sp>
    </p:spTree>
    <p:extLst>
      <p:ext uri="{BB962C8B-B14F-4D97-AF65-F5344CB8AC3E}">
        <p14:creationId xmlns:p14="http://schemas.microsoft.com/office/powerpoint/2010/main" val="353438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27875" y="2395835"/>
            <a:ext cx="6907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за внимание!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836" y="3504851"/>
            <a:ext cx="3851275" cy="2857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586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D:\2016\дом творчества\2021\наставничество\569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721" y="200025"/>
            <a:ext cx="8556603" cy="647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509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D:\2016\дом творчества\2021\наставничество\895656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332" y="1682750"/>
            <a:ext cx="369576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4082193900"/>
              </p:ext>
            </p:extLst>
          </p:nvPr>
        </p:nvGraphicFramePr>
        <p:xfrm>
          <a:off x="5608729" y="985838"/>
          <a:ext cx="6500194" cy="55292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Блок-схема: альтернативный процесс 7"/>
          <p:cNvSpPr/>
          <p:nvPr/>
        </p:nvSpPr>
        <p:spPr>
          <a:xfrm>
            <a:off x="5344146" y="101089"/>
            <a:ext cx="6660002" cy="634483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  <a:ln w="158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Институт НАСТАВНИЧЕСТВА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51854" y="812937"/>
            <a:ext cx="2491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ЗАДАЧИ:</a:t>
            </a:r>
            <a:endParaRPr lang="ru-RU" sz="2400" b="1" dirty="0"/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752425" y="1274602"/>
            <a:ext cx="3590973" cy="1459666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b="1" dirty="0">
                <a:solidFill>
                  <a:srgbClr val="2F2B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Формирование  новых  ценностей</a:t>
            </a: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752427" y="3035307"/>
            <a:ext cx="3590972" cy="1413171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b="1" dirty="0" smtClean="0">
                <a:solidFill>
                  <a:srgbClr val="2F2B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Улучшение </a:t>
            </a:r>
            <a:r>
              <a:rPr lang="ru-RU" sz="2000" b="1" dirty="0">
                <a:solidFill>
                  <a:srgbClr val="2F2B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 жизни</a:t>
            </a:r>
          </a:p>
        </p:txBody>
      </p:sp>
      <p:sp>
        <p:nvSpPr>
          <p:cNvPr id="12" name="Блок-схема: альтернативный процесс 11"/>
          <p:cNvSpPr/>
          <p:nvPr/>
        </p:nvSpPr>
        <p:spPr>
          <a:xfrm>
            <a:off x="752424" y="4748516"/>
            <a:ext cx="3590973" cy="1309385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b="1" dirty="0" smtClean="0">
                <a:solidFill>
                  <a:srgbClr val="2F2B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Повышение </a:t>
            </a:r>
            <a:r>
              <a:rPr lang="ru-RU" sz="2000" b="1" dirty="0">
                <a:solidFill>
                  <a:srgbClr val="2F2B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производительности труда</a:t>
            </a:r>
          </a:p>
        </p:txBody>
      </p:sp>
    </p:spTree>
    <p:extLst>
      <p:ext uri="{BB962C8B-B14F-4D97-AF65-F5344CB8AC3E}">
        <p14:creationId xmlns:p14="http://schemas.microsoft.com/office/powerpoint/2010/main" val="272288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8394475" y="671513"/>
            <a:ext cx="2843213" cy="95726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951295" y="671513"/>
            <a:ext cx="2843213" cy="95726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376862" y="671512"/>
            <a:ext cx="2843213" cy="95726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000654" y="736846"/>
            <a:ext cx="18503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Коуч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00859" y="745031"/>
            <a:ext cx="25496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Ментор ?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30199" y="765423"/>
            <a:ext cx="23961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Тьютор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Левая фигурная скобка 14"/>
          <p:cNvSpPr/>
          <p:nvPr/>
        </p:nvSpPr>
        <p:spPr>
          <a:xfrm rot="16200000">
            <a:off x="5900193" y="1608993"/>
            <a:ext cx="643981" cy="7387514"/>
          </a:xfrm>
          <a:prstGeom prst="leftBrace">
            <a:avLst>
              <a:gd name="adj1" fmla="val 8333"/>
              <a:gd name="adj2" fmla="val 50377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2528425" y="5522056"/>
            <a:ext cx="738751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Наставничество</a:t>
            </a:r>
            <a:endParaRPr lang="ru-RU" sz="8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96389" y="1628775"/>
            <a:ext cx="334373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Это </a:t>
            </a:r>
            <a:r>
              <a:rPr lang="ru-RU" dirty="0"/>
              <a:t>персональный тренер и консультант</a:t>
            </a:r>
            <a:r>
              <a:rPr lang="ru-RU" dirty="0" smtClean="0"/>
              <a:t>,</a:t>
            </a:r>
          </a:p>
          <a:p>
            <a:pPr algn="ctr"/>
            <a:r>
              <a:rPr lang="ru-RU" dirty="0" smtClean="0"/>
              <a:t> </a:t>
            </a:r>
            <a:r>
              <a:rPr lang="ru-RU" dirty="0"/>
              <a:t>который помогает преодолеть </a:t>
            </a:r>
            <a:r>
              <a:rPr lang="ru-RU" dirty="0" smtClean="0"/>
              <a:t>проблемы</a:t>
            </a:r>
          </a:p>
          <a:p>
            <a:pPr algn="ctr"/>
            <a:r>
              <a:rPr lang="ru-RU" dirty="0" smtClean="0"/>
              <a:t> </a:t>
            </a:r>
            <a:r>
              <a:rPr lang="ru-RU" dirty="0"/>
              <a:t>в жизни или работе, достигать поставленных целей </a:t>
            </a:r>
            <a:endParaRPr lang="ru-RU" dirty="0" smtClean="0"/>
          </a:p>
          <a:p>
            <a:pPr algn="ctr"/>
            <a:r>
              <a:rPr lang="ru-RU" dirty="0" smtClean="0"/>
              <a:t>и </a:t>
            </a:r>
            <a:r>
              <a:rPr lang="ru-RU" dirty="0"/>
              <a:t>повышать качество жизни в любом ее проявлении:</a:t>
            </a:r>
          </a:p>
          <a:p>
            <a:pPr algn="ctr"/>
            <a:r>
              <a:rPr lang="ru-RU" dirty="0"/>
              <a:t>карьера, деньги бизнес</a:t>
            </a:r>
          </a:p>
          <a:p>
            <a:pPr algn="ctr"/>
            <a:r>
              <a:rPr lang="ru-RU" dirty="0"/>
              <a:t>отношения и семья</a:t>
            </a:r>
          </a:p>
          <a:p>
            <a:pPr algn="ctr"/>
            <a:r>
              <a:rPr lang="ru-RU" dirty="0"/>
              <a:t>здоровье</a:t>
            </a:r>
          </a:p>
          <a:p>
            <a:pPr algn="ctr"/>
            <a:r>
              <a:rPr lang="ru-RU" dirty="0"/>
              <a:t>персональное развитие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196389" y="1628775"/>
            <a:ext cx="3204161" cy="3351984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4770823" y="1628775"/>
            <a:ext cx="3204161" cy="3351984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8214001" y="1628775"/>
            <a:ext cx="3204161" cy="3351984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4907318" y="1681162"/>
            <a:ext cx="30315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Это человек</a:t>
            </a:r>
            <a:r>
              <a:rPr lang="ru-RU" dirty="0"/>
              <a:t>, у которого есть большой опыт </a:t>
            </a:r>
            <a:r>
              <a:rPr lang="ru-RU" dirty="0" smtClean="0"/>
              <a:t>в какой-то </a:t>
            </a:r>
            <a:r>
              <a:rPr lang="ru-RU" dirty="0"/>
              <a:t>профессиональной области. Этим опытом он готов делиться с другими </a:t>
            </a:r>
            <a:r>
              <a:rPr lang="ru-RU" dirty="0" smtClean="0"/>
              <a:t>— чтобы </a:t>
            </a:r>
            <a:r>
              <a:rPr lang="ru-RU" dirty="0"/>
              <a:t>помочь им развиваться и принимать правильные </a:t>
            </a:r>
            <a:r>
              <a:rPr lang="ru-RU" dirty="0" smtClean="0"/>
              <a:t>решения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8214001" y="1681162"/>
            <a:ext cx="319953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Это</a:t>
            </a:r>
            <a:r>
              <a:rPr lang="ru-RU" dirty="0"/>
              <a:t> преподаватель, </a:t>
            </a:r>
            <a:r>
              <a:rPr lang="ru-RU" dirty="0" smtClean="0"/>
              <a:t>который</a:t>
            </a:r>
          </a:p>
          <a:p>
            <a:pPr algn="ctr"/>
            <a:r>
              <a:rPr lang="ru-RU" dirty="0" smtClean="0"/>
              <a:t> </a:t>
            </a:r>
            <a:r>
              <a:rPr lang="ru-RU" dirty="0"/>
              <a:t>проводит </a:t>
            </a:r>
            <a:r>
              <a:rPr lang="ru-RU" dirty="0" smtClean="0"/>
              <a:t>дополнительные </a:t>
            </a:r>
          </a:p>
          <a:p>
            <a:pPr algn="ctr"/>
            <a:r>
              <a:rPr lang="ru-RU" dirty="0" smtClean="0"/>
              <a:t>занятия </a:t>
            </a:r>
            <a:r>
              <a:rPr lang="ru-RU" dirty="0"/>
              <a:t>с </a:t>
            </a:r>
            <a:r>
              <a:rPr lang="ru-RU" dirty="0" smtClean="0"/>
              <a:t>учеником </a:t>
            </a:r>
            <a:r>
              <a:rPr lang="ru-RU" dirty="0"/>
              <a:t>или с </a:t>
            </a:r>
            <a:endParaRPr lang="ru-RU" dirty="0" smtClean="0"/>
          </a:p>
          <a:p>
            <a:pPr algn="ctr"/>
            <a:r>
              <a:rPr lang="ru-RU" dirty="0" smtClean="0"/>
              <a:t>несколькими </a:t>
            </a:r>
            <a:r>
              <a:rPr lang="ru-RU" dirty="0"/>
              <a:t>учениками </a:t>
            </a:r>
            <a:endParaRPr lang="ru-RU" dirty="0" smtClean="0"/>
          </a:p>
          <a:p>
            <a:pPr algn="ctr"/>
            <a:r>
              <a:rPr lang="ru-RU" dirty="0" smtClean="0"/>
              <a:t>ежедневно</a:t>
            </a:r>
            <a:r>
              <a:rPr lang="ru-RU" dirty="0"/>
              <a:t>, еженедельно или </a:t>
            </a:r>
            <a:endParaRPr lang="ru-RU" dirty="0" smtClean="0"/>
          </a:p>
          <a:p>
            <a:pPr algn="ctr"/>
            <a:r>
              <a:rPr lang="ru-RU" dirty="0" smtClean="0"/>
              <a:t>ежемесячно </a:t>
            </a:r>
            <a:r>
              <a:rPr lang="ru-RU" dirty="0"/>
              <a:t>с целью </a:t>
            </a:r>
            <a:r>
              <a:rPr lang="ru-RU" dirty="0" smtClean="0"/>
              <a:t>передать</a:t>
            </a:r>
          </a:p>
          <a:p>
            <a:pPr algn="ctr"/>
            <a:r>
              <a:rPr lang="ru-RU" dirty="0" smtClean="0"/>
              <a:t> </a:t>
            </a:r>
            <a:r>
              <a:rPr lang="ru-RU" dirty="0"/>
              <a:t>им знания или навыки по </a:t>
            </a:r>
            <a:endParaRPr lang="ru-RU" dirty="0" smtClean="0"/>
          </a:p>
          <a:p>
            <a:pPr algn="ctr"/>
            <a:r>
              <a:rPr lang="ru-RU" dirty="0" smtClean="0"/>
              <a:t>предмету</a:t>
            </a:r>
            <a:endParaRPr lang="ru-RU" dirty="0"/>
          </a:p>
        </p:txBody>
      </p:sp>
      <p:pic>
        <p:nvPicPr>
          <p:cNvPr id="2050" name="Picture 2" descr="D:\2016\дом творчества\2021\наставничество\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95" y="5045095"/>
            <a:ext cx="2033588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182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2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6215"/>
            <a:ext cx="3540988" cy="200046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420290" y="0"/>
            <a:ext cx="8842049" cy="6858000"/>
          </a:xfrm>
          <a:prstGeom prst="rect">
            <a:avLst/>
          </a:prstGeom>
          <a:solidFill>
            <a:srgbClr val="26BC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681554" y="997432"/>
            <a:ext cx="21435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Тема:</a:t>
            </a:r>
            <a:endParaRPr lang="ru-RU" sz="5400" b="1" cap="none" spc="50" dirty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681554" y="4012490"/>
            <a:ext cx="192873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cap="none" spc="50" dirty="0" smtClean="0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Спикер:</a:t>
            </a:r>
            <a:endParaRPr lang="ru-RU" sz="3200" cap="none" spc="50" dirty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681554" y="98182"/>
            <a:ext cx="817884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spc="50" dirty="0" smtClean="0">
                <a:ln w="9525" cmpd="sng">
                  <a:noFill/>
                  <a:prstDash val="solid"/>
                </a:ln>
                <a:solidFill>
                  <a:srgbClr val="FFC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Наставничество в дополнительном образовании</a:t>
            </a:r>
            <a:endParaRPr lang="ru-RU" sz="2400" b="1" cap="none" spc="50" dirty="0">
              <a:ln w="9525" cmpd="sng">
                <a:noFill/>
                <a:prstDash val="solid"/>
              </a:ln>
              <a:solidFill>
                <a:srgbClr val="FFC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pic>
        <p:nvPicPr>
          <p:cNvPr id="1032" name="Picture 8" descr="Конкурс творческих работ «Наставник нашего времени» — Сайт педагогического  колледжа №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56" b="90000" l="1987" r="59272">
                        <a14:foregroundMark x1="12914" y1="43889" x2="12914" y2="43889"/>
                        <a14:foregroundMark x1="28311" y1="19444" x2="28311" y2="19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55" y="1786920"/>
            <a:ext cx="57531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825090" y="1495514"/>
            <a:ext cx="51733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Впишите тему занятия здесь</a:t>
            </a:r>
            <a:endParaRPr lang="ru-RU" sz="4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45920" y="4184869"/>
            <a:ext cx="75139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Козина Ольга Викторовна, </a:t>
            </a:r>
          </a:p>
          <a:p>
            <a:pPr algn="ctr"/>
            <a:r>
              <a:rPr lang="ru-RU" sz="32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пед</a:t>
            </a:r>
            <a:r>
              <a:rPr lang="ru-RU" sz="3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. доп. образования, </a:t>
            </a:r>
          </a:p>
          <a:p>
            <a:r>
              <a:rPr lang="ru-RU" sz="3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МБУДО «Дом детского творчества»</a:t>
            </a:r>
            <a:endParaRPr lang="ru-RU" sz="3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825090" y="1271822"/>
            <a:ext cx="5904656" cy="201704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rgbClr val="FF822D"/>
                </a:solidFill>
                <a:latin typeface="Impact" panose="020B0806030902050204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Наставничество в образовании</a:t>
            </a:r>
            <a:endParaRPr lang="ru-RU" sz="4400" b="1" dirty="0">
              <a:solidFill>
                <a:srgbClr val="FF822D"/>
              </a:solidFill>
              <a:latin typeface="Impact" panose="020B0806030902050204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14" name="Picture 5" descr="D:\2016\дом творчества\2021\наставничество\5569c94bd31876d7532bc9df508756b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4969699"/>
            <a:ext cx="3320277" cy="1911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635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0619" y="28575"/>
            <a:ext cx="879336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проект «Современная школа» содержит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целевой показатель: до конца 2024 года не менее      70% обучающихся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общеобразовательных организаций будут вовлечены в различные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формы сопровождения и наставничества.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Сформировалось общее понимание того, что система наставничества может стать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инструментом повышения качества образования, механизмом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создания эффективных социальных лифтов, одним из ускорителей для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«технологического рывка» российской экономики.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D:\2016\дом творчества\2021\наставничество\nastavni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3988" y="362810"/>
            <a:ext cx="2433638" cy="163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2016\дом творчества\2021\наставничество\image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19" y="2493826"/>
            <a:ext cx="5111134" cy="135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2016\дом творчества\2021\наставничество\image (2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439" y="2336899"/>
            <a:ext cx="3312368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D:\2016\дом творчества\2021\наставничество\imag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434" y="3949080"/>
            <a:ext cx="2648354" cy="135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596" y="5207446"/>
            <a:ext cx="8533687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Полонез Огинского - Фортепиано (www.hotplayer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311207" y="4902646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43088" y="2336899"/>
            <a:ext cx="1634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НОТНЫЙ СТАН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1821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8126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71491" y="276819"/>
            <a:ext cx="967130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Наставничество актуально, потому что</a:t>
            </a:r>
            <a:endParaRPr lang="ru-RU" sz="4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40726" y="1092395"/>
            <a:ext cx="1033282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/>
              <a:t>Это универсальная технология </a:t>
            </a:r>
            <a:r>
              <a:rPr lang="ru-RU" sz="2800" b="1" dirty="0" smtClean="0">
                <a:solidFill>
                  <a:srgbClr val="FF0000"/>
                </a:solidFill>
              </a:rPr>
              <a:t>интенсивного развития личности</a:t>
            </a:r>
            <a:r>
              <a:rPr lang="ru-RU" sz="2800" b="1" dirty="0" smtClean="0"/>
              <a:t>,</a:t>
            </a:r>
          </a:p>
          <a:p>
            <a:pPr algn="ctr"/>
            <a:r>
              <a:rPr lang="ru-RU" sz="2800" b="1" dirty="0" smtClean="0"/>
              <a:t> формирования навыков, компетенций  и ценностей </a:t>
            </a:r>
          </a:p>
          <a:p>
            <a:pPr algn="ctr"/>
            <a:r>
              <a:rPr lang="ru-RU" sz="2800" b="1" dirty="0" smtClean="0"/>
              <a:t>через </a:t>
            </a:r>
            <a:r>
              <a:rPr lang="ru-RU" sz="2800" b="1" dirty="0" smtClean="0">
                <a:solidFill>
                  <a:srgbClr val="FF0000"/>
                </a:solidFill>
              </a:rPr>
              <a:t>передачу опыта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47708" y="2967335"/>
            <a:ext cx="113823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Быстрее, чем традиционные методы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098" name="Picture 2" descr="D:\2016\дом творчества\2021\наставничество\career-clipart-career-goal-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7" y="4040856"/>
            <a:ext cx="2309811" cy="243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571903" y="4040856"/>
            <a:ext cx="262727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УСПЕХ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099" name="Picture 3" descr="D:\2016\дом творчества\2021\наставничество\kisspng-instructor-led-training-learning-organization-tall-destineddesign-rewards-5c116562a47b50.28076738154464393867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8944" y="4090035"/>
            <a:ext cx="2614611" cy="2382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18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4715" y="162342"/>
            <a:ext cx="50202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Скорость и продуктивность усвоения нового делают наставничество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перспективной технологией, способной ответить на вызовы современного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мира, затрагивающие образовательную, социальную, психологическую и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экономическую сферы.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этих вызовов следует выделить: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041579849"/>
              </p:ext>
            </p:extLst>
          </p:nvPr>
        </p:nvGraphicFramePr>
        <p:xfrm>
          <a:off x="-1385888" y="2470666"/>
          <a:ext cx="8486775" cy="42289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125808" y="284678"/>
            <a:ext cx="5580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Принципы наставничества в системе образования РФ</a:t>
            </a:r>
            <a:endParaRPr lang="ru-RU" b="1" dirty="0"/>
          </a:p>
        </p:txBody>
      </p:sp>
      <p:pic>
        <p:nvPicPr>
          <p:cNvPr id="5122" name="Picture 2" descr="D:\2016\дом творчества\2021\наставничество\Mentors-help-you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4293471"/>
            <a:ext cx="2733675" cy="2564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197872" y="947172"/>
            <a:ext cx="58899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научности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системности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стратегической целостности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легитимности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обеспечения суверенных прав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личности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аксиологичности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продвижения благополучия и безопасности подростка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личной ответственности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индивидуализации и индивидуальной адекватности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равенства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97872" y="947172"/>
            <a:ext cx="5889980" cy="3046988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7503557" y="5457825"/>
            <a:ext cx="42026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Важно багаж своих знаний, умений</a:t>
            </a:r>
          </a:p>
          <a:p>
            <a:pPr algn="ctr"/>
            <a:r>
              <a:rPr lang="ru-RU" dirty="0"/>
              <a:t>С любовью раскрыть и другим передать,</a:t>
            </a:r>
          </a:p>
          <a:p>
            <a:pPr algn="ctr"/>
            <a:r>
              <a:rPr lang="ru-RU" dirty="0"/>
              <a:t>Чтоб пригодился он непременно</a:t>
            </a:r>
          </a:p>
          <a:p>
            <a:pPr algn="ctr"/>
            <a:r>
              <a:rPr lang="ru-RU" dirty="0"/>
              <a:t>И помогал по жизни шагать.</a:t>
            </a:r>
          </a:p>
        </p:txBody>
      </p:sp>
    </p:spTree>
    <p:extLst>
      <p:ext uri="{BB962C8B-B14F-4D97-AF65-F5344CB8AC3E}">
        <p14:creationId xmlns:p14="http://schemas.microsoft.com/office/powerpoint/2010/main" val="355670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533E0A40001E814E995471E0489B1028" ma:contentTypeVersion="1" ma:contentTypeDescription="Создание документа." ma:contentTypeScope="" ma:versionID="1ef7d38ec03c930eb334f4ee5131ff55">
  <xsd:schema xmlns:xsd="http://www.w3.org/2001/XMLSchema" xmlns:xs="http://www.w3.org/2001/XMLSchema" xmlns:p="http://schemas.microsoft.com/office/2006/metadata/properties" xmlns:ns2="d93f08c7-4dc9-4366-b183-71f4e46057df" targetNamespace="http://schemas.microsoft.com/office/2006/metadata/properties" ma:root="true" ma:fieldsID="901426136c3cb9e8a8df3f1a14d2308d" ns2:_="">
    <xsd:import namespace="d93f08c7-4dc9-4366-b183-71f4e46057df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3f08c7-4dc9-4366-b183-71f4e46057d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056E02B-F72C-4D64-8E47-3FA5D8DF6F87}"/>
</file>

<file path=customXml/itemProps2.xml><?xml version="1.0" encoding="utf-8"?>
<ds:datastoreItem xmlns:ds="http://schemas.openxmlformats.org/officeDocument/2006/customXml" ds:itemID="{D7AB5BA2-9736-4E30-8C90-BEA78954B7D5}"/>
</file>

<file path=customXml/itemProps3.xml><?xml version="1.0" encoding="utf-8"?>
<ds:datastoreItem xmlns:ds="http://schemas.openxmlformats.org/officeDocument/2006/customXml" ds:itemID="{4B643A6B-9C37-4347-9104-758C0DB1BCD4}"/>
</file>

<file path=docProps/app.xml><?xml version="1.0" encoding="utf-8"?>
<Properties xmlns="http://schemas.openxmlformats.org/officeDocument/2006/extended-properties" xmlns:vt="http://schemas.openxmlformats.org/officeDocument/2006/docPropsVTypes">
  <TotalTime>502</TotalTime>
  <Words>1463</Words>
  <Application>Microsoft Office PowerPoint</Application>
  <PresentationFormat>Произвольный</PresentationFormat>
  <Paragraphs>215</Paragraphs>
  <Slides>27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47</cp:revision>
  <dcterms:created xsi:type="dcterms:W3CDTF">2022-01-24T11:09:18Z</dcterms:created>
  <dcterms:modified xsi:type="dcterms:W3CDTF">2022-01-25T14:03:08Z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0x010100533E0A40001E814E995471E0489B1028</vt:lpwstr>
  </property>
</Properties>
</file>