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BC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04" d="100"/>
          <a:sy n="104" d="100"/>
        </p:scale>
        <p:origin x="12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96215"/>
            <a:ext cx="3540988" cy="2000469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3420290" y="0"/>
            <a:ext cx="8842049" cy="6858000"/>
          </a:xfrm>
          <a:prstGeom prst="rect">
            <a:avLst/>
          </a:prstGeom>
          <a:solidFill>
            <a:srgbClr val="26B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3681554" y="997432"/>
            <a:ext cx="2143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Тема: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681554" y="4012490"/>
            <a:ext cx="1928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cap="none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Спикер: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681554" y="98182"/>
            <a:ext cx="81788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50" dirty="0">
                <a:ln w="9525" cmpd="sng">
                  <a:noFill/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Наставничество в дополнительном образовании</a:t>
            </a:r>
            <a:endParaRPr lang="ru-RU" sz="2400" b="1" cap="none" spc="50" dirty="0">
              <a:ln w="9525" cmpd="sng">
                <a:noFill/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2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6" b="90000" l="1987" r="59272">
                        <a14:foregroundMark x1="12914" y1="43889" x2="12914" y2="43889"/>
                        <a14:foregroundMark x1="28311" y1="19444" x2="28311" y2="1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5" y="1786920"/>
            <a:ext cx="57531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/_layouts/images/titlegraphic.gif&#10;/koiro/Images1/logo_inst.jpg&#10;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634"/>
            <a:ext cx="3356106" cy="73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1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0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16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0000" l="1987" r="59272">
                        <a14:foregroundMark x1="12914" y1="43889" x2="12914" y2="43889"/>
                        <a14:foregroundMark x1="28311" y1="19444" x2="28311" y2="1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078"/>
            <a:ext cx="1961077" cy="116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51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6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0000" l="1987" r="59272">
                        <a14:foregroundMark x1="12914" y1="43889" x2="12914" y2="43889"/>
                        <a14:foregroundMark x1="28311" y1="19444" x2="28311" y2="1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078"/>
            <a:ext cx="1961077" cy="116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893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0000" l="1987" r="59272">
                        <a14:foregroundMark x1="12914" y1="43889" x2="12914" y2="43889"/>
                        <a14:foregroundMark x1="28311" y1="19444" x2="28311" y2="1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078"/>
            <a:ext cx="1961077" cy="116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23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0000" l="1987" r="59272">
                        <a14:foregroundMark x1="12914" y1="43889" x2="12914" y2="43889"/>
                        <a14:foregroundMark x1="28311" y1="19444" x2="28311" y2="1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078"/>
            <a:ext cx="1961077" cy="116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48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30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287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7594-D78B-48AB-9EC0-5220F2DE08A8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461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07594-D78B-48AB-9EC0-5220F2DE08A8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EEAE5-DB12-4CE5-910A-F9EE3BB13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92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6215"/>
            <a:ext cx="3540988" cy="20004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20290" y="0"/>
            <a:ext cx="8842049" cy="6858000"/>
          </a:xfrm>
          <a:prstGeom prst="rect">
            <a:avLst/>
          </a:prstGeom>
          <a:solidFill>
            <a:srgbClr val="26B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81554" y="997432"/>
            <a:ext cx="2143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Тема: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81554" y="4012490"/>
            <a:ext cx="1928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cap="none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Спикер: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81554" y="98182"/>
            <a:ext cx="81788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50" dirty="0">
                <a:ln w="9525" cmpd="sng">
                  <a:noFill/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Наставничество в дополнительном образовании</a:t>
            </a:r>
            <a:endParaRPr lang="ru-RU" sz="2400" b="1" cap="none" spc="50" dirty="0">
              <a:ln w="9525" cmpd="sng">
                <a:noFill/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32" name="Picture 8" descr="Конкурс творческих работ «Наставник нашего времени» — Сайт педагогического  колледжа №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6" b="90000" l="1987" r="59272">
                        <a14:foregroundMark x1="12914" y1="43889" x2="12914" y2="43889"/>
                        <a14:foregroundMark x1="28311" y1="19444" x2="28311" y2="1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5" y="1786920"/>
            <a:ext cx="57531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25090" y="1495514"/>
            <a:ext cx="51733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Организация проектных и исследовательских</a:t>
            </a:r>
            <a:b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работ учащихся в работе детского объединения «</a:t>
            </a:r>
            <a:r>
              <a:rPr lang="ru-RU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EcoCity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71551" y="4475629"/>
            <a:ext cx="51733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Соколова Анна Николаевна, педагог дополнительного образования Центра естественнонаучного развития «</a:t>
            </a:r>
            <a:r>
              <a:rPr lang="ru-RU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ЭКОсфера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03436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246" y="365125"/>
            <a:ext cx="9721553" cy="1325563"/>
          </a:xfrm>
        </p:spPr>
        <p:txBody>
          <a:bodyPr/>
          <a:lstStyle/>
          <a:p>
            <a:r>
              <a:rPr lang="ru-RU" dirty="0"/>
              <a:t>1 этап. Определение идеи и целей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533076"/>
            <a:ext cx="10515600" cy="1222375"/>
          </a:xfrm>
        </p:spPr>
        <p:txBody>
          <a:bodyPr/>
          <a:lstStyle/>
          <a:p>
            <a:r>
              <a:rPr lang="ru-RU" dirty="0"/>
              <a:t>Выявление инициатив детей, наиболее значимых для них тем</a:t>
            </a:r>
          </a:p>
          <a:p>
            <a:r>
              <a:rPr lang="ru-RU" dirty="0"/>
              <a:t>Формулировка проблемы, которую мы хотим решить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05430E-E794-4DD3-9A82-1A9FD8725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16" y="2626142"/>
            <a:ext cx="5690283" cy="40234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5C6FA8-97A4-4C59-A557-1D982BEF6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243" y="2626142"/>
            <a:ext cx="5663293" cy="402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63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246" y="365125"/>
            <a:ext cx="9721553" cy="1325563"/>
          </a:xfrm>
        </p:spPr>
        <p:txBody>
          <a:bodyPr/>
          <a:lstStyle/>
          <a:p>
            <a:r>
              <a:rPr lang="ru-RU" dirty="0"/>
              <a:t>2 этап. Диагностика затруднений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922818" cy="4351338"/>
          </a:xfrm>
        </p:spPr>
        <p:txBody>
          <a:bodyPr/>
          <a:lstStyle/>
          <a:p>
            <a:r>
              <a:rPr lang="ru-RU" dirty="0"/>
              <a:t>Выявление трудностей (почему проблема до сих пор не решена? Каких знаний и навыков не хватает для решения этой проблемы?)</a:t>
            </a:r>
          </a:p>
          <a:p>
            <a:r>
              <a:rPr lang="ru-RU" dirty="0"/>
              <a:t>Кто может помочь в решении проблемы?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303FCC-27BB-43E3-BA44-BC99F6B77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70" y="2063809"/>
            <a:ext cx="5088484" cy="381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19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5C96C-AAED-4EB9-9950-65C7AF445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 этап. Проектирование и планирование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5F2CBF-7B3D-4B16-9A41-D4856314C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764" y="2014398"/>
            <a:ext cx="5331691" cy="4351338"/>
          </a:xfrm>
        </p:spPr>
        <p:txBody>
          <a:bodyPr/>
          <a:lstStyle/>
          <a:p>
            <a:r>
              <a:rPr lang="ru-RU" dirty="0"/>
              <a:t>Составление плана мероприятий, позволяющих решить поставленные задачи</a:t>
            </a:r>
          </a:p>
          <a:p>
            <a:r>
              <a:rPr lang="ru-RU" dirty="0"/>
              <a:t>Решение вопроса – каким образом привлечь к изучению и решению проблемы других ребят?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51E6B5-C0D5-4659-AF2A-BABEBA173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037" y="1690688"/>
            <a:ext cx="3506286" cy="46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0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639C4-DB25-44B2-9DA8-AB694520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 этап. Реализация плана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3AE12C-99EA-45E4-AB95-D407C7388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54" y="1391516"/>
            <a:ext cx="11610109" cy="4351338"/>
          </a:xfrm>
        </p:spPr>
        <p:txBody>
          <a:bodyPr/>
          <a:lstStyle/>
          <a:p>
            <a:r>
              <a:rPr lang="ru-RU" sz="2400" dirty="0"/>
              <a:t>Проведение мероприятий согласно плану</a:t>
            </a:r>
          </a:p>
          <a:p>
            <a:r>
              <a:rPr lang="ru-RU" sz="2400" dirty="0"/>
              <a:t>Получение в результате проведенных мероприятий новых знаний, навыков и качеств</a:t>
            </a:r>
          </a:p>
          <a:p>
            <a:r>
              <a:rPr lang="ru-RU" sz="2400" dirty="0"/>
              <a:t>Привлечение детей из других объединений к обсуждению и решению проблемы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5" descr="objtVO32Ekc">
            <a:extLst>
              <a:ext uri="{FF2B5EF4-FFF2-40B4-BE49-F238E27FC236}">
                <a16:creationId xmlns:a16="http://schemas.microsoft.com/office/drawing/2014/main" id="{C1D18E76-3E7A-4996-8D21-97B63FE53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4" y="2827916"/>
            <a:ext cx="4922982" cy="369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1FD63E-52F7-4A9F-822C-406CCB08F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84350"/>
            <a:ext cx="4980864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54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6AEAA-B77D-4E2F-9DA6-2311CFF7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 этап. Диагностика результатов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992E79-DF4D-48B5-AA70-D5BA03555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Чему я научился в результате работы над проектом?</a:t>
            </a:r>
          </a:p>
          <a:p>
            <a:r>
              <a:rPr lang="ru-RU" sz="3200" dirty="0"/>
              <a:t>Какую часть работ я в будущем смогу выполнять самостоятельно?</a:t>
            </a:r>
          </a:p>
          <a:p>
            <a:r>
              <a:rPr lang="ru-RU" sz="3200" dirty="0"/>
              <a:t>Какой отклик вызвало проведенное мероприятие для младших ребят?</a:t>
            </a:r>
          </a:p>
        </p:txBody>
      </p:sp>
    </p:spTree>
    <p:extLst>
      <p:ext uri="{BB962C8B-B14F-4D97-AF65-F5344CB8AC3E}">
        <p14:creationId xmlns:p14="http://schemas.microsoft.com/office/powerpoint/2010/main" val="1444241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41BB4-973A-4D3F-BCD1-8FC9E82D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982" y="743816"/>
            <a:ext cx="7262091" cy="1325563"/>
          </a:xfrm>
        </p:spPr>
        <p:txBody>
          <a:bodyPr/>
          <a:lstStyle/>
          <a:p>
            <a:r>
              <a:rPr lang="ru-RU" dirty="0"/>
              <a:t>Благодарю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260D50-9D41-4BFF-BC76-EAEC0B6FF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648" y="1955327"/>
            <a:ext cx="6023370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32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F7FD24-6CEF-4E4A-BDE9-8CA2E56DA72A}"/>
</file>

<file path=customXml/itemProps2.xml><?xml version="1.0" encoding="utf-8"?>
<ds:datastoreItem xmlns:ds="http://schemas.openxmlformats.org/officeDocument/2006/customXml" ds:itemID="{110464DA-A680-4DB6-A2D6-27EEC8D1DED5}"/>
</file>

<file path=customXml/itemProps3.xml><?xml version="1.0" encoding="utf-8"?>
<ds:datastoreItem xmlns:ds="http://schemas.openxmlformats.org/officeDocument/2006/customXml" ds:itemID="{FFECCECB-867E-4685-8C7E-9AB43CB1A914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187</Words>
  <Application>Microsoft Office PowerPoint</Application>
  <PresentationFormat>Широкоэкранный</PresentationFormat>
  <Paragraphs>23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Тема Office</vt:lpstr>
      <vt:lpstr>Презентация PowerPoint</vt:lpstr>
      <vt:lpstr>1 этап. Определение идеи и целей</vt:lpstr>
      <vt:lpstr>2 этап. Диагностика затруднений</vt:lpstr>
      <vt:lpstr>3 этап. Проектирование и планирование </vt:lpstr>
      <vt:lpstr>5 этап. Реализация плана</vt:lpstr>
      <vt:lpstr>6 этап. Диагностика результатов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aaa.duvakina@outlook.com</cp:lastModifiedBy>
  <cp:revision>6</cp:revision>
  <dcterms:created xsi:type="dcterms:W3CDTF">2022-01-24T11:09:18Z</dcterms:created>
  <dcterms:modified xsi:type="dcterms:W3CDTF">2022-02-16T03:42:40Z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