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44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F8529-F8DE-4BDA-AAC3-C3F003782863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853DECC-DE39-47B4-A59A-276061B26DAB}">
      <dgm:prSet phldrT="[Текст]"/>
      <dgm:spPr/>
      <dgm:t>
        <a:bodyPr/>
        <a:lstStyle/>
        <a:p>
          <a:r>
            <a:rPr lang="ru-RU" dirty="0" smtClean="0"/>
            <a:t>Проводник</a:t>
          </a:r>
          <a:endParaRPr lang="ru-RU" dirty="0"/>
        </a:p>
      </dgm:t>
    </dgm:pt>
    <dgm:pt modelId="{27AF02AB-AD30-4332-A8B3-C1BB1F068DDE}" type="parTrans" cxnId="{10D0C076-AEE8-426C-BAF9-699045DDBFF6}">
      <dgm:prSet/>
      <dgm:spPr/>
      <dgm:t>
        <a:bodyPr/>
        <a:lstStyle/>
        <a:p>
          <a:endParaRPr lang="ru-RU"/>
        </a:p>
      </dgm:t>
    </dgm:pt>
    <dgm:pt modelId="{61A0E385-5619-4E03-8B46-08E4A4841620}" type="sibTrans" cxnId="{10D0C076-AEE8-426C-BAF9-699045DDBFF6}">
      <dgm:prSet/>
      <dgm:spPr/>
      <dgm:t>
        <a:bodyPr/>
        <a:lstStyle/>
        <a:p>
          <a:endParaRPr lang="ru-RU"/>
        </a:p>
      </dgm:t>
    </dgm:pt>
    <dgm:pt modelId="{E72565C8-61B5-4AB1-9669-1EB346CE7FCD}">
      <dgm:prSet phldrT="[Текст]"/>
      <dgm:spPr/>
      <dgm:t>
        <a:bodyPr/>
        <a:lstStyle/>
        <a:p>
          <a:r>
            <a:rPr lang="ru-RU" dirty="0" smtClean="0"/>
            <a:t>Защитник интересов</a:t>
          </a:r>
          <a:endParaRPr lang="ru-RU" dirty="0"/>
        </a:p>
      </dgm:t>
    </dgm:pt>
    <dgm:pt modelId="{CF4D9968-2770-4193-BDF2-8F0018DF86C6}" type="parTrans" cxnId="{B4993BBD-4281-451A-9A60-440C39333635}">
      <dgm:prSet/>
      <dgm:spPr/>
      <dgm:t>
        <a:bodyPr/>
        <a:lstStyle/>
        <a:p>
          <a:endParaRPr lang="ru-RU"/>
        </a:p>
      </dgm:t>
    </dgm:pt>
    <dgm:pt modelId="{00C873E7-62FE-4AED-B86B-134D8CF3B388}" type="sibTrans" cxnId="{B4993BBD-4281-451A-9A60-440C39333635}">
      <dgm:prSet/>
      <dgm:spPr/>
      <dgm:t>
        <a:bodyPr/>
        <a:lstStyle/>
        <a:p>
          <a:endParaRPr lang="ru-RU"/>
        </a:p>
      </dgm:t>
    </dgm:pt>
    <dgm:pt modelId="{2A7FF9BB-7031-49B7-AE5D-988138B3EC98}">
      <dgm:prSet phldrT="[Текст]"/>
      <dgm:spPr/>
      <dgm:t>
        <a:bodyPr/>
        <a:lstStyle/>
        <a:p>
          <a:r>
            <a:rPr lang="ru-RU" dirty="0" smtClean="0"/>
            <a:t>Кумир</a:t>
          </a:r>
          <a:endParaRPr lang="ru-RU" dirty="0"/>
        </a:p>
      </dgm:t>
    </dgm:pt>
    <dgm:pt modelId="{F7AC9A9F-4668-4795-9A5E-868B831C3781}" type="parTrans" cxnId="{91A654D4-6964-4378-84F6-9EEE8B8A9FB3}">
      <dgm:prSet/>
      <dgm:spPr/>
      <dgm:t>
        <a:bodyPr/>
        <a:lstStyle/>
        <a:p>
          <a:endParaRPr lang="ru-RU"/>
        </a:p>
      </dgm:t>
    </dgm:pt>
    <dgm:pt modelId="{71AD10A6-6046-44F5-B920-3461F7B169FB}" type="sibTrans" cxnId="{91A654D4-6964-4378-84F6-9EEE8B8A9FB3}">
      <dgm:prSet/>
      <dgm:spPr/>
      <dgm:t>
        <a:bodyPr/>
        <a:lstStyle/>
        <a:p>
          <a:endParaRPr lang="ru-RU"/>
        </a:p>
      </dgm:t>
    </dgm:pt>
    <dgm:pt modelId="{47190524-7DD6-4DC9-8E01-68C2A8C84C7E}">
      <dgm:prSet phldrT="[Текст]"/>
      <dgm:spPr/>
      <dgm:t>
        <a:bodyPr/>
        <a:lstStyle/>
        <a:p>
          <a:r>
            <a:rPr lang="ru-RU" dirty="0" smtClean="0"/>
            <a:t>Консультант</a:t>
          </a:r>
          <a:endParaRPr lang="ru-RU" dirty="0"/>
        </a:p>
      </dgm:t>
    </dgm:pt>
    <dgm:pt modelId="{7F3E5F8D-B930-428C-BF65-108B62E5C34D}" type="parTrans" cxnId="{45D18A3F-BA6A-4737-9E6D-E818F15D8167}">
      <dgm:prSet/>
      <dgm:spPr/>
      <dgm:t>
        <a:bodyPr/>
        <a:lstStyle/>
        <a:p>
          <a:endParaRPr lang="ru-RU"/>
        </a:p>
      </dgm:t>
    </dgm:pt>
    <dgm:pt modelId="{E71C160A-265B-4457-B2D7-6BA7A9D01543}" type="sibTrans" cxnId="{45D18A3F-BA6A-4737-9E6D-E818F15D8167}">
      <dgm:prSet/>
      <dgm:spPr/>
      <dgm:t>
        <a:bodyPr/>
        <a:lstStyle/>
        <a:p>
          <a:endParaRPr lang="ru-RU"/>
        </a:p>
      </dgm:t>
    </dgm:pt>
    <dgm:pt modelId="{F372654D-E60F-4904-97BE-8FA8888FBC34}">
      <dgm:prSet phldrT="[Текст]"/>
      <dgm:spPr/>
      <dgm:t>
        <a:bodyPr/>
        <a:lstStyle/>
        <a:p>
          <a:r>
            <a:rPr lang="ru-RU" dirty="0" smtClean="0"/>
            <a:t>Контролёр</a:t>
          </a:r>
          <a:endParaRPr lang="ru-RU" dirty="0"/>
        </a:p>
      </dgm:t>
    </dgm:pt>
    <dgm:pt modelId="{F9EFDD05-5AB7-4FA9-AA97-9D75355FFF01}" type="parTrans" cxnId="{C2D41361-45D0-4E48-BC61-43C64A564847}">
      <dgm:prSet/>
      <dgm:spPr/>
      <dgm:t>
        <a:bodyPr/>
        <a:lstStyle/>
        <a:p>
          <a:endParaRPr lang="ru-RU"/>
        </a:p>
      </dgm:t>
    </dgm:pt>
    <dgm:pt modelId="{B6F06FAB-C7D7-47FE-A56E-D760272016A9}" type="sibTrans" cxnId="{C2D41361-45D0-4E48-BC61-43C64A564847}">
      <dgm:prSet/>
      <dgm:spPr/>
      <dgm:t>
        <a:bodyPr/>
        <a:lstStyle/>
        <a:p>
          <a:endParaRPr lang="ru-RU"/>
        </a:p>
      </dgm:t>
    </dgm:pt>
    <dgm:pt modelId="{667E288C-35F9-4D97-A241-3155434287F2}" type="pres">
      <dgm:prSet presAssocID="{8CEF8529-F8DE-4BDA-AAC3-C3F0037828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4A44C6-E1A8-4F1B-ABCF-B4DDD888FC48}" type="pres">
      <dgm:prSet presAssocID="{8CEF8529-F8DE-4BDA-AAC3-C3F003782863}" presName="cycle" presStyleCnt="0"/>
      <dgm:spPr/>
    </dgm:pt>
    <dgm:pt modelId="{B26873C7-41B4-44F8-AD53-A6FCB8080EF7}" type="pres">
      <dgm:prSet presAssocID="{6853DECC-DE39-47B4-A59A-276061B26DA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AA14C-A733-40C2-9C26-7B1B1F618892}" type="pres">
      <dgm:prSet presAssocID="{61A0E385-5619-4E03-8B46-08E4A484162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1EAD3E3-5671-480C-8222-E85F7E2E2D22}" type="pres">
      <dgm:prSet presAssocID="{E72565C8-61B5-4AB1-9669-1EB346CE7FC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244CA-7E7C-4F79-896E-1681DC6C032B}" type="pres">
      <dgm:prSet presAssocID="{2A7FF9BB-7031-49B7-AE5D-988138B3EC9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E6A53-29B5-4DF1-AA07-C1BAA1421F07}" type="pres">
      <dgm:prSet presAssocID="{47190524-7DD6-4DC9-8E01-68C2A8C84C7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5D1C1-D806-4EC0-BCCA-D6A1C090BBFA}" type="pres">
      <dgm:prSet presAssocID="{F372654D-E60F-4904-97BE-8FA8888FBC3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D18A3F-BA6A-4737-9E6D-E818F15D8167}" srcId="{8CEF8529-F8DE-4BDA-AAC3-C3F003782863}" destId="{47190524-7DD6-4DC9-8E01-68C2A8C84C7E}" srcOrd="3" destOrd="0" parTransId="{7F3E5F8D-B930-428C-BF65-108B62E5C34D}" sibTransId="{E71C160A-265B-4457-B2D7-6BA7A9D01543}"/>
    <dgm:cxn modelId="{2D3D1AB1-5B82-4E6C-9384-2B14BA028425}" type="presOf" srcId="{61A0E385-5619-4E03-8B46-08E4A4841620}" destId="{DE3AA14C-A733-40C2-9C26-7B1B1F618892}" srcOrd="0" destOrd="0" presId="urn:microsoft.com/office/officeart/2005/8/layout/cycle3"/>
    <dgm:cxn modelId="{10D0C076-AEE8-426C-BAF9-699045DDBFF6}" srcId="{8CEF8529-F8DE-4BDA-AAC3-C3F003782863}" destId="{6853DECC-DE39-47B4-A59A-276061B26DAB}" srcOrd="0" destOrd="0" parTransId="{27AF02AB-AD30-4332-A8B3-C1BB1F068DDE}" sibTransId="{61A0E385-5619-4E03-8B46-08E4A4841620}"/>
    <dgm:cxn modelId="{B4993BBD-4281-451A-9A60-440C39333635}" srcId="{8CEF8529-F8DE-4BDA-AAC3-C3F003782863}" destId="{E72565C8-61B5-4AB1-9669-1EB346CE7FCD}" srcOrd="1" destOrd="0" parTransId="{CF4D9968-2770-4193-BDF2-8F0018DF86C6}" sibTransId="{00C873E7-62FE-4AED-B86B-134D8CF3B388}"/>
    <dgm:cxn modelId="{E22117CF-56AC-4539-8A74-8C059395D900}" type="presOf" srcId="{F372654D-E60F-4904-97BE-8FA8888FBC34}" destId="{D9B5D1C1-D806-4EC0-BCCA-D6A1C090BBFA}" srcOrd="0" destOrd="0" presId="urn:microsoft.com/office/officeart/2005/8/layout/cycle3"/>
    <dgm:cxn modelId="{C6F618AF-E217-4BF0-A7E4-40CD585C2BD9}" type="presOf" srcId="{E72565C8-61B5-4AB1-9669-1EB346CE7FCD}" destId="{B1EAD3E3-5671-480C-8222-E85F7E2E2D22}" srcOrd="0" destOrd="0" presId="urn:microsoft.com/office/officeart/2005/8/layout/cycle3"/>
    <dgm:cxn modelId="{47A9FC9A-C08C-40CA-B62D-927E36070BA4}" type="presOf" srcId="{8CEF8529-F8DE-4BDA-AAC3-C3F003782863}" destId="{667E288C-35F9-4D97-A241-3155434287F2}" srcOrd="0" destOrd="0" presId="urn:microsoft.com/office/officeart/2005/8/layout/cycle3"/>
    <dgm:cxn modelId="{C2D41361-45D0-4E48-BC61-43C64A564847}" srcId="{8CEF8529-F8DE-4BDA-AAC3-C3F003782863}" destId="{F372654D-E60F-4904-97BE-8FA8888FBC34}" srcOrd="4" destOrd="0" parTransId="{F9EFDD05-5AB7-4FA9-AA97-9D75355FFF01}" sibTransId="{B6F06FAB-C7D7-47FE-A56E-D760272016A9}"/>
    <dgm:cxn modelId="{8BCF64FB-55D8-4148-B61B-170AE3BF41F6}" type="presOf" srcId="{2A7FF9BB-7031-49B7-AE5D-988138B3EC98}" destId="{455244CA-7E7C-4F79-896E-1681DC6C032B}" srcOrd="0" destOrd="0" presId="urn:microsoft.com/office/officeart/2005/8/layout/cycle3"/>
    <dgm:cxn modelId="{AA2EAE52-958D-4FD0-BC1B-4BE60ADED2E6}" type="presOf" srcId="{6853DECC-DE39-47B4-A59A-276061B26DAB}" destId="{B26873C7-41B4-44F8-AD53-A6FCB8080EF7}" srcOrd="0" destOrd="0" presId="urn:microsoft.com/office/officeart/2005/8/layout/cycle3"/>
    <dgm:cxn modelId="{91A654D4-6964-4378-84F6-9EEE8B8A9FB3}" srcId="{8CEF8529-F8DE-4BDA-AAC3-C3F003782863}" destId="{2A7FF9BB-7031-49B7-AE5D-988138B3EC98}" srcOrd="2" destOrd="0" parTransId="{F7AC9A9F-4668-4795-9A5E-868B831C3781}" sibTransId="{71AD10A6-6046-44F5-B920-3461F7B169FB}"/>
    <dgm:cxn modelId="{BB4419DF-02C0-4F9D-91CA-51E998B0CABC}" type="presOf" srcId="{47190524-7DD6-4DC9-8E01-68C2A8C84C7E}" destId="{775E6A53-29B5-4DF1-AA07-C1BAA1421F07}" srcOrd="0" destOrd="0" presId="urn:microsoft.com/office/officeart/2005/8/layout/cycle3"/>
    <dgm:cxn modelId="{0857A8F6-A654-4668-BC21-C9A2BBB12D5D}" type="presParOf" srcId="{667E288C-35F9-4D97-A241-3155434287F2}" destId="{2D4A44C6-E1A8-4F1B-ABCF-B4DDD888FC48}" srcOrd="0" destOrd="0" presId="urn:microsoft.com/office/officeart/2005/8/layout/cycle3"/>
    <dgm:cxn modelId="{2A50526E-06D1-4C7A-B71E-D8383F60B2EF}" type="presParOf" srcId="{2D4A44C6-E1A8-4F1B-ABCF-B4DDD888FC48}" destId="{B26873C7-41B4-44F8-AD53-A6FCB8080EF7}" srcOrd="0" destOrd="0" presId="urn:microsoft.com/office/officeart/2005/8/layout/cycle3"/>
    <dgm:cxn modelId="{DF3AE24F-C8AF-49FB-B52A-7752CBA951B5}" type="presParOf" srcId="{2D4A44C6-E1A8-4F1B-ABCF-B4DDD888FC48}" destId="{DE3AA14C-A733-40C2-9C26-7B1B1F618892}" srcOrd="1" destOrd="0" presId="urn:microsoft.com/office/officeart/2005/8/layout/cycle3"/>
    <dgm:cxn modelId="{54C8C73A-56A2-4EED-A639-92D749128AD5}" type="presParOf" srcId="{2D4A44C6-E1A8-4F1B-ABCF-B4DDD888FC48}" destId="{B1EAD3E3-5671-480C-8222-E85F7E2E2D22}" srcOrd="2" destOrd="0" presId="urn:microsoft.com/office/officeart/2005/8/layout/cycle3"/>
    <dgm:cxn modelId="{723F139B-4FEF-4FBE-B44D-4605B9670EE4}" type="presParOf" srcId="{2D4A44C6-E1A8-4F1B-ABCF-B4DDD888FC48}" destId="{455244CA-7E7C-4F79-896E-1681DC6C032B}" srcOrd="3" destOrd="0" presId="urn:microsoft.com/office/officeart/2005/8/layout/cycle3"/>
    <dgm:cxn modelId="{CED2784D-375E-462A-9410-85A5EC46A685}" type="presParOf" srcId="{2D4A44C6-E1A8-4F1B-ABCF-B4DDD888FC48}" destId="{775E6A53-29B5-4DF1-AA07-C1BAA1421F07}" srcOrd="4" destOrd="0" presId="urn:microsoft.com/office/officeart/2005/8/layout/cycle3"/>
    <dgm:cxn modelId="{A04EA513-B08C-408F-A4C2-2CE16549A1EA}" type="presParOf" srcId="{2D4A44C6-E1A8-4F1B-ABCF-B4DDD888FC48}" destId="{D9B5D1C1-D806-4EC0-BCCA-D6A1C090BBF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F8529-F8DE-4BDA-AAC3-C3F003782863}" type="doc">
      <dgm:prSet loTypeId="urn:microsoft.com/office/officeart/2005/8/layout/cycle3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53DECC-DE39-47B4-A59A-276061B26DAB}">
      <dgm:prSet phldrT="[Текст]"/>
      <dgm:spPr/>
      <dgm:t>
        <a:bodyPr/>
        <a:lstStyle/>
        <a:p>
          <a:r>
            <a:rPr lang="ru-RU" dirty="0" smtClean="0"/>
            <a:t>Психологическая</a:t>
          </a:r>
          <a:endParaRPr lang="ru-RU" dirty="0"/>
        </a:p>
      </dgm:t>
    </dgm:pt>
    <dgm:pt modelId="{27AF02AB-AD30-4332-A8B3-C1BB1F068DDE}" type="parTrans" cxnId="{10D0C076-AEE8-426C-BAF9-699045DDBFF6}">
      <dgm:prSet/>
      <dgm:spPr/>
      <dgm:t>
        <a:bodyPr/>
        <a:lstStyle/>
        <a:p>
          <a:endParaRPr lang="ru-RU"/>
        </a:p>
      </dgm:t>
    </dgm:pt>
    <dgm:pt modelId="{61A0E385-5619-4E03-8B46-08E4A4841620}" type="sibTrans" cxnId="{10D0C076-AEE8-426C-BAF9-699045DDBFF6}">
      <dgm:prSet/>
      <dgm:spPr/>
      <dgm:t>
        <a:bodyPr/>
        <a:lstStyle/>
        <a:p>
          <a:endParaRPr lang="ru-RU"/>
        </a:p>
      </dgm:t>
    </dgm:pt>
    <dgm:pt modelId="{E72565C8-61B5-4AB1-9669-1EB346CE7FCD}">
      <dgm:prSet phldrT="[Текст]"/>
      <dgm:spPr/>
      <dgm:t>
        <a:bodyPr/>
        <a:lstStyle/>
        <a:p>
          <a:r>
            <a:rPr lang="ru-RU" dirty="0" smtClean="0"/>
            <a:t>Социальная</a:t>
          </a:r>
          <a:endParaRPr lang="ru-RU" dirty="0"/>
        </a:p>
      </dgm:t>
    </dgm:pt>
    <dgm:pt modelId="{CF4D9968-2770-4193-BDF2-8F0018DF86C6}" type="parTrans" cxnId="{B4993BBD-4281-451A-9A60-440C39333635}">
      <dgm:prSet/>
      <dgm:spPr/>
      <dgm:t>
        <a:bodyPr/>
        <a:lstStyle/>
        <a:p>
          <a:endParaRPr lang="ru-RU"/>
        </a:p>
      </dgm:t>
    </dgm:pt>
    <dgm:pt modelId="{00C873E7-62FE-4AED-B86B-134D8CF3B388}" type="sibTrans" cxnId="{B4993BBD-4281-451A-9A60-440C39333635}">
      <dgm:prSet/>
      <dgm:spPr/>
      <dgm:t>
        <a:bodyPr/>
        <a:lstStyle/>
        <a:p>
          <a:endParaRPr lang="ru-RU"/>
        </a:p>
      </dgm:t>
    </dgm:pt>
    <dgm:pt modelId="{2A7FF9BB-7031-49B7-AE5D-988138B3EC98}">
      <dgm:prSet phldrT="[Текст]"/>
      <dgm:spPr/>
      <dgm:t>
        <a:bodyPr/>
        <a:lstStyle/>
        <a:p>
          <a:r>
            <a:rPr lang="ru-RU" dirty="0" smtClean="0"/>
            <a:t>Моральная</a:t>
          </a:r>
          <a:endParaRPr lang="ru-RU" dirty="0"/>
        </a:p>
      </dgm:t>
    </dgm:pt>
    <dgm:pt modelId="{F7AC9A9F-4668-4795-9A5E-868B831C3781}" type="parTrans" cxnId="{91A654D4-6964-4378-84F6-9EEE8B8A9FB3}">
      <dgm:prSet/>
      <dgm:spPr/>
      <dgm:t>
        <a:bodyPr/>
        <a:lstStyle/>
        <a:p>
          <a:endParaRPr lang="ru-RU"/>
        </a:p>
      </dgm:t>
    </dgm:pt>
    <dgm:pt modelId="{71AD10A6-6046-44F5-B920-3461F7B169FB}" type="sibTrans" cxnId="{91A654D4-6964-4378-84F6-9EEE8B8A9FB3}">
      <dgm:prSet/>
      <dgm:spPr/>
      <dgm:t>
        <a:bodyPr/>
        <a:lstStyle/>
        <a:p>
          <a:endParaRPr lang="ru-RU"/>
        </a:p>
      </dgm:t>
    </dgm:pt>
    <dgm:pt modelId="{47190524-7DD6-4DC9-8E01-68C2A8C84C7E}">
      <dgm:prSet phldrT="[Текст]"/>
      <dgm:spPr/>
      <dgm:t>
        <a:bodyPr/>
        <a:lstStyle/>
        <a:p>
          <a:r>
            <a:rPr lang="ru-RU" dirty="0" smtClean="0"/>
            <a:t>Организационная </a:t>
          </a:r>
          <a:endParaRPr lang="ru-RU" dirty="0"/>
        </a:p>
      </dgm:t>
    </dgm:pt>
    <dgm:pt modelId="{7F3E5F8D-B930-428C-BF65-108B62E5C34D}" type="parTrans" cxnId="{45D18A3F-BA6A-4737-9E6D-E818F15D8167}">
      <dgm:prSet/>
      <dgm:spPr/>
      <dgm:t>
        <a:bodyPr/>
        <a:lstStyle/>
        <a:p>
          <a:endParaRPr lang="ru-RU"/>
        </a:p>
      </dgm:t>
    </dgm:pt>
    <dgm:pt modelId="{E71C160A-265B-4457-B2D7-6BA7A9D01543}" type="sibTrans" cxnId="{45D18A3F-BA6A-4737-9E6D-E818F15D8167}">
      <dgm:prSet/>
      <dgm:spPr/>
      <dgm:t>
        <a:bodyPr/>
        <a:lstStyle/>
        <a:p>
          <a:endParaRPr lang="ru-RU"/>
        </a:p>
      </dgm:t>
    </dgm:pt>
    <dgm:pt modelId="{667E288C-35F9-4D97-A241-3155434287F2}" type="pres">
      <dgm:prSet presAssocID="{8CEF8529-F8DE-4BDA-AAC3-C3F0037828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4A44C6-E1A8-4F1B-ABCF-B4DDD888FC48}" type="pres">
      <dgm:prSet presAssocID="{8CEF8529-F8DE-4BDA-AAC3-C3F003782863}" presName="cycle" presStyleCnt="0"/>
      <dgm:spPr/>
    </dgm:pt>
    <dgm:pt modelId="{B26873C7-41B4-44F8-AD53-A6FCB8080EF7}" type="pres">
      <dgm:prSet presAssocID="{6853DECC-DE39-47B4-A59A-276061B26DA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AA14C-A733-40C2-9C26-7B1B1F618892}" type="pres">
      <dgm:prSet presAssocID="{61A0E385-5619-4E03-8B46-08E4A484162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1EAD3E3-5671-480C-8222-E85F7E2E2D22}" type="pres">
      <dgm:prSet presAssocID="{E72565C8-61B5-4AB1-9669-1EB346CE7FC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244CA-7E7C-4F79-896E-1681DC6C032B}" type="pres">
      <dgm:prSet presAssocID="{2A7FF9BB-7031-49B7-AE5D-988138B3EC98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E6A53-29B5-4DF1-AA07-C1BAA1421F07}" type="pres">
      <dgm:prSet presAssocID="{47190524-7DD6-4DC9-8E01-68C2A8C84C7E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D18A3F-BA6A-4737-9E6D-E818F15D8167}" srcId="{8CEF8529-F8DE-4BDA-AAC3-C3F003782863}" destId="{47190524-7DD6-4DC9-8E01-68C2A8C84C7E}" srcOrd="3" destOrd="0" parTransId="{7F3E5F8D-B930-428C-BF65-108B62E5C34D}" sibTransId="{E71C160A-265B-4457-B2D7-6BA7A9D01543}"/>
    <dgm:cxn modelId="{D3EF5F93-25D1-4491-950D-60558D15F66C}" type="presOf" srcId="{2A7FF9BB-7031-49B7-AE5D-988138B3EC98}" destId="{455244CA-7E7C-4F79-896E-1681DC6C032B}" srcOrd="0" destOrd="0" presId="urn:microsoft.com/office/officeart/2005/8/layout/cycle3"/>
    <dgm:cxn modelId="{2E12853A-ED37-405F-96AC-48DC8D55CEF5}" type="presOf" srcId="{6853DECC-DE39-47B4-A59A-276061B26DAB}" destId="{B26873C7-41B4-44F8-AD53-A6FCB8080EF7}" srcOrd="0" destOrd="0" presId="urn:microsoft.com/office/officeart/2005/8/layout/cycle3"/>
    <dgm:cxn modelId="{10D0C076-AEE8-426C-BAF9-699045DDBFF6}" srcId="{8CEF8529-F8DE-4BDA-AAC3-C3F003782863}" destId="{6853DECC-DE39-47B4-A59A-276061B26DAB}" srcOrd="0" destOrd="0" parTransId="{27AF02AB-AD30-4332-A8B3-C1BB1F068DDE}" sibTransId="{61A0E385-5619-4E03-8B46-08E4A4841620}"/>
    <dgm:cxn modelId="{B4993BBD-4281-451A-9A60-440C39333635}" srcId="{8CEF8529-F8DE-4BDA-AAC3-C3F003782863}" destId="{E72565C8-61B5-4AB1-9669-1EB346CE7FCD}" srcOrd="1" destOrd="0" parTransId="{CF4D9968-2770-4193-BDF2-8F0018DF86C6}" sibTransId="{00C873E7-62FE-4AED-B86B-134D8CF3B388}"/>
    <dgm:cxn modelId="{5F8261E2-2B96-45B2-AF1B-69C18ADDB37A}" type="presOf" srcId="{47190524-7DD6-4DC9-8E01-68C2A8C84C7E}" destId="{775E6A53-29B5-4DF1-AA07-C1BAA1421F07}" srcOrd="0" destOrd="0" presId="urn:microsoft.com/office/officeart/2005/8/layout/cycle3"/>
    <dgm:cxn modelId="{29FAAF03-C775-4626-922E-4979093FA36B}" type="presOf" srcId="{8CEF8529-F8DE-4BDA-AAC3-C3F003782863}" destId="{667E288C-35F9-4D97-A241-3155434287F2}" srcOrd="0" destOrd="0" presId="urn:microsoft.com/office/officeart/2005/8/layout/cycle3"/>
    <dgm:cxn modelId="{73138F18-131E-474C-9E03-CBB1EB840161}" type="presOf" srcId="{61A0E385-5619-4E03-8B46-08E4A4841620}" destId="{DE3AA14C-A733-40C2-9C26-7B1B1F618892}" srcOrd="0" destOrd="0" presId="urn:microsoft.com/office/officeart/2005/8/layout/cycle3"/>
    <dgm:cxn modelId="{91A654D4-6964-4378-84F6-9EEE8B8A9FB3}" srcId="{8CEF8529-F8DE-4BDA-AAC3-C3F003782863}" destId="{2A7FF9BB-7031-49B7-AE5D-988138B3EC98}" srcOrd="2" destOrd="0" parTransId="{F7AC9A9F-4668-4795-9A5E-868B831C3781}" sibTransId="{71AD10A6-6046-44F5-B920-3461F7B169FB}"/>
    <dgm:cxn modelId="{C3C8E1A9-61D7-4DFE-838A-78554625E531}" type="presOf" srcId="{E72565C8-61B5-4AB1-9669-1EB346CE7FCD}" destId="{B1EAD3E3-5671-480C-8222-E85F7E2E2D22}" srcOrd="0" destOrd="0" presId="urn:microsoft.com/office/officeart/2005/8/layout/cycle3"/>
    <dgm:cxn modelId="{E52A3A7A-DA25-46B5-B1BB-0B6AAB2B6FFA}" type="presParOf" srcId="{667E288C-35F9-4D97-A241-3155434287F2}" destId="{2D4A44C6-E1A8-4F1B-ABCF-B4DDD888FC48}" srcOrd="0" destOrd="0" presId="urn:microsoft.com/office/officeart/2005/8/layout/cycle3"/>
    <dgm:cxn modelId="{9D9E6E57-C29E-4F75-8D2C-950CBB2C4710}" type="presParOf" srcId="{2D4A44C6-E1A8-4F1B-ABCF-B4DDD888FC48}" destId="{B26873C7-41B4-44F8-AD53-A6FCB8080EF7}" srcOrd="0" destOrd="0" presId="urn:microsoft.com/office/officeart/2005/8/layout/cycle3"/>
    <dgm:cxn modelId="{4A7E54FE-05B5-484D-8138-26FD900095AF}" type="presParOf" srcId="{2D4A44C6-E1A8-4F1B-ABCF-B4DDD888FC48}" destId="{DE3AA14C-A733-40C2-9C26-7B1B1F618892}" srcOrd="1" destOrd="0" presId="urn:microsoft.com/office/officeart/2005/8/layout/cycle3"/>
    <dgm:cxn modelId="{D4764AD6-E624-4E2B-90F6-57BE10D3D706}" type="presParOf" srcId="{2D4A44C6-E1A8-4F1B-ABCF-B4DDD888FC48}" destId="{B1EAD3E3-5671-480C-8222-E85F7E2E2D22}" srcOrd="2" destOrd="0" presId="urn:microsoft.com/office/officeart/2005/8/layout/cycle3"/>
    <dgm:cxn modelId="{1FC7C8E0-CFE8-4336-B543-B6D049726600}" type="presParOf" srcId="{2D4A44C6-E1A8-4F1B-ABCF-B4DDD888FC48}" destId="{455244CA-7E7C-4F79-896E-1681DC6C032B}" srcOrd="3" destOrd="0" presId="urn:microsoft.com/office/officeart/2005/8/layout/cycle3"/>
    <dgm:cxn modelId="{64F6B5C7-BC89-42B3-9F86-C73E1A3B4E44}" type="presParOf" srcId="{2D4A44C6-E1A8-4F1B-ABCF-B4DDD888FC48}" destId="{775E6A53-29B5-4DF1-AA07-C1BAA1421F0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6215"/>
            <a:ext cx="3540988" cy="200046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420290" y="0"/>
            <a:ext cx="8842049" cy="6858000"/>
          </a:xfrm>
          <a:prstGeom prst="rect">
            <a:avLst/>
          </a:prstGeom>
          <a:solidFill>
            <a:srgbClr val="26B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681554" y="997432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Тема:</a:t>
            </a:r>
            <a:endParaRPr lang="ru-RU" sz="54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681554" y="4012490"/>
            <a:ext cx="19287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Спикер:</a:t>
            </a:r>
            <a:endParaRPr lang="ru-RU" sz="3200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681554" y="98182"/>
            <a:ext cx="8178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noFill/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Наставничество в дополнительном образовании</a:t>
            </a:r>
            <a:endParaRPr lang="ru-RU" sz="2400" b="1" cap="none" spc="50" dirty="0">
              <a:ln w="9525" cmpd="sng">
                <a:noFill/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5" y="1786920"/>
            <a:ext cx="57531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/_layouts/images/titlegraphic.gif&#10;/koiro/Images1/logo_inst.jpg&#10;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634"/>
            <a:ext cx="3356106" cy="7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1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4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9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8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0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8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6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7594-D78B-48AB-9EC0-5220F2DE08A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EEAE5-DB12-4CE5-910A-F9EE3BB13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2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6215"/>
            <a:ext cx="3540988" cy="20004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9951" y="0"/>
            <a:ext cx="8842049" cy="6858000"/>
          </a:xfrm>
          <a:prstGeom prst="rect">
            <a:avLst/>
          </a:prstGeom>
          <a:solidFill>
            <a:srgbClr val="26B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01631" y="997432"/>
            <a:ext cx="1361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Тема:</a:t>
            </a:r>
            <a:endParaRPr lang="ru-RU" sz="32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1554" y="4012490"/>
            <a:ext cx="19287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Спикер:</a:t>
            </a:r>
            <a:endParaRPr lang="ru-RU" sz="3200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1554" y="98182"/>
            <a:ext cx="8178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noFill/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Наставничество в дополнительном образовании</a:t>
            </a:r>
            <a:endParaRPr lang="ru-RU" sz="2400" b="1" cap="none" spc="50" dirty="0">
              <a:ln w="9525" cmpd="sng">
                <a:noFill/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2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5" y="1786920"/>
            <a:ext cx="57531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52109" y="914400"/>
            <a:ext cx="7439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Личностные качества и компетенции наставников.  Мотивационные механизмы наставнической деятельности.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Подходы к формированию базы наставников и наставляемых.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1551" y="3879273"/>
            <a:ext cx="6057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Киселева О. А. – директор Центра «Уникум»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Сурикова Ю. Н. – заместитель директора по УВР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Смирнова А. А. – педагог дополнительного образования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7" y="1792142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наше время главным фактором для любого наставника является заработная плата, но мотивировать наставников к высоким результатам в работе возможно не только материально, но и другими всевозможными способами: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77636" y="2673927"/>
            <a:ext cx="103770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1. улучшением рабочих условий</a:t>
            </a:r>
          </a:p>
          <a:p>
            <a:pPr algn="just"/>
            <a:r>
              <a:rPr lang="ru-RU" sz="2800" dirty="0" smtClean="0"/>
              <a:t>2. оформление доски почета, объявление благодарности, награждение всевозможными грамотами</a:t>
            </a:r>
          </a:p>
          <a:p>
            <a:pPr algn="just"/>
            <a:r>
              <a:rPr lang="ru-RU" sz="2800" dirty="0" smtClean="0"/>
              <a:t>3. печать статьи в газете о наставнике</a:t>
            </a:r>
          </a:p>
          <a:p>
            <a:pPr algn="just"/>
            <a:r>
              <a:rPr lang="ru-RU" sz="2800" dirty="0" smtClean="0"/>
              <a:t>4. предоставление дополнительных дней отдыха</a:t>
            </a:r>
          </a:p>
          <a:p>
            <a:pPr algn="just"/>
            <a:r>
              <a:rPr lang="ru-RU" sz="2800" dirty="0" smtClean="0"/>
              <a:t>5. оказание помощи в получении гранта, получении категории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Подходы к формированию базы наставников и наставляемых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4557"/>
          </a:xfrm>
        </p:spPr>
        <p:txBody>
          <a:bodyPr>
            <a:normAutofit fontScale="92500" lnSpcReduction="10000"/>
          </a:bodyPr>
          <a:lstStyle/>
          <a:p>
            <a:pPr marL="0" indent="263525" algn="just">
              <a:buNone/>
            </a:pPr>
            <a:r>
              <a:rPr lang="ru-RU" dirty="0" smtClean="0"/>
              <a:t>Работа с внутренним контуром включает действия по формированию базы наставников из числа:</a:t>
            </a:r>
          </a:p>
          <a:p>
            <a:pPr marL="0" indent="263525" algn="just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/>
              <a:t>обучающихся</a:t>
            </a:r>
            <a:r>
              <a:rPr lang="ru-RU" dirty="0" smtClean="0"/>
              <a:t>, мотивированных помочь сверстникам в образовательных, спортивных, творческих и адаптационных вопросах (например, участники кружков по интересам, театральных или музыкальных групп, проектных классов, спортивных секций);</a:t>
            </a:r>
          </a:p>
          <a:p>
            <a:pPr marL="0" indent="263525" algn="just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/>
              <a:t>педагогов</a:t>
            </a:r>
            <a:r>
              <a:rPr lang="ru-RU" dirty="0" smtClean="0"/>
              <a:t>, заинтересованных в тиражировании личного педагогического опыта и создании продуктивной педагогической атмосферы;</a:t>
            </a:r>
          </a:p>
          <a:p>
            <a:pPr marL="0" indent="263525" algn="just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/>
              <a:t>родителей обучающихся </a:t>
            </a:r>
            <a:r>
              <a:rPr lang="ru-RU" dirty="0" smtClean="0"/>
              <a:t>- активных участников родительских или управляющих советов, организаторов досуговой деятельности в образовательной организации и других представителей родительского сообщества с выраженной гражданской позицией.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Подходы к формированию базы наставников и наставляемых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263525" algn="just">
              <a:buNone/>
            </a:pPr>
            <a:r>
              <a:rPr lang="ru-RU" dirty="0" smtClean="0"/>
              <a:t>Работа с внешним контуром на данном этапе включает действия по формированию базы наставников из числа: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выпускников, заинтересованных в поддержке своего образовательного учреждения, а также выпускников иных образовательных организаций, изъявляющих желание принять участие в программе;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сотрудников региональных предприятий, заинтересованных в подготовке будущих кадров (возможно пересечение с выпускниками);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успешных предпринимателей или общественных деятелей, которые чувствуют потребность передать свой опыт;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сотрудников некоммерческих организаций и участников региональных социальных проектов, возможно, с уже имеющимся опытом участия в программах наставничества;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представителей других организаций, с которыми есть партнерские связи.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Форма наставничества </a:t>
            </a:r>
            <a:br>
              <a:rPr lang="ru-RU" dirty="0" smtClean="0"/>
            </a:br>
            <a:r>
              <a:rPr lang="ru-RU" dirty="0" smtClean="0"/>
              <a:t>«обучающийся-обучающемуся»</a:t>
            </a:r>
            <a:endParaRPr lang="ru-RU" dirty="0"/>
          </a:p>
        </p:txBody>
      </p:sp>
      <p:pic>
        <p:nvPicPr>
          <p:cNvPr id="20482" name="Picture 2" descr="C:\Users\компьютер 1\Desktop\Документы\педкласс 2021\20210414_163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417" y="1821438"/>
            <a:ext cx="2729347" cy="204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комп\Desktop\20201111_17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052" y="1825752"/>
            <a:ext cx="2726076" cy="204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фото\РВО\17 июля занятие марина Владимировна\P_20190717_111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6823" y="4606101"/>
            <a:ext cx="2525001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6908" y="4352781"/>
            <a:ext cx="2729345" cy="204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6793" y="4239459"/>
            <a:ext cx="2626443" cy="196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компьютер 1\Desktop\проект Лифт в будущее\Презентация календар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2728" y="1928233"/>
            <a:ext cx="2867890" cy="192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9300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00B05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00B050"/>
                </a:solidFill>
              </a:rPr>
              <a:t>за внимание!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466" t="14367" r="31245" b="6956"/>
          <a:stretch/>
        </p:blipFill>
        <p:spPr bwMode="auto">
          <a:xfrm>
            <a:off x="0" y="-204717"/>
            <a:ext cx="12192000" cy="6967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521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/>
          <a:lstStyle/>
          <a:p>
            <a:pPr algn="ctr"/>
            <a:r>
              <a:rPr lang="ru-RU" dirty="0" smtClean="0"/>
              <a:t>Личностные качества и компетенции наставника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442913" algn="just">
              <a:buNone/>
            </a:pPr>
            <a:r>
              <a:rPr lang="ru-RU" b="1" dirty="0" smtClean="0"/>
              <a:t>Наставник </a:t>
            </a:r>
            <a:r>
              <a:rPr lang="ru-RU" dirty="0" smtClean="0"/>
              <a:t>– человек, обладающий определенным опытом и знаниями, высоким уровнем коммуникации, стремящийся помочь своему подопечному приобрести необходимый опыт.</a:t>
            </a:r>
          </a:p>
          <a:p>
            <a:pPr marL="0" indent="442913" algn="ctr">
              <a:buNone/>
            </a:pPr>
            <a:r>
              <a:rPr lang="ru-RU" b="1" dirty="0" smtClean="0"/>
              <a:t>Качественные характеристики</a:t>
            </a:r>
          </a:p>
          <a:p>
            <a:pPr algn="just">
              <a:buNone/>
            </a:pPr>
            <a:r>
              <a:rPr lang="ru-RU" dirty="0" smtClean="0"/>
              <a:t>1. Компетентность и опыт в сфере работы с людьми и в педагогической среде.</a:t>
            </a:r>
          </a:p>
          <a:p>
            <a:pPr algn="just">
              <a:buNone/>
            </a:pPr>
            <a:r>
              <a:rPr lang="ru-RU" dirty="0" smtClean="0"/>
              <a:t>2. Знание особенностей своего образовательного учреждения, характера межличностных отношений, существующих в конкретном коллективе.</a:t>
            </a:r>
          </a:p>
          <a:p>
            <a:pPr algn="just">
              <a:buNone/>
            </a:pPr>
            <a:r>
              <a:rPr lang="ru-RU" dirty="0" smtClean="0"/>
              <a:t>3. Наставник – человек, пользующийся доверием руководства и признанный всеми «профессионал».</a:t>
            </a:r>
          </a:p>
          <a:p>
            <a:pPr algn="just">
              <a:buNone/>
            </a:pPr>
            <a:r>
              <a:rPr lang="ru-RU" dirty="0" smtClean="0"/>
              <a:t>4. Умение эффективно организовывать общение, понимать другого человека, принимать чужие позиции, ценить чужие чувства.</a:t>
            </a:r>
          </a:p>
          <a:p>
            <a:pPr algn="just">
              <a:buNone/>
            </a:pPr>
            <a:r>
              <a:rPr lang="ru-RU" dirty="0" smtClean="0"/>
              <a:t>5. Способность нестандартно, творчески организовывать процесс наставнической поддержки, предоставлять наставляемому простор для самостоятельной деятельности.</a:t>
            </a:r>
          </a:p>
          <a:p>
            <a:pPr algn="just">
              <a:buNone/>
            </a:pPr>
            <a:r>
              <a:rPr lang="ru-RU" dirty="0" smtClean="0"/>
              <a:t>6. Владение навыками рефлексии – способностью к самоанализу; желанием самосовершенствоваться, расширять свой кругозор.</a:t>
            </a:r>
          </a:p>
          <a:p>
            <a:pPr marL="0" indent="442913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41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537" y="0"/>
            <a:ext cx="9721553" cy="1325563"/>
          </a:xfrm>
        </p:spPr>
        <p:txBody>
          <a:bodyPr/>
          <a:lstStyle/>
          <a:p>
            <a:pPr algn="ctr"/>
            <a:r>
              <a:rPr lang="ru-RU" dirty="0" smtClean="0"/>
              <a:t>Роли наставников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032000" y="1634836"/>
          <a:ext cx="7499927" cy="450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s://static8.depositphotos.com/1404973/1064/i/950/depositphotos_10648315-stock-photo-leadershi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16290" y="2549235"/>
            <a:ext cx="2479965" cy="188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st2.depositphotos.com/3159197/11188/i/950/depositphotos_111885452-stock-photo-3d-white-people-and-r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20544" y="4780051"/>
            <a:ext cx="2258292" cy="167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avatars.mds.yandex.net/i?id=15f811c8ef792b884517ac2b67d8348c-5234550-images-thumbs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0654" y="4837513"/>
            <a:ext cx="1662546" cy="1542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7" name="Picture 13" descr="C:\Users\компьютер 1\Desktop\61-610947_leading-group-clip-1600-clr-5629-1024x843-leading-clipar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8655" y="1039092"/>
            <a:ext cx="2161309" cy="1717964"/>
          </a:xfrm>
          <a:prstGeom prst="rect">
            <a:avLst/>
          </a:prstGeom>
          <a:noFill/>
        </p:spPr>
      </p:pic>
      <p:pic>
        <p:nvPicPr>
          <p:cNvPr id="1039" name="Picture 15" descr="https://avatars.mds.yandex.net/get-altay/4618902/2a0000017a22226d96f1644efb1aa90686a2/XX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5794" y="2424546"/>
            <a:ext cx="2365741" cy="177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https://image.jimcdn.com/app/cms/image/transf/none/path/s37c540330d7e0b00/image/i0baab2e9d43258d0/version/1479403483/imag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701" y="1580286"/>
            <a:ext cx="1232189" cy="1232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1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445" y="263236"/>
            <a:ext cx="9650700" cy="637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509" y="249382"/>
            <a:ext cx="9765725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Мотивационные механизмы наставнической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263525" algn="just">
              <a:buNone/>
            </a:pPr>
            <a:r>
              <a:rPr lang="ru-RU" sz="2400" b="1" dirty="0" smtClean="0"/>
              <a:t>Мотивация</a:t>
            </a:r>
            <a:r>
              <a:rPr lang="ru-RU" sz="2400" dirty="0" smtClean="0"/>
              <a:t> – это побуждение сотрудников выполнять качественно и максимально эффективно свою работу. С помощью мотивации сотрудников повышается качество и производительность труда, и соответственно растет авторитет учреждения.</a:t>
            </a:r>
            <a:r>
              <a:rPr lang="ru-RU" sz="2400" b="1" i="1" dirty="0" smtClean="0"/>
              <a:t> </a:t>
            </a:r>
          </a:p>
          <a:p>
            <a:pPr algn="ctr">
              <a:buNone/>
            </a:pPr>
            <a:r>
              <a:rPr lang="ru-RU" sz="2400" b="1" i="1" dirty="0" smtClean="0"/>
              <a:t>Способы мотивации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Материальное стимулирование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Дополнительное свободное время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Доверие и предоставление самостоятельности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Одобрение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Личностный профессиональный рост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Проявление интереса к работнику, взаимопонимание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Награждение призами, грамотами </a:t>
            </a:r>
          </a:p>
          <a:p>
            <a:pPr algn="ctr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Виды нематериальной мотивации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032000" y="1634836"/>
          <a:ext cx="7499927" cy="450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https://kcson.krn.socinfo.ru/media/2020/08/27/1257113843/origina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705" y="3893128"/>
            <a:ext cx="2476788" cy="1662544"/>
          </a:xfrm>
          <a:prstGeom prst="rect">
            <a:avLst/>
          </a:prstGeom>
          <a:noFill/>
        </p:spPr>
      </p:pic>
      <p:pic>
        <p:nvPicPr>
          <p:cNvPr id="18436" name="Picture 4" descr="https://thumbs.dreamstime.com/b/d-%D0%BF%D1%80%D0%B5%D0%B4%D1%81%D1%82%D0%B0%D0%B2%D0%B8%D0%BB%D0%BE-%D0%B1%D0%B5%D0%BB%D1%8B%D0%B5-%D0%B1%D0%B8%D0%B7%D0%BD%D0%B5%D1%81%D0%BC%D0%B5%D0%BD%D0%BE%D0%B2-%D0%B8-%D0%BA%D1%80%D0%B0%D1%81%D0%BD%D1%8B%D0%B9-%D1%80%D1%83%D0%BA%D0%BE%D0%B2%D0%BE%D0%B4%D0%B8%D1%82%D0%B5%D0%BB%D1%8F-12318717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3962" y="1080655"/>
            <a:ext cx="2452255" cy="2050471"/>
          </a:xfrm>
          <a:prstGeom prst="rect">
            <a:avLst/>
          </a:prstGeom>
          <a:noFill/>
        </p:spPr>
      </p:pic>
      <p:pic>
        <p:nvPicPr>
          <p:cNvPr id="18438" name="Picture 6" descr="https://avatars.mds.yandex.net/get-zen_doc/1811900/pub_5edd12b77f274d48806501ce_5edd15a66976d226808cb3e9/scale_1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3490" y="4585855"/>
            <a:ext cx="1995054" cy="1995054"/>
          </a:xfrm>
          <a:prstGeom prst="rect">
            <a:avLst/>
          </a:prstGeom>
          <a:noFill/>
        </p:spPr>
      </p:pic>
      <p:pic>
        <p:nvPicPr>
          <p:cNvPr id="18440" name="Picture 8" descr="https://dvarea.ru/wp-content/uploads/2021/03/d-malye-lyudi-cofee-pit-1157803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02327" y="1662479"/>
            <a:ext cx="1499256" cy="1908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7" y="1792142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наше время главным фактором для любого наставника является заработная плата, но мотивировать наставников к высоким результатам в работе возможно не только материально, но и другими всевозможными способами: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93272" y="2549236"/>
            <a:ext cx="103770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</a:t>
            </a:r>
          </a:p>
          <a:p>
            <a:r>
              <a:rPr lang="ru-RU" sz="2800" dirty="0" smtClean="0"/>
              <a:t>2.</a:t>
            </a:r>
          </a:p>
          <a:p>
            <a:r>
              <a:rPr lang="ru-RU" sz="2800" dirty="0" smtClean="0"/>
              <a:t>3.</a:t>
            </a:r>
          </a:p>
          <a:p>
            <a:r>
              <a:rPr lang="ru-RU" sz="2800" dirty="0" smtClean="0"/>
              <a:t>4.</a:t>
            </a:r>
          </a:p>
          <a:p>
            <a:r>
              <a:rPr lang="ru-RU" sz="2800" dirty="0" smtClean="0"/>
              <a:t>5.</a:t>
            </a:r>
          </a:p>
          <a:p>
            <a:r>
              <a:rPr lang="ru-RU" sz="2800" dirty="0" smtClean="0"/>
              <a:t>6.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75F4A-0212-42C9-8B48-69973DA88905}"/>
</file>

<file path=customXml/itemProps2.xml><?xml version="1.0" encoding="utf-8"?>
<ds:datastoreItem xmlns:ds="http://schemas.openxmlformats.org/officeDocument/2006/customXml" ds:itemID="{8344CCE9-D0F7-451B-AD7E-6AFA4B311F44}"/>
</file>

<file path=customXml/itemProps3.xml><?xml version="1.0" encoding="utf-8"?>
<ds:datastoreItem xmlns:ds="http://schemas.openxmlformats.org/officeDocument/2006/customXml" ds:itemID="{E07885E7-E061-4930-948A-20CFC4AFCDDA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520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Личностные качества и компетенции наставника</vt:lpstr>
      <vt:lpstr>Роли наставников</vt:lpstr>
      <vt:lpstr>Презентация PowerPoint</vt:lpstr>
      <vt:lpstr>Презентация PowerPoint</vt:lpstr>
      <vt:lpstr>Мотивационные механизмы наставнической деятельности</vt:lpstr>
      <vt:lpstr>Виды нематериальной мотивации</vt:lpstr>
      <vt:lpstr> В наше время главным фактором для любого наставника является заработная плата, но мотивировать наставников к высоким результатам в работе возможно не только материально, но и другими всевозможными способами:     </vt:lpstr>
      <vt:lpstr> В наше время главным фактором для любого наставника является заработная плата, но мотивировать наставников к высоким результатам в работе возможно не только материально, но и другими всевозможными способами:     </vt:lpstr>
      <vt:lpstr>Подходы к формированию базы наставников и наставляемых</vt:lpstr>
      <vt:lpstr>Подходы к формированию базы наставников и наставляемых</vt:lpstr>
      <vt:lpstr>Форма наставничества  «обучающийся-обучающемуся»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2022-01-24T11:09:18Z</dcterms:created>
  <dcterms:modified xsi:type="dcterms:W3CDTF">2022-03-30T07:13:09Z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