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1" r:id="rId4"/>
    <p:sldId id="287" r:id="rId5"/>
    <p:sldId id="298" r:id="rId6"/>
    <p:sldId id="300" r:id="rId7"/>
    <p:sldId id="299" r:id="rId8"/>
    <p:sldId id="293" r:id="rId9"/>
    <p:sldId id="297" r:id="rId10"/>
    <p:sldId id="296" r:id="rId11"/>
    <p:sldId id="294" r:id="rId1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26BC5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5450"/>
            <a:ext cx="35417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7"/>
          <p:cNvSpPr/>
          <p:nvPr userDrawn="1"/>
        </p:nvSpPr>
        <p:spPr>
          <a:xfrm>
            <a:off x="3421063" y="0"/>
            <a:ext cx="8840787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8"/>
          <p:cNvSpPr/>
          <p:nvPr userDrawn="1"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</a:p>
        </p:txBody>
      </p:sp>
      <p:sp>
        <p:nvSpPr>
          <p:cNvPr id="7" name="Прямоугольник 9"/>
          <p:cNvSpPr/>
          <p:nvPr userDrawn="1"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</a:p>
        </p:txBody>
      </p:sp>
      <p:sp>
        <p:nvSpPr>
          <p:cNvPr id="8" name="Прямоугольник 10"/>
          <p:cNvSpPr/>
          <p:nvPr userDrawn="1"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</a:p>
        </p:txBody>
      </p:sp>
      <p:pic>
        <p:nvPicPr>
          <p:cNvPr id="9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787525"/>
            <a:ext cx="5753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/_layouts/images/titlegraphic.gif&#10;/koiro/Images1/logo_inst.jpg&#10;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988"/>
            <a:ext cx="33559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3E162-835A-49BD-908D-FC6F8B4E4870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9740B-0A33-4972-A130-1F072E860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A6355-57FC-4D87-8B56-997C51AB391F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27D2-4152-45B3-A6B7-F0884BB71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C6DB-5B62-4F93-A24B-E8ABFD36230F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14C3-63A9-412A-841B-819C593ED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738"/>
            <a:ext cx="19605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F7AC-0293-4BB8-A26C-EE5B13535762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78CA-2D0C-4F4E-B4D9-70A1DBACC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9E9D-D0D0-4817-8B41-E675C6E9DBE0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0CFC8-445E-48D8-88A9-6A0A0A2FB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738"/>
            <a:ext cx="19605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533B6-525E-417D-A03C-B0425CEAC509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D86A-DB40-4F98-9559-631D943F4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738"/>
            <a:ext cx="19605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1A4B5-6232-48F8-A3E1-1CDF2EDFB170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29AD4-E563-4782-8BF6-B072377BA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738"/>
            <a:ext cx="19605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8C47C-43D1-4128-9C2A-6CDE3DF5561C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4CC8-AFF6-4E6B-97B9-7B463C6B4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07354-4E9A-43EB-A473-5DD45BF2A2CA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BA72-1B3E-4357-8617-03A6C3A4B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774A-2F10-4341-A0B8-6424B677C756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1E6C6-166E-4116-9E82-7C1B4615D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2B82-4E4C-4E05-85E9-D91901DBBF62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E0FC-A6FC-48B7-849F-FA188299C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A27A3D-0EB2-4863-BA02-9E48B8303F28}" type="datetimeFigureOut">
              <a:rPr lang="ru-RU"/>
              <a:pPr>
                <a:defRPr/>
              </a:pPr>
              <a:t>вт 08.03.22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B62346-BB01-43B2-8242-2FD64A067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62" r:id="rId4"/>
    <p:sldLayoutId id="2147483663" r:id="rId5"/>
    <p:sldLayoutId id="2147483664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5450"/>
            <a:ext cx="35417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21063" y="0"/>
            <a:ext cx="8840787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</a:p>
        </p:txBody>
      </p:sp>
      <p:pic>
        <p:nvPicPr>
          <p:cNvPr id="13318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787525"/>
            <a:ext cx="5753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12"/>
          <p:cNvSpPr txBox="1">
            <a:spLocks noChangeArrowheads="1"/>
          </p:cNvSpPr>
          <p:nvPr/>
        </p:nvSpPr>
        <p:spPr bwMode="auto">
          <a:xfrm>
            <a:off x="5840413" y="917575"/>
            <a:ext cx="517366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solidFill>
                  <a:schemeClr val="bg1"/>
                </a:solidFill>
                <a:latin typeface="Century Gothic" pitchFamily="34" charset="0"/>
              </a:rPr>
              <a:t>Деятельность наставника с группой наставляемых</a:t>
            </a:r>
          </a:p>
        </p:txBody>
      </p:sp>
      <p:sp>
        <p:nvSpPr>
          <p:cNvPr id="13320" name="TextBox 17"/>
          <p:cNvSpPr txBox="1">
            <a:spLocks noChangeArrowheads="1"/>
          </p:cNvSpPr>
          <p:nvPr/>
        </p:nvSpPr>
        <p:spPr bwMode="auto">
          <a:xfrm>
            <a:off x="6665913" y="4078288"/>
            <a:ext cx="51736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>
                <a:solidFill>
                  <a:schemeClr val="bg1"/>
                </a:solidFill>
                <a:latin typeface="Century Gothic" pitchFamily="34" charset="0"/>
              </a:rPr>
              <a:t>Волкова Нина Викторовна, педагог дополнительного образования, МУДО «ДТ» города Галича Костромской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44" y="286774"/>
            <a:ext cx="2296651" cy="270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337" y="546027"/>
            <a:ext cx="2586446" cy="193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Рисунок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2384" y="188641"/>
            <a:ext cx="2297427" cy="2685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Рисунок 1" descr="C:\Documents and Settings\Admin\Рабочий стол\SAM_0213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49" y="3140967"/>
            <a:ext cx="2746408" cy="3272895"/>
          </a:xfrm>
          <a:prstGeom prst="rect">
            <a:avLst/>
          </a:prstGeom>
          <a:noFill/>
        </p:spPr>
      </p:pic>
      <p:pic>
        <p:nvPicPr>
          <p:cNvPr id="1030" name="Рисунок 1" descr="C:\Documents and Settings\Admin\Рабочий стол\фотографии коклюшки\SAM_0232.JPG"/>
          <p:cNvPicPr>
            <a:picLocks noChangeAspect="1" noChangeArrowheads="1"/>
          </p:cNvPicPr>
          <p:nvPr/>
        </p:nvPicPr>
        <p:blipFill>
          <a:blip r:embed="rId6" cstate="print"/>
          <a:srcRect l="20155"/>
          <a:stretch>
            <a:fillRect/>
          </a:stretch>
        </p:blipFill>
        <p:spPr bwMode="auto">
          <a:xfrm>
            <a:off x="3230827" y="3553097"/>
            <a:ext cx="2634396" cy="214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Рисунок 4" descr="C:\Documents and Settings\Admin\Рабочий стол\фотографии коклюшки\SAM_0233.JPG"/>
          <p:cNvPicPr>
            <a:picLocks noChangeAspect="1" noChangeArrowheads="1"/>
          </p:cNvPicPr>
          <p:nvPr/>
        </p:nvPicPr>
        <p:blipFill>
          <a:blip r:embed="rId7" cstate="print"/>
          <a:srcRect l="7857"/>
          <a:stretch>
            <a:fillRect/>
          </a:stretch>
        </p:blipFill>
        <p:spPr bwMode="auto">
          <a:xfrm>
            <a:off x="9552384" y="3140967"/>
            <a:ext cx="2400267" cy="290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Рисунок 2" descr="C:\Documents and Settings\Admin\Рабочий стол\фотографии коклюшки\SAM_02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8021" y="3573016"/>
            <a:ext cx="3046755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Рисунок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2011" y="548680"/>
            <a:ext cx="3273091" cy="192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ownloads\44588213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006" y="421704"/>
            <a:ext cx="1849506" cy="131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Рисунок 3" descr="C:\Users\User\Desktop\день снеговика\4458132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759" y="421277"/>
            <a:ext cx="1887038" cy="1329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Рисунок 1" descr="C:\Users\User\Desktop\2021-2022\награды 2021-2022\всероссийские грамоты\мостовая фантазии из соленого тес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786" y="447403"/>
            <a:ext cx="1824940" cy="1289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Рисунок 4" descr="C:\Users\User\Desktop\мастерская деда мороза\4456059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9208" y="475570"/>
            <a:ext cx="1791432" cy="126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Рисунок 1" descr="C:\Users\User\Desktop\зимние узоры\ершов кирил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7976" y="455657"/>
            <a:ext cx="1817447" cy="1276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Рисунок 1" descr="C:\Users\User\Desktop\2021-2022\награды 2021-2022\всероссийские грамоты\милая мама\4452539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39731" y="400005"/>
            <a:ext cx="1830201" cy="129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Рисунок 1" descr="C:\Users\User\Desktop\Колышева Ольг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40382" y="1916384"/>
            <a:ext cx="1507916" cy="213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Рисунок 4" descr="C:\Users\User\Desktop\осенний вернисаж\Колыше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2225" y="1881051"/>
            <a:ext cx="1513947" cy="2142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5" name="Рисунок 46" descr="C:\Users\User\Desktop\Рисунок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05554" y="1943280"/>
            <a:ext cx="1546321" cy="214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Рисунок 47" descr="C:\Users\User\Desktop\2020-2021\неопалимая купина\image.jpg"/>
          <p:cNvPicPr>
            <a:picLocks noChangeAspect="1" noChangeArrowheads="1"/>
          </p:cNvPicPr>
          <p:nvPr/>
        </p:nvPicPr>
        <p:blipFill>
          <a:blip r:embed="rId11" cstate="print"/>
          <a:srcRect l="9714" t="3011" r="7808" b="10162"/>
          <a:stretch>
            <a:fillRect/>
          </a:stretch>
        </p:blipFill>
        <p:spPr bwMode="auto">
          <a:xfrm>
            <a:off x="4614751" y="1917155"/>
            <a:ext cx="1523387" cy="214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7" name="Рисунок 1" descr="C:\Users\User\Desktop\арт\1м-25.04.20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5405" y="1972629"/>
            <a:ext cx="1453304" cy="208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8" name="Рисунок 52" descr="C:\Users\User\Desktop\2020-2021\2020-2021\грамоты\региональные\семейный котел\Мостовая Анастасия-1 (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60860" y="1942873"/>
            <a:ext cx="1458273" cy="206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9" name="Рисунок 41" descr="C:\Users\User\Desktop\Рисунок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68151" y="1958657"/>
            <a:ext cx="1377633" cy="2038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0" name="Рисунок 42" descr="C:\Users\User\Desktop\Рисунок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5943" y="1866741"/>
            <a:ext cx="1436915" cy="224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1" name="Рисунок 1" descr="C:\Users\User\Desktop\Новая папка\IMG_20220124_142421.jpg"/>
          <p:cNvPicPr>
            <a:picLocks noChangeAspect="1" noChangeArrowheads="1"/>
          </p:cNvPicPr>
          <p:nvPr/>
        </p:nvPicPr>
        <p:blipFill>
          <a:blip r:embed="rId16" cstate="print"/>
          <a:srcRect l="15987" t="7056" r="5925" b="9091"/>
          <a:stretch>
            <a:fillRect/>
          </a:stretch>
        </p:blipFill>
        <p:spPr bwMode="auto">
          <a:xfrm>
            <a:off x="134333" y="4272280"/>
            <a:ext cx="1561490" cy="224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2" name="Рисунок 2" descr="C:\Users\User\Desktop\зимушка -зима\Мостовая Настя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5621" y="4292781"/>
            <a:ext cx="1532527" cy="217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3" name="Рисунок 5" descr="C:\Users\User\Desktop\новогодняя безопасность\Япрынцев Андрей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82834" y="4292193"/>
            <a:ext cx="1567544" cy="221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4" name="Рисунок 5" descr="C:\Users\User\Desktop\сказочный мир снегурочки муниц\Артем Поляков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007610" y="4244204"/>
            <a:ext cx="1547074" cy="219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5" name="Рисунок 6" descr="C:\Users\User\Desktop\живи лесниц\Федецова Люба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53747" y="4222931"/>
            <a:ext cx="1605144" cy="228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6" name="Рисунок 4" descr="C:\Users\User\Desktop\сказочный мир снегурочки муниц\Никитин-Денис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98373" y="4243659"/>
            <a:ext cx="1571352" cy="222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7" name="Рисунок 2" descr="C:\Users\User\Desktop\2021-2022\награды 2021-2022\муниципальные\наши маленькие братья\ДТ-Муминова Ф. - у Нины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435850" y="4233635"/>
            <a:ext cx="1564459" cy="221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8" name="Рисунок 9" descr="C:\Users\User\Desktop\вифл\дипломы\колышева 001.jpg"/>
          <p:cNvPicPr>
            <a:picLocks noChangeAspect="1" noChangeArrowheads="1"/>
          </p:cNvPicPr>
          <p:nvPr/>
        </p:nvPicPr>
        <p:blipFill>
          <a:blip r:embed="rId23" cstate="print"/>
          <a:srcRect l="4356" t="1416"/>
          <a:stretch>
            <a:fillRect/>
          </a:stretch>
        </p:blipFill>
        <p:spPr bwMode="auto">
          <a:xfrm>
            <a:off x="10518050" y="4246198"/>
            <a:ext cx="1491070" cy="210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DAD2B1"/>
              </a:clrFrom>
              <a:clrTo>
                <a:srgbClr val="DAD2B1">
                  <a:alpha val="0"/>
                </a:srgbClr>
              </a:clrTo>
            </a:clrChange>
          </a:blip>
          <a:srcRect l="1299" r="1587" b="2857"/>
          <a:stretch>
            <a:fillRect/>
          </a:stretch>
        </p:blipFill>
        <p:spPr bwMode="auto">
          <a:xfrm>
            <a:off x="1632857" y="0"/>
            <a:ext cx="8791303" cy="666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одержимое 3"/>
          <p:cNvGrpSpPr>
            <a:grpSpLocks noGrp="1"/>
          </p:cNvGrpSpPr>
          <p:nvPr>
            <p:ph idx="1"/>
          </p:nvPr>
        </p:nvGrpSpPr>
        <p:grpSpPr>
          <a:xfrm>
            <a:off x="966650" y="326571"/>
            <a:ext cx="10387149" cy="5850392"/>
            <a:chOff x="285709" y="188165"/>
            <a:chExt cx="11620582" cy="6455521"/>
          </a:xfrm>
        </p:grpSpPr>
        <p:pic>
          <p:nvPicPr>
            <p:cNvPr id="5" name="Рисунок 4" descr="F:\DCIM\100C1530\100_2503.JPG"/>
            <p:cNvPicPr/>
            <p:nvPr/>
          </p:nvPicPr>
          <p:blipFill>
            <a:blip r:embed="rId2" cstate="print"/>
            <a:srcRect l="21806" t="10278" r="13814" b="9850"/>
            <a:stretch>
              <a:fillRect/>
            </a:stretch>
          </p:blipFill>
          <p:spPr bwMode="auto">
            <a:xfrm>
              <a:off x="8477267" y="4000504"/>
              <a:ext cx="3429024" cy="26431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2" descr="E:\IMG_3399.jpg"/>
            <p:cNvPicPr>
              <a:picLocks noChangeAspect="1" noChangeArrowheads="1"/>
            </p:cNvPicPr>
            <p:nvPr/>
          </p:nvPicPr>
          <p:blipFill>
            <a:blip r:embed="rId3" cstate="print"/>
            <a:srcRect l="30096" t="16710" r="24043" b="7185"/>
            <a:stretch>
              <a:fillRect/>
            </a:stretch>
          </p:blipFill>
          <p:spPr bwMode="auto">
            <a:xfrm>
              <a:off x="8477267" y="357166"/>
              <a:ext cx="3390612" cy="34530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3" descr="C:\Documents and Settings\Admin\Мои документы\фотоаппарат и картинки к сценариям\фотоаппарат\Изображение\Изображение 231.jpg"/>
            <p:cNvPicPr>
              <a:picLocks noChangeAspect="1" noChangeArrowheads="1"/>
            </p:cNvPicPr>
            <p:nvPr/>
          </p:nvPicPr>
          <p:blipFill>
            <a:blip r:embed="rId4" cstate="print"/>
            <a:srcRect l="16512" t="8534" r="32286" b="6116"/>
            <a:stretch>
              <a:fillRect/>
            </a:stretch>
          </p:blipFill>
          <p:spPr bwMode="auto">
            <a:xfrm>
              <a:off x="5333995" y="4500570"/>
              <a:ext cx="2228944" cy="20907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Рисунок 7" descr="D:\ФОТО И ВИДЕО\Новая папка\Изображение 036.jpg"/>
            <p:cNvPicPr/>
            <p:nvPr/>
          </p:nvPicPr>
          <p:blipFill>
            <a:blip r:embed="rId5" cstate="print"/>
            <a:srcRect t="19486" b="16488"/>
            <a:stretch>
              <a:fillRect/>
            </a:stretch>
          </p:blipFill>
          <p:spPr bwMode="auto">
            <a:xfrm rot="5400000">
              <a:off x="4120335" y="761196"/>
              <a:ext cx="4071967" cy="29781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 descr="D:\ФОТО И ВИДЕО\фотоаппарат и картинки к сценариям\фотоаппарат\Изображение\Изображение 250.jpg"/>
            <p:cNvPicPr/>
            <p:nvPr/>
          </p:nvPicPr>
          <p:blipFill>
            <a:blip r:embed="rId6" cstate="print"/>
            <a:srcRect l="10262" t="16274" b="26981"/>
            <a:stretch>
              <a:fillRect/>
            </a:stretch>
          </p:blipFill>
          <p:spPr bwMode="auto">
            <a:xfrm rot="5400000">
              <a:off x="224320" y="647430"/>
              <a:ext cx="3708400" cy="27898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6" descr="D:\ФОТО И ВИДЕО\фотоаппарат и картинки к сценариям\фотоаппарат\фото№2\фото№2 24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709" y="4071942"/>
              <a:ext cx="4484755" cy="23574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\Рабочий стол\Изображение 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3512" y="292667"/>
            <a:ext cx="2897189" cy="217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:\DCIM\100C1530\100_2349.JPG"/>
          <p:cNvPicPr/>
          <p:nvPr/>
        </p:nvPicPr>
        <p:blipFill>
          <a:blip r:embed="rId3" cstate="print"/>
          <a:srcRect r="26529" b="36074"/>
          <a:stretch>
            <a:fillRect/>
          </a:stretch>
        </p:blipFill>
        <p:spPr bwMode="auto">
          <a:xfrm rot="5400000">
            <a:off x="8338883" y="3449130"/>
            <a:ext cx="3429025" cy="254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 descr="C:\Users\User\Desktop\SAM_3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3617" y="3494314"/>
            <a:ext cx="3500462" cy="26253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8" descr="C:\Users\User\Desktop\SAM_3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6407" y="279604"/>
            <a:ext cx="3658918" cy="27441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 descr="F:\DCIM\Camera\20160219_103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21549" y="3746189"/>
            <a:ext cx="3071836" cy="221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:\DCIM\Camera\20160304_1557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18597" y="1025946"/>
            <a:ext cx="2437210" cy="182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:\DCIM\Camera\20160219_10293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81967" y="3353365"/>
            <a:ext cx="3143272" cy="2251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конкурсы\конкурс\SAM_3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469" y="274320"/>
            <a:ext cx="3866605" cy="297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747" y="3540034"/>
            <a:ext cx="4001693" cy="2899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100_26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4469" y="3429590"/>
            <a:ext cx="3931920" cy="294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Рисунок 1" descr="C:\Users\User\Desktop\полякова\100_2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84312" y="1770189"/>
            <a:ext cx="3767137" cy="283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Documents and Settings\Admin\Мои документы\фотоаппарат и картинки к сценариям\фотоаппарат\фото№2\фото№2 181.jpg"/>
          <p:cNvPicPr>
            <a:picLocks noChangeAspect="1" noChangeArrowheads="1"/>
          </p:cNvPicPr>
          <p:nvPr/>
        </p:nvPicPr>
        <p:blipFill>
          <a:blip r:embed="rId6" cstate="print"/>
          <a:srcRect l="13272" t="5701" r="8900"/>
          <a:stretch>
            <a:fillRect/>
          </a:stretch>
        </p:blipFill>
        <p:spPr bwMode="auto">
          <a:xfrm>
            <a:off x="966653" y="261257"/>
            <a:ext cx="3652076" cy="2808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Творческое наставничество: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382588" y="927100"/>
            <a:ext cx="115300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/>
            <a:r>
              <a:rPr lang="ru-RU">
                <a:latin typeface="Times New Roman" pitchFamily="18" charset="0"/>
                <a:cs typeface="Times New Roman" pitchFamily="18" charset="0"/>
              </a:rPr>
              <a:t>В подготовке и проведении мероприятий воспитанники  принимают непосредственное участие, например: </a:t>
            </a:r>
          </a:p>
          <a:p>
            <a:pPr indent="449263" algn="just"/>
            <a:r>
              <a:rPr lang="ru-RU">
                <a:latin typeface="Times New Roman" pitchFamily="18" charset="0"/>
                <a:cs typeface="Times New Roman" pitchFamily="18" charset="0"/>
              </a:rPr>
              <a:t>«Нетрадиционные символы России» ребята смогли побывать в роли ведущих, в «Творческой гостиной»,</a:t>
            </a:r>
          </a:p>
          <a:p>
            <a:pPr indent="449263" algn="just"/>
            <a:r>
              <a:rPr lang="ru-RU">
                <a:latin typeface="Times New Roman" pitchFamily="18" charset="0"/>
                <a:cs typeface="Times New Roman" pitchFamily="18" charset="0"/>
              </a:rPr>
              <a:t> ребята не только были главными персонажами инсценировки сказки, но и проводили игры с участниками                               мероприятия.</a:t>
            </a:r>
            <a:endParaRPr lang="ru-RU">
              <a:cs typeface="Arial" charset="0"/>
            </a:endParaRPr>
          </a:p>
        </p:txBody>
      </p:sp>
      <p:pic>
        <p:nvPicPr>
          <p:cNvPr id="10" name="Picture 9" descr="100_26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972" y="1936885"/>
            <a:ext cx="2994479" cy="2245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image (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211" y="1881677"/>
            <a:ext cx="3487782" cy="231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Рисунок 1" descr="D:\копия с\ФОТО К ПРАЗДНИКУ ПОЛОТЕНЕЦ\IMG_4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7257" y="4369110"/>
            <a:ext cx="3108961" cy="231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1" descr="D:\ФОТО И ВИДЕО\фотоаппарат и картинки к сценариям\фотоаппарат\фото№2\фото№2 332.jpg"/>
          <p:cNvPicPr>
            <a:picLocks noChangeAspect="1" noChangeArrowheads="1"/>
          </p:cNvPicPr>
          <p:nvPr/>
        </p:nvPicPr>
        <p:blipFill>
          <a:blip r:embed="rId5" cstate="print"/>
          <a:srcRect l="18149" t="21265" r="37115"/>
          <a:stretch>
            <a:fillRect/>
          </a:stretch>
        </p:blipFill>
        <p:spPr bwMode="auto">
          <a:xfrm>
            <a:off x="252703" y="3020773"/>
            <a:ext cx="1625519" cy="337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8" descr="C:\Users\User\Desktop\Новая папка\фото1\SAM_3717.JPG"/>
          <p:cNvPicPr>
            <a:picLocks noChangeAspect="1" noChangeArrowheads="1"/>
          </p:cNvPicPr>
          <p:nvPr/>
        </p:nvPicPr>
        <p:blipFill>
          <a:blip r:embed="rId6" cstate="print"/>
          <a:srcRect l="10017"/>
          <a:stretch>
            <a:fillRect/>
          </a:stretch>
        </p:blipFill>
        <p:spPr bwMode="auto">
          <a:xfrm>
            <a:off x="9407303" y="2065571"/>
            <a:ext cx="2568577" cy="237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100_27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9989" y="4317919"/>
            <a:ext cx="3241805" cy="235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C:\Users\User\Desktop\конкурс\SAM_3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2868" y="189090"/>
            <a:ext cx="3999366" cy="3024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100_28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3161" y="249061"/>
            <a:ext cx="4086566" cy="297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2" descr="C:\Documents and Settings\Admin\Мои документы\фотоаппарат и картинки к сценариям\фотоаппарат\Изображение\Изображение 2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18" y="3559860"/>
            <a:ext cx="3683725" cy="2765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работы на конкурсы\снеговик\IMG_20220117_145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4287" y="3605347"/>
            <a:ext cx="3866604" cy="2690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ЗАМЕТКИ И СТАТЬИ НА САЙТ\мастер класс подарок своими руками\фото\20210217_163205.jpg"/>
          <p:cNvPicPr/>
          <p:nvPr/>
        </p:nvPicPr>
        <p:blipFill>
          <a:blip r:embed="rId6" cstate="print"/>
          <a:srcRect l="11669" b="12903"/>
          <a:stretch>
            <a:fillRect/>
          </a:stretch>
        </p:blipFill>
        <p:spPr bwMode="auto">
          <a:xfrm>
            <a:off x="169818" y="3526971"/>
            <a:ext cx="3879668" cy="273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 (3)\IMG_20220215_115135.jpg"/>
          <p:cNvPicPr>
            <a:picLocks noGrp="1"/>
          </p:cNvPicPr>
          <p:nvPr>
            <p:ph idx="1"/>
          </p:nvPr>
        </p:nvPicPr>
        <p:blipFill>
          <a:blip r:embed="rId2" cstate="print"/>
          <a:srcRect l="7158" t="11058" r="12563" b="15378"/>
          <a:stretch>
            <a:fillRect/>
          </a:stretch>
        </p:blipFill>
        <p:spPr bwMode="auto">
          <a:xfrm>
            <a:off x="822960" y="248194"/>
            <a:ext cx="4624252" cy="318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97726" y="3409406"/>
            <a:ext cx="1848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футбольном матче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Новая папка (3)\IMG_20220215_115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5303" y="319154"/>
            <a:ext cx="4963886" cy="314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209316" y="3631474"/>
            <a:ext cx="2365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героям галичанам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Новая папка (3)\IMG_20220217_1403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2790" y="3553098"/>
            <a:ext cx="4388068" cy="309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633063" y="5656217"/>
            <a:ext cx="3775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будущие моряки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РВО\7 день\фото\IMG_20200811_1345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4836" y="331842"/>
            <a:ext cx="3791447" cy="296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 descr="100_28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258" y="3767481"/>
            <a:ext cx="3482414" cy="253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ФОТО И ВИДЕО\фотографии\фото мастер классы\фоамиран\100_28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741" y="349623"/>
            <a:ext cx="3509682" cy="272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ФОТО И ВИДЕО\фото пдд\IMG_20200819_124601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590" y="3696814"/>
            <a:ext cx="3190532" cy="2488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:\ФОТО И ВИДЕО\Новая папка (4)\100C1530\аксенов\100_24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405959" y="667681"/>
            <a:ext cx="3250098" cy="235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D:\ФОТО И ВИДЕО\фото с фотоап\100_29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2023" y="3715773"/>
            <a:ext cx="3657599" cy="255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1E67F-C871-4923-BC37-797229434971}"/>
</file>

<file path=customXml/itemProps2.xml><?xml version="1.0" encoding="utf-8"?>
<ds:datastoreItem xmlns:ds="http://schemas.openxmlformats.org/officeDocument/2006/customXml" ds:itemID="{0AADD00E-E06F-43C3-8FBD-09CD9FC10AB6}"/>
</file>

<file path=customXml/itemProps3.xml><?xml version="1.0" encoding="utf-8"?>
<ds:datastoreItem xmlns:ds="http://schemas.openxmlformats.org/officeDocument/2006/customXml" ds:itemID="{8F037B52-2D13-4A0D-83B1-E6D83240C618}"/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88</Words>
  <Application>Microsoft Office PowerPoint</Application>
  <PresentationFormat>Произвольный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Творческое наставничество: 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55</cp:revision>
  <dcterms:created xsi:type="dcterms:W3CDTF">2022-01-24T11:09:18Z</dcterms:created>
  <dcterms:modified xsi:type="dcterms:W3CDTF">2022-03-08T10:57:10Z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