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0BDCB-4C63-4A7A-92E2-8FFE6D6D72B1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A3E0-F25C-4EB1-8B21-AAAFA23C6C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7967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0BDCB-4C63-4A7A-92E2-8FFE6D6D72B1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A3E0-F25C-4EB1-8B21-AAAFA23C6C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27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0BDCB-4C63-4A7A-92E2-8FFE6D6D72B1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A3E0-F25C-4EB1-8B21-AAAFA23C6C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8346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0BDCB-4C63-4A7A-92E2-8FFE6D6D72B1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A3E0-F25C-4EB1-8B21-AAAFA23C6C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496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0BDCB-4C63-4A7A-92E2-8FFE6D6D72B1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A3E0-F25C-4EB1-8B21-AAAFA23C6C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009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0BDCB-4C63-4A7A-92E2-8FFE6D6D72B1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A3E0-F25C-4EB1-8B21-AAAFA23C6C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008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0BDCB-4C63-4A7A-92E2-8FFE6D6D72B1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A3E0-F25C-4EB1-8B21-AAAFA23C6C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2915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0BDCB-4C63-4A7A-92E2-8FFE6D6D72B1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A3E0-F25C-4EB1-8B21-AAAFA23C6C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156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0BDCB-4C63-4A7A-92E2-8FFE6D6D72B1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A3E0-F25C-4EB1-8B21-AAAFA23C6C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558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0BDCB-4C63-4A7A-92E2-8FFE6D6D72B1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A3E0-F25C-4EB1-8B21-AAAFA23C6C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174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0BDCB-4C63-4A7A-92E2-8FFE6D6D72B1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A3E0-F25C-4EB1-8B21-AAAFA23C6C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0824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0BDCB-4C63-4A7A-92E2-8FFE6D6D72B1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FA3E0-F25C-4EB1-8B21-AAAFA23C6C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362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28939" y="1"/>
            <a:ext cx="7469187" cy="836613"/>
          </a:xfrm>
        </p:spPr>
        <p:txBody>
          <a:bodyPr/>
          <a:lstStyle/>
          <a:p>
            <a:pPr eaLnBrk="1" hangingPunct="1">
              <a:defRPr/>
            </a:pPr>
            <a:r>
              <a:rPr lang="ru-RU" sz="2475" dirty="0">
                <a:solidFill>
                  <a:schemeClr val="accent1">
                    <a:lumMod val="75000"/>
                  </a:schemeClr>
                </a:solidFill>
              </a:rPr>
              <a:t>План работы семинара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424114" y="1341439"/>
          <a:ext cx="7343775" cy="49720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9088"/>
                <a:gridCol w="6454687"/>
              </a:tblGrid>
              <a:tr h="6267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15.00-15.10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412" marR="42412" marT="662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Приветственное слово участникам семинара.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Кульмач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Елена Геннадьевна, заместитель директора департамента образования и науки Костромской области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412" marR="42412" marT="6628" marB="0" anchor="ctr">
                    <a:noFill/>
                  </a:tcPr>
                </a:tc>
              </a:tr>
              <a:tr h="7894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15.10-15.40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412" marR="42412" marT="662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Основные направления работы РМО в соответствии с Положением о РМО. Анализ работы РМО в 2019-2020 гг.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Воронцова Людмила Ивановна, доцент кафедры развития профессионального образования ОГБОУ ДПО «КОИРО»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412" marR="42412" marT="6628" marB="0" anchor="ctr">
                    <a:noFill/>
                  </a:tcPr>
                </a:tc>
              </a:tr>
              <a:tr h="7894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15.40-15.55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412" marR="42412" marT="662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 опыта работы РМО преподавателей математики: поиск и освоение современных направлений педагогической деятельности</a:t>
                      </a:r>
                      <a:r>
                        <a:rPr lang="ru-RU" sz="120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Александрова Ольга Борисовна, заведующий заочным отделением ОГБПОУ «Костромской автотранспортный колледж», руководитель РМО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412" marR="42412" marT="6628" marB="0" anchor="ctr">
                    <a:noFill/>
                  </a:tcPr>
                </a:tc>
              </a:tr>
              <a:tr h="7894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15.55-16.10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412" marR="42412" marT="662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Организация работы РМО преподавателей и мастеров производственного обучения сельскохозяйственного профиля в условиях удалённого взаимодействия.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Баскова Елена Викторовна, преподаватель ОГБПОУ «Галичский аграрно-технологический колледж Костромской области», руководитель РМО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412" marR="42412" marT="6628" marB="0" anchor="ctr">
                    <a:noFill/>
                  </a:tcPr>
                </a:tc>
              </a:tr>
              <a:tr h="7894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16.10 -16.20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412" marR="42412" marT="662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Взаимодействие колледжа и ФУМО как актуальная форма совершенствования профессионализма педагога</a:t>
                      </a:r>
                      <a:r>
                        <a:rPr lang="ru-RU" sz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Полетаева Надежда Александровна, методист ОГБПОУ «Костромской политехнический колледж»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412" marR="42412" marT="6628" marB="0" anchor="ctr">
                    <a:noFill/>
                  </a:tcPr>
                </a:tc>
              </a:tr>
              <a:tr h="7894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16.20-16.30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412" marR="42412" marT="662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Актуальные направления работы РМО в современных условиях интенсивного развития системы СПО.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Липаева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Татьяна Александровна, заведующий кафедрой развития профессионального образования ОГБОУ ДПО «КОИРО»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412" marR="42412" marT="6628" marB="0" anchor="ctr">
                    <a:noFill/>
                  </a:tcPr>
                </a:tc>
              </a:tr>
              <a:tr h="3980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16.30-17.00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412" marR="42412" marT="662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Свободный микрофон. Ответы на вопросы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412" marR="42412" marT="6628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2755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3EDD0E6-81D6-45E6-8DA9-8E5F7785DE8E}"/>
</file>

<file path=customXml/itemProps2.xml><?xml version="1.0" encoding="utf-8"?>
<ds:datastoreItem xmlns:ds="http://schemas.openxmlformats.org/officeDocument/2006/customXml" ds:itemID="{43B7D564-3F83-4F77-954B-4E1349AAA84F}"/>
</file>

<file path=customXml/itemProps3.xml><?xml version="1.0" encoding="utf-8"?>
<ds:datastoreItem xmlns:ds="http://schemas.openxmlformats.org/officeDocument/2006/customXml" ds:itemID="{C799E2C8-621C-44D3-A40D-FEFE75AC25B0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175</Words>
  <Application>Microsoft Office PowerPoint</Application>
  <PresentationFormat>Широкоэкранный</PresentationFormat>
  <Paragraphs>21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План работы семинара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 работы семинара</dc:title>
  <dc:creator>Администратор</dc:creator>
  <cp:lastModifiedBy>Администратор</cp:lastModifiedBy>
  <cp:revision>1</cp:revision>
  <dcterms:created xsi:type="dcterms:W3CDTF">2021-04-21T07:47:52Z</dcterms:created>
  <dcterms:modified xsi:type="dcterms:W3CDTF">2021-04-21T07:48:32Z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