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1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4" r:id="rId6"/>
    <p:sldId id="262" r:id="rId7"/>
    <p:sldId id="263" r:id="rId8"/>
    <p:sldId id="265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image" Target="../media/image32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image" Target="../media/image32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91BD56-EABC-4987-AC5F-8AF797AC0BE2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3DE429A-90F0-481C-AD1A-37EDCC084321}">
      <dgm:prSet phldrT="[Текст]" custT="1"/>
      <dgm:spPr/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Профориентационная  диагностика обучающихся, тренинги, </a:t>
          </a:r>
          <a:r>
            <a:rPr lang="ru-RU" sz="1400" b="1" dirty="0" err="1" smtClean="0">
              <a:latin typeface="Times New Roman" pitchFamily="18" charset="0"/>
              <a:cs typeface="Times New Roman" pitchFamily="18" charset="0"/>
            </a:rPr>
            <a:t>квесты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, игры, олимпиады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FF0B13FB-C534-4FB8-B962-B76A5B9DD1F8}" type="parTrans" cxnId="{899A2426-9E03-4025-A484-BCAFC323152B}">
      <dgm:prSet/>
      <dgm:spPr/>
      <dgm:t>
        <a:bodyPr/>
        <a:lstStyle/>
        <a:p>
          <a:endParaRPr lang="ru-RU" sz="4000" b="1">
            <a:latin typeface="Times New Roman" pitchFamily="18" charset="0"/>
            <a:cs typeface="Times New Roman" pitchFamily="18" charset="0"/>
          </a:endParaRPr>
        </a:p>
      </dgm:t>
    </dgm:pt>
    <dgm:pt modelId="{C9204B2B-3FFB-4E2F-AE65-33127E6FE610}" type="sibTrans" cxnId="{899A2426-9E03-4025-A484-BCAFC323152B}">
      <dgm:prSet/>
      <dgm:spPr/>
      <dgm:t>
        <a:bodyPr/>
        <a:lstStyle/>
        <a:p>
          <a:endParaRPr lang="ru-RU" sz="4000" b="1">
            <a:latin typeface="Times New Roman" pitchFamily="18" charset="0"/>
            <a:cs typeface="Times New Roman" pitchFamily="18" charset="0"/>
          </a:endParaRPr>
        </a:p>
      </dgm:t>
    </dgm:pt>
    <dgm:pt modelId="{47F125CE-DF98-407D-8767-AF5F1A850F25}">
      <dgm:prSet phldrT="[Текст]" custT="1"/>
      <dgm:spPr/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Выбор элективных, профильных, дистанционных курсов, самообразование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4962926D-6E6F-4DA2-98B8-380624813E55}" type="parTrans" cxnId="{C22AD67B-9C88-457F-8655-0BA8364F5B3E}">
      <dgm:prSet/>
      <dgm:spPr/>
      <dgm:t>
        <a:bodyPr/>
        <a:lstStyle/>
        <a:p>
          <a:endParaRPr lang="ru-RU" sz="4000" b="1">
            <a:latin typeface="Times New Roman" pitchFamily="18" charset="0"/>
            <a:cs typeface="Times New Roman" pitchFamily="18" charset="0"/>
          </a:endParaRPr>
        </a:p>
      </dgm:t>
    </dgm:pt>
    <dgm:pt modelId="{66B02A43-31E1-4445-B489-5F72FCF1BA7C}" type="sibTrans" cxnId="{C22AD67B-9C88-457F-8655-0BA8364F5B3E}">
      <dgm:prSet/>
      <dgm:spPr/>
      <dgm:t>
        <a:bodyPr/>
        <a:lstStyle/>
        <a:p>
          <a:endParaRPr lang="ru-RU" sz="4000" b="1">
            <a:latin typeface="Times New Roman" pitchFamily="18" charset="0"/>
            <a:cs typeface="Times New Roman" pitchFamily="18" charset="0"/>
          </a:endParaRPr>
        </a:p>
      </dgm:t>
    </dgm:pt>
    <dgm:pt modelId="{DE49C5EA-3C40-4EA7-9FAA-F7DF1BB276E0}">
      <dgm:prSet phldrT="[Текст]" custT="1"/>
      <dgm:spPr/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Организация учебных экскурсий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49ECAC79-1812-4151-BBEF-9948390653E9}" type="parTrans" cxnId="{0F74F8E6-D006-4E2B-80CB-FACB469831E1}">
      <dgm:prSet/>
      <dgm:spPr/>
      <dgm:t>
        <a:bodyPr/>
        <a:lstStyle/>
        <a:p>
          <a:endParaRPr lang="ru-RU" sz="4000" b="1">
            <a:latin typeface="Times New Roman" pitchFamily="18" charset="0"/>
            <a:cs typeface="Times New Roman" pitchFamily="18" charset="0"/>
          </a:endParaRPr>
        </a:p>
      </dgm:t>
    </dgm:pt>
    <dgm:pt modelId="{7170B4BB-D3A3-451B-A863-A27BD55EED05}" type="sibTrans" cxnId="{0F74F8E6-D006-4E2B-80CB-FACB469831E1}">
      <dgm:prSet/>
      <dgm:spPr/>
      <dgm:t>
        <a:bodyPr/>
        <a:lstStyle/>
        <a:p>
          <a:endParaRPr lang="ru-RU" sz="4000" b="1">
            <a:latin typeface="Times New Roman" pitchFamily="18" charset="0"/>
            <a:cs typeface="Times New Roman" pitchFamily="18" charset="0"/>
          </a:endParaRPr>
        </a:p>
      </dgm:t>
    </dgm:pt>
    <dgm:pt modelId="{5A14EEC3-DA51-4D6D-8A92-B325B03E93B7}">
      <dgm:prSet custT="1"/>
      <dgm:spPr/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Погружение в профессию: профессиональные пробы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885D3DC4-3650-4FE6-9529-AC503C36E50A}" type="parTrans" cxnId="{F989E4CC-A45A-431A-B07A-CCBEBBC8C0F4}">
      <dgm:prSet/>
      <dgm:spPr/>
      <dgm:t>
        <a:bodyPr/>
        <a:lstStyle/>
        <a:p>
          <a:endParaRPr lang="ru-RU" sz="4000" b="1">
            <a:latin typeface="Times New Roman" pitchFamily="18" charset="0"/>
            <a:cs typeface="Times New Roman" pitchFamily="18" charset="0"/>
          </a:endParaRPr>
        </a:p>
      </dgm:t>
    </dgm:pt>
    <dgm:pt modelId="{4E752626-D2C2-4E0B-A18E-4EB336CC708B}" type="sibTrans" cxnId="{F989E4CC-A45A-431A-B07A-CCBEBBC8C0F4}">
      <dgm:prSet/>
      <dgm:spPr/>
      <dgm:t>
        <a:bodyPr/>
        <a:lstStyle/>
        <a:p>
          <a:endParaRPr lang="ru-RU" sz="4000" b="1">
            <a:latin typeface="Times New Roman" pitchFamily="18" charset="0"/>
            <a:cs typeface="Times New Roman" pitchFamily="18" charset="0"/>
          </a:endParaRPr>
        </a:p>
      </dgm:t>
    </dgm:pt>
    <dgm:pt modelId="{126A6968-AAF9-4E94-A747-11696AE5B64D}">
      <dgm:prSet custT="1"/>
      <dgm:spPr/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Успешная сдача ЕГЭ, поступление в ВУЗ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58D17A20-0671-408D-92CD-38DE9F711325}" type="parTrans" cxnId="{5D7BA5EF-5A26-45DF-AC73-A97EB33D043B}">
      <dgm:prSet/>
      <dgm:spPr/>
      <dgm:t>
        <a:bodyPr/>
        <a:lstStyle/>
        <a:p>
          <a:endParaRPr lang="ru-RU" sz="4000" b="1">
            <a:latin typeface="Times New Roman" pitchFamily="18" charset="0"/>
            <a:cs typeface="Times New Roman" pitchFamily="18" charset="0"/>
          </a:endParaRPr>
        </a:p>
      </dgm:t>
    </dgm:pt>
    <dgm:pt modelId="{8CF9EE27-5762-4F49-85FF-EEF37140E1B9}" type="sibTrans" cxnId="{5D7BA5EF-5A26-45DF-AC73-A97EB33D043B}">
      <dgm:prSet/>
      <dgm:spPr/>
      <dgm:t>
        <a:bodyPr/>
        <a:lstStyle/>
        <a:p>
          <a:endParaRPr lang="ru-RU" sz="4000" b="1">
            <a:latin typeface="Times New Roman" pitchFamily="18" charset="0"/>
            <a:cs typeface="Times New Roman" pitchFamily="18" charset="0"/>
          </a:endParaRPr>
        </a:p>
      </dgm:t>
    </dgm:pt>
    <dgm:pt modelId="{449F2E31-8E30-4ACA-98C8-AFEC4C4F6556}" type="pres">
      <dgm:prSet presAssocID="{9A91BD56-EABC-4987-AC5F-8AF797AC0BE2}" presName="Name0" presStyleCnt="0">
        <dgm:presLayoutVars>
          <dgm:dir/>
          <dgm:resizeHandles val="exact"/>
        </dgm:presLayoutVars>
      </dgm:prSet>
      <dgm:spPr/>
    </dgm:pt>
    <dgm:pt modelId="{5DF2EFBD-B1F7-41B7-96ED-C97B44B1755F}" type="pres">
      <dgm:prSet presAssocID="{9A91BD56-EABC-4987-AC5F-8AF797AC0BE2}" presName="fgShape" presStyleLbl="fgShp" presStyleIdx="0" presStyleCnt="1" custScaleX="108696" custScaleY="209573" custLinFactNeighborX="1632" custLinFactNeighborY="-21453"/>
      <dgm:spPr>
        <a:prstGeom prst="rightArrow">
          <a:avLst/>
        </a:prstGeom>
      </dgm:spPr>
    </dgm:pt>
    <dgm:pt modelId="{C1B1E2FF-C7F7-4518-8EDF-F31ADA26FE11}" type="pres">
      <dgm:prSet presAssocID="{9A91BD56-EABC-4987-AC5F-8AF797AC0BE2}" presName="linComp" presStyleCnt="0"/>
      <dgm:spPr/>
    </dgm:pt>
    <dgm:pt modelId="{498EC637-53EE-4D93-9F21-D9F0A44D4295}" type="pres">
      <dgm:prSet presAssocID="{63DE429A-90F0-481C-AD1A-37EDCC084321}" presName="compNode" presStyleCnt="0"/>
      <dgm:spPr/>
    </dgm:pt>
    <dgm:pt modelId="{6F0EA508-E1EB-4B0E-8167-71C44EB90B3A}" type="pres">
      <dgm:prSet presAssocID="{63DE429A-90F0-481C-AD1A-37EDCC084321}" presName="bkgdShape" presStyleLbl="node1" presStyleIdx="0" presStyleCnt="5"/>
      <dgm:spPr/>
      <dgm:t>
        <a:bodyPr/>
        <a:lstStyle/>
        <a:p>
          <a:endParaRPr lang="ru-RU"/>
        </a:p>
      </dgm:t>
    </dgm:pt>
    <dgm:pt modelId="{B92906B5-9A05-4F53-A038-BCBF497FCB84}" type="pres">
      <dgm:prSet presAssocID="{63DE429A-90F0-481C-AD1A-37EDCC084321}" presName="nodeTx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4F61AA-ABE9-4449-B993-E343617BA15F}" type="pres">
      <dgm:prSet presAssocID="{63DE429A-90F0-481C-AD1A-37EDCC084321}" presName="invisiNode" presStyleLbl="node1" presStyleIdx="0" presStyleCnt="5"/>
      <dgm:spPr/>
    </dgm:pt>
    <dgm:pt modelId="{F7D57A13-6D30-43EC-8092-A77B2D35D78E}" type="pres">
      <dgm:prSet presAssocID="{63DE429A-90F0-481C-AD1A-37EDCC084321}" presName="imagNode" presStyleLbl="fgImgPlac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20EF12D-5777-415D-8A5E-F271F3642B6C}" type="pres">
      <dgm:prSet presAssocID="{C9204B2B-3FFB-4E2F-AE65-33127E6FE610}" presName="sibTrans" presStyleLbl="sibTrans2D1" presStyleIdx="0" presStyleCnt="0"/>
      <dgm:spPr/>
      <dgm:t>
        <a:bodyPr/>
        <a:lstStyle/>
        <a:p>
          <a:endParaRPr lang="ru-RU"/>
        </a:p>
      </dgm:t>
    </dgm:pt>
    <dgm:pt modelId="{58ADF05A-BC7A-456C-906E-DB0F56A7361B}" type="pres">
      <dgm:prSet presAssocID="{47F125CE-DF98-407D-8767-AF5F1A850F25}" presName="compNode" presStyleCnt="0"/>
      <dgm:spPr/>
    </dgm:pt>
    <dgm:pt modelId="{EF8CB30F-447D-4E49-BE8B-6BE4875FB958}" type="pres">
      <dgm:prSet presAssocID="{47F125CE-DF98-407D-8767-AF5F1A850F25}" presName="bkgdShape" presStyleLbl="node1" presStyleIdx="1" presStyleCnt="5"/>
      <dgm:spPr/>
      <dgm:t>
        <a:bodyPr/>
        <a:lstStyle/>
        <a:p>
          <a:endParaRPr lang="ru-RU"/>
        </a:p>
      </dgm:t>
    </dgm:pt>
    <dgm:pt modelId="{87921515-2547-4A7B-9190-F6CF4B7F7091}" type="pres">
      <dgm:prSet presAssocID="{47F125CE-DF98-407D-8767-AF5F1A850F25}" presName="nodeT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4A9188-84BA-4E69-A4ED-484E7595C391}" type="pres">
      <dgm:prSet presAssocID="{47F125CE-DF98-407D-8767-AF5F1A850F25}" presName="invisiNode" presStyleLbl="node1" presStyleIdx="1" presStyleCnt="5"/>
      <dgm:spPr/>
    </dgm:pt>
    <dgm:pt modelId="{60E83125-33E7-4BB1-9EE8-98717F660FA9}" type="pres">
      <dgm:prSet presAssocID="{47F125CE-DF98-407D-8767-AF5F1A850F25}" presName="imagNode" presStyleLbl="fgImgPlace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5D1F23B4-DA8A-4B74-BEA9-BC207F3B1867}" type="pres">
      <dgm:prSet presAssocID="{66B02A43-31E1-4445-B489-5F72FCF1BA7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4905EDA3-FDAA-443E-9359-44F150790367}" type="pres">
      <dgm:prSet presAssocID="{DE49C5EA-3C40-4EA7-9FAA-F7DF1BB276E0}" presName="compNode" presStyleCnt="0"/>
      <dgm:spPr/>
    </dgm:pt>
    <dgm:pt modelId="{61D2E21D-1D38-4C9E-83C0-37F66EC49ACF}" type="pres">
      <dgm:prSet presAssocID="{DE49C5EA-3C40-4EA7-9FAA-F7DF1BB276E0}" presName="bkgdShape" presStyleLbl="node1" presStyleIdx="2" presStyleCnt="5"/>
      <dgm:spPr/>
      <dgm:t>
        <a:bodyPr/>
        <a:lstStyle/>
        <a:p>
          <a:endParaRPr lang="ru-RU"/>
        </a:p>
      </dgm:t>
    </dgm:pt>
    <dgm:pt modelId="{DADD3A86-5E79-4285-B691-410A2C67C696}" type="pres">
      <dgm:prSet presAssocID="{DE49C5EA-3C40-4EA7-9FAA-F7DF1BB276E0}" presName="nodeT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73EA28-C3D2-46C0-A396-D529E562C184}" type="pres">
      <dgm:prSet presAssocID="{DE49C5EA-3C40-4EA7-9FAA-F7DF1BB276E0}" presName="invisiNode" presStyleLbl="node1" presStyleIdx="2" presStyleCnt="5"/>
      <dgm:spPr/>
    </dgm:pt>
    <dgm:pt modelId="{BBF4A0B3-96EE-4592-9B70-8E918BAB12F0}" type="pres">
      <dgm:prSet presAssocID="{DE49C5EA-3C40-4EA7-9FAA-F7DF1BB276E0}" presName="imagNode" presStyleLbl="fgImgPlace1" presStyleIdx="2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AD9114A4-E13C-4738-A0A5-B5901D690BE2}" type="pres">
      <dgm:prSet presAssocID="{7170B4BB-D3A3-451B-A863-A27BD55EED05}" presName="sibTrans" presStyleLbl="sibTrans2D1" presStyleIdx="0" presStyleCnt="0"/>
      <dgm:spPr/>
      <dgm:t>
        <a:bodyPr/>
        <a:lstStyle/>
        <a:p>
          <a:endParaRPr lang="ru-RU"/>
        </a:p>
      </dgm:t>
    </dgm:pt>
    <dgm:pt modelId="{E25CC59C-9B30-421B-AA12-EA7CE60FE51E}" type="pres">
      <dgm:prSet presAssocID="{5A14EEC3-DA51-4D6D-8A92-B325B03E93B7}" presName="compNode" presStyleCnt="0"/>
      <dgm:spPr/>
    </dgm:pt>
    <dgm:pt modelId="{C987783B-86E2-433F-9B8F-193EBBF8A1F4}" type="pres">
      <dgm:prSet presAssocID="{5A14EEC3-DA51-4D6D-8A92-B325B03E93B7}" presName="bkgdShape" presStyleLbl="node1" presStyleIdx="3" presStyleCnt="5" custLinFactNeighborX="-2997" custLinFactNeighborY="388"/>
      <dgm:spPr/>
      <dgm:t>
        <a:bodyPr/>
        <a:lstStyle/>
        <a:p>
          <a:endParaRPr lang="ru-RU"/>
        </a:p>
      </dgm:t>
    </dgm:pt>
    <dgm:pt modelId="{65EBF501-EF22-467F-83B3-8B94B249BC8A}" type="pres">
      <dgm:prSet presAssocID="{5A14EEC3-DA51-4D6D-8A92-B325B03E93B7}" presName="nodeT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F00E05-3DFE-4197-ADBE-87E01D694EDD}" type="pres">
      <dgm:prSet presAssocID="{5A14EEC3-DA51-4D6D-8A92-B325B03E93B7}" presName="invisiNode" presStyleLbl="node1" presStyleIdx="3" presStyleCnt="5"/>
      <dgm:spPr/>
    </dgm:pt>
    <dgm:pt modelId="{8D98B0CB-8BB7-4210-806F-731A5B8A49A7}" type="pres">
      <dgm:prSet presAssocID="{5A14EEC3-DA51-4D6D-8A92-B325B03E93B7}" presName="imagNode" presStyleLbl="fgImgPlace1" presStyleIdx="3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CFECA540-5FE6-449D-A4DD-25B06EB7460D}" type="pres">
      <dgm:prSet presAssocID="{4E752626-D2C2-4E0B-A18E-4EB336CC708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4E447DB7-3016-4D2F-8331-BC24E8CEF1E5}" type="pres">
      <dgm:prSet presAssocID="{126A6968-AAF9-4E94-A747-11696AE5B64D}" presName="compNode" presStyleCnt="0"/>
      <dgm:spPr/>
    </dgm:pt>
    <dgm:pt modelId="{BA145270-3616-479E-AA0B-4D8F4061C7C7}" type="pres">
      <dgm:prSet presAssocID="{126A6968-AAF9-4E94-A747-11696AE5B64D}" presName="bkgdShape" presStyleLbl="node1" presStyleIdx="4" presStyleCnt="5" custLinFactNeighborX="1246" custLinFactNeighborY="388"/>
      <dgm:spPr/>
      <dgm:t>
        <a:bodyPr/>
        <a:lstStyle/>
        <a:p>
          <a:endParaRPr lang="ru-RU"/>
        </a:p>
      </dgm:t>
    </dgm:pt>
    <dgm:pt modelId="{2FB8C977-F632-4BB0-BDE8-9879A9B5A283}" type="pres">
      <dgm:prSet presAssocID="{126A6968-AAF9-4E94-A747-11696AE5B64D}" presName="nodeT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AA2001-9822-45D5-BDD6-4ABE3CBBF35B}" type="pres">
      <dgm:prSet presAssocID="{126A6968-AAF9-4E94-A747-11696AE5B64D}" presName="invisiNode" presStyleLbl="node1" presStyleIdx="4" presStyleCnt="5"/>
      <dgm:spPr/>
    </dgm:pt>
    <dgm:pt modelId="{01AB615B-6362-4476-A1B5-72112C9444A2}" type="pres">
      <dgm:prSet presAssocID="{126A6968-AAF9-4E94-A747-11696AE5B64D}" presName="imagNode" presStyleLbl="fgImgPlace1" presStyleIdx="4" presStyleCnt="5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</dgm:ptLst>
  <dgm:cxnLst>
    <dgm:cxn modelId="{1028115D-FFD9-4F39-9FEF-B62B3FFF6DE3}" type="presOf" srcId="{47F125CE-DF98-407D-8767-AF5F1A850F25}" destId="{EF8CB30F-447D-4E49-BE8B-6BE4875FB958}" srcOrd="0" destOrd="0" presId="urn:microsoft.com/office/officeart/2005/8/layout/hList7"/>
    <dgm:cxn modelId="{5D7BA5EF-5A26-45DF-AC73-A97EB33D043B}" srcId="{9A91BD56-EABC-4987-AC5F-8AF797AC0BE2}" destId="{126A6968-AAF9-4E94-A747-11696AE5B64D}" srcOrd="4" destOrd="0" parTransId="{58D17A20-0671-408D-92CD-38DE9F711325}" sibTransId="{8CF9EE27-5762-4F49-85FF-EEF37140E1B9}"/>
    <dgm:cxn modelId="{0D6CC6EE-E54B-4ED6-9199-3BE58CB04550}" type="presOf" srcId="{126A6968-AAF9-4E94-A747-11696AE5B64D}" destId="{BA145270-3616-479E-AA0B-4D8F4061C7C7}" srcOrd="0" destOrd="0" presId="urn:microsoft.com/office/officeart/2005/8/layout/hList7"/>
    <dgm:cxn modelId="{B6AB370E-F1E2-4C39-B7FD-BE900049DE26}" type="presOf" srcId="{63DE429A-90F0-481C-AD1A-37EDCC084321}" destId="{B92906B5-9A05-4F53-A038-BCBF497FCB84}" srcOrd="1" destOrd="0" presId="urn:microsoft.com/office/officeart/2005/8/layout/hList7"/>
    <dgm:cxn modelId="{899A2426-9E03-4025-A484-BCAFC323152B}" srcId="{9A91BD56-EABC-4987-AC5F-8AF797AC0BE2}" destId="{63DE429A-90F0-481C-AD1A-37EDCC084321}" srcOrd="0" destOrd="0" parTransId="{FF0B13FB-C534-4FB8-B962-B76A5B9DD1F8}" sibTransId="{C9204B2B-3FFB-4E2F-AE65-33127E6FE610}"/>
    <dgm:cxn modelId="{95BE032B-AF2C-4406-AD48-C1A459BB08AE}" type="presOf" srcId="{DE49C5EA-3C40-4EA7-9FAA-F7DF1BB276E0}" destId="{61D2E21D-1D38-4C9E-83C0-37F66EC49ACF}" srcOrd="0" destOrd="0" presId="urn:microsoft.com/office/officeart/2005/8/layout/hList7"/>
    <dgm:cxn modelId="{F989E4CC-A45A-431A-B07A-CCBEBBC8C0F4}" srcId="{9A91BD56-EABC-4987-AC5F-8AF797AC0BE2}" destId="{5A14EEC3-DA51-4D6D-8A92-B325B03E93B7}" srcOrd="3" destOrd="0" parTransId="{885D3DC4-3650-4FE6-9529-AC503C36E50A}" sibTransId="{4E752626-D2C2-4E0B-A18E-4EB336CC708B}"/>
    <dgm:cxn modelId="{89B2B4F9-198F-4C80-B944-063147CE2777}" type="presOf" srcId="{C9204B2B-3FFB-4E2F-AE65-33127E6FE610}" destId="{E20EF12D-5777-415D-8A5E-F271F3642B6C}" srcOrd="0" destOrd="0" presId="urn:microsoft.com/office/officeart/2005/8/layout/hList7"/>
    <dgm:cxn modelId="{0F74F8E6-D006-4E2B-80CB-FACB469831E1}" srcId="{9A91BD56-EABC-4987-AC5F-8AF797AC0BE2}" destId="{DE49C5EA-3C40-4EA7-9FAA-F7DF1BB276E0}" srcOrd="2" destOrd="0" parTransId="{49ECAC79-1812-4151-BBEF-9948390653E9}" sibTransId="{7170B4BB-D3A3-451B-A863-A27BD55EED05}"/>
    <dgm:cxn modelId="{E13ACF1B-24E6-44C8-B30F-FEFEF9C48DF6}" type="presOf" srcId="{DE49C5EA-3C40-4EA7-9FAA-F7DF1BB276E0}" destId="{DADD3A86-5E79-4285-B691-410A2C67C696}" srcOrd="1" destOrd="0" presId="urn:microsoft.com/office/officeart/2005/8/layout/hList7"/>
    <dgm:cxn modelId="{FFE7BC12-8803-4E67-B3B9-FE97DC3DC016}" type="presOf" srcId="{63DE429A-90F0-481C-AD1A-37EDCC084321}" destId="{6F0EA508-E1EB-4B0E-8167-71C44EB90B3A}" srcOrd="0" destOrd="0" presId="urn:microsoft.com/office/officeart/2005/8/layout/hList7"/>
    <dgm:cxn modelId="{C22AD67B-9C88-457F-8655-0BA8364F5B3E}" srcId="{9A91BD56-EABC-4987-AC5F-8AF797AC0BE2}" destId="{47F125CE-DF98-407D-8767-AF5F1A850F25}" srcOrd="1" destOrd="0" parTransId="{4962926D-6E6F-4DA2-98B8-380624813E55}" sibTransId="{66B02A43-31E1-4445-B489-5F72FCF1BA7C}"/>
    <dgm:cxn modelId="{9592B35D-A100-4D34-B618-4993F8080715}" type="presOf" srcId="{126A6968-AAF9-4E94-A747-11696AE5B64D}" destId="{2FB8C977-F632-4BB0-BDE8-9879A9B5A283}" srcOrd="1" destOrd="0" presId="urn:microsoft.com/office/officeart/2005/8/layout/hList7"/>
    <dgm:cxn modelId="{58AFFA08-E03E-47C4-A2EA-67A120F43178}" type="presOf" srcId="{4E752626-D2C2-4E0B-A18E-4EB336CC708B}" destId="{CFECA540-5FE6-449D-A4DD-25B06EB7460D}" srcOrd="0" destOrd="0" presId="urn:microsoft.com/office/officeart/2005/8/layout/hList7"/>
    <dgm:cxn modelId="{64B60F14-CD5F-4D4C-B25C-3F2D5F557151}" type="presOf" srcId="{5A14EEC3-DA51-4D6D-8A92-B325B03E93B7}" destId="{65EBF501-EF22-467F-83B3-8B94B249BC8A}" srcOrd="1" destOrd="0" presId="urn:microsoft.com/office/officeart/2005/8/layout/hList7"/>
    <dgm:cxn modelId="{BE952722-E2F9-495A-9BC0-209E65B119C5}" type="presOf" srcId="{66B02A43-31E1-4445-B489-5F72FCF1BA7C}" destId="{5D1F23B4-DA8A-4B74-BEA9-BC207F3B1867}" srcOrd="0" destOrd="0" presId="urn:microsoft.com/office/officeart/2005/8/layout/hList7"/>
    <dgm:cxn modelId="{2EAF212E-B205-4406-B77A-B3760FADE3BB}" type="presOf" srcId="{5A14EEC3-DA51-4D6D-8A92-B325B03E93B7}" destId="{C987783B-86E2-433F-9B8F-193EBBF8A1F4}" srcOrd="0" destOrd="0" presId="urn:microsoft.com/office/officeart/2005/8/layout/hList7"/>
    <dgm:cxn modelId="{2B273838-BD52-41F7-BA9E-B31BEEB7EE0D}" type="presOf" srcId="{47F125CE-DF98-407D-8767-AF5F1A850F25}" destId="{87921515-2547-4A7B-9190-F6CF4B7F7091}" srcOrd="1" destOrd="0" presId="urn:microsoft.com/office/officeart/2005/8/layout/hList7"/>
    <dgm:cxn modelId="{53548DC8-5D07-44AF-8761-B95527651B82}" type="presOf" srcId="{7170B4BB-D3A3-451B-A863-A27BD55EED05}" destId="{AD9114A4-E13C-4738-A0A5-B5901D690BE2}" srcOrd="0" destOrd="0" presId="urn:microsoft.com/office/officeart/2005/8/layout/hList7"/>
    <dgm:cxn modelId="{E4F24E21-EC5E-4187-A628-9321CEF988B3}" type="presOf" srcId="{9A91BD56-EABC-4987-AC5F-8AF797AC0BE2}" destId="{449F2E31-8E30-4ACA-98C8-AFEC4C4F6556}" srcOrd="0" destOrd="0" presId="urn:microsoft.com/office/officeart/2005/8/layout/hList7"/>
    <dgm:cxn modelId="{8EE932A1-0A98-4B38-A6A5-F7F4E2A8F5FD}" type="presParOf" srcId="{449F2E31-8E30-4ACA-98C8-AFEC4C4F6556}" destId="{5DF2EFBD-B1F7-41B7-96ED-C97B44B1755F}" srcOrd="0" destOrd="0" presId="urn:microsoft.com/office/officeart/2005/8/layout/hList7"/>
    <dgm:cxn modelId="{0BC2981B-B97D-4B16-BE71-E0590EB238A6}" type="presParOf" srcId="{449F2E31-8E30-4ACA-98C8-AFEC4C4F6556}" destId="{C1B1E2FF-C7F7-4518-8EDF-F31ADA26FE11}" srcOrd="1" destOrd="0" presId="urn:microsoft.com/office/officeart/2005/8/layout/hList7"/>
    <dgm:cxn modelId="{220FA55A-1681-47CD-A469-21F341A4FB8D}" type="presParOf" srcId="{C1B1E2FF-C7F7-4518-8EDF-F31ADA26FE11}" destId="{498EC637-53EE-4D93-9F21-D9F0A44D4295}" srcOrd="0" destOrd="0" presId="urn:microsoft.com/office/officeart/2005/8/layout/hList7"/>
    <dgm:cxn modelId="{424DA052-A57F-42EE-8B0B-A552E81B449A}" type="presParOf" srcId="{498EC637-53EE-4D93-9F21-D9F0A44D4295}" destId="{6F0EA508-E1EB-4B0E-8167-71C44EB90B3A}" srcOrd="0" destOrd="0" presId="urn:microsoft.com/office/officeart/2005/8/layout/hList7"/>
    <dgm:cxn modelId="{769DB968-35DD-4E5B-A59D-C11F6C9B7F5B}" type="presParOf" srcId="{498EC637-53EE-4D93-9F21-D9F0A44D4295}" destId="{B92906B5-9A05-4F53-A038-BCBF497FCB84}" srcOrd="1" destOrd="0" presId="urn:microsoft.com/office/officeart/2005/8/layout/hList7"/>
    <dgm:cxn modelId="{2105E70A-B43D-4F12-905C-9B90F4E35788}" type="presParOf" srcId="{498EC637-53EE-4D93-9F21-D9F0A44D4295}" destId="{8F4F61AA-ABE9-4449-B993-E343617BA15F}" srcOrd="2" destOrd="0" presId="urn:microsoft.com/office/officeart/2005/8/layout/hList7"/>
    <dgm:cxn modelId="{0E6BD9DD-3C6E-4274-8F11-C74F4E769E0F}" type="presParOf" srcId="{498EC637-53EE-4D93-9F21-D9F0A44D4295}" destId="{F7D57A13-6D30-43EC-8092-A77B2D35D78E}" srcOrd="3" destOrd="0" presId="urn:microsoft.com/office/officeart/2005/8/layout/hList7"/>
    <dgm:cxn modelId="{D9A89621-68C3-4DB4-B787-AA3BA357C418}" type="presParOf" srcId="{C1B1E2FF-C7F7-4518-8EDF-F31ADA26FE11}" destId="{E20EF12D-5777-415D-8A5E-F271F3642B6C}" srcOrd="1" destOrd="0" presId="urn:microsoft.com/office/officeart/2005/8/layout/hList7"/>
    <dgm:cxn modelId="{CEE0E67A-4BDA-4349-B44B-30211CD10298}" type="presParOf" srcId="{C1B1E2FF-C7F7-4518-8EDF-F31ADA26FE11}" destId="{58ADF05A-BC7A-456C-906E-DB0F56A7361B}" srcOrd="2" destOrd="0" presId="urn:microsoft.com/office/officeart/2005/8/layout/hList7"/>
    <dgm:cxn modelId="{1B718DCB-B0B0-4540-A873-DA5A454FF98D}" type="presParOf" srcId="{58ADF05A-BC7A-456C-906E-DB0F56A7361B}" destId="{EF8CB30F-447D-4E49-BE8B-6BE4875FB958}" srcOrd="0" destOrd="0" presId="urn:microsoft.com/office/officeart/2005/8/layout/hList7"/>
    <dgm:cxn modelId="{B8571A47-D844-4B0F-9967-7408146D5E2B}" type="presParOf" srcId="{58ADF05A-BC7A-456C-906E-DB0F56A7361B}" destId="{87921515-2547-4A7B-9190-F6CF4B7F7091}" srcOrd="1" destOrd="0" presId="urn:microsoft.com/office/officeart/2005/8/layout/hList7"/>
    <dgm:cxn modelId="{BC65A299-CB7A-4B0F-A9A2-F3A705C21E4B}" type="presParOf" srcId="{58ADF05A-BC7A-456C-906E-DB0F56A7361B}" destId="{A64A9188-84BA-4E69-A4ED-484E7595C391}" srcOrd="2" destOrd="0" presId="urn:microsoft.com/office/officeart/2005/8/layout/hList7"/>
    <dgm:cxn modelId="{F0356E1E-AA0A-4D3B-ABAA-44283B0DE35E}" type="presParOf" srcId="{58ADF05A-BC7A-456C-906E-DB0F56A7361B}" destId="{60E83125-33E7-4BB1-9EE8-98717F660FA9}" srcOrd="3" destOrd="0" presId="urn:microsoft.com/office/officeart/2005/8/layout/hList7"/>
    <dgm:cxn modelId="{618E4EBD-18EC-4F8D-8385-D2360D9B9684}" type="presParOf" srcId="{C1B1E2FF-C7F7-4518-8EDF-F31ADA26FE11}" destId="{5D1F23B4-DA8A-4B74-BEA9-BC207F3B1867}" srcOrd="3" destOrd="0" presId="urn:microsoft.com/office/officeart/2005/8/layout/hList7"/>
    <dgm:cxn modelId="{00269057-1050-404B-AD29-D18D1C80448E}" type="presParOf" srcId="{C1B1E2FF-C7F7-4518-8EDF-F31ADA26FE11}" destId="{4905EDA3-FDAA-443E-9359-44F150790367}" srcOrd="4" destOrd="0" presId="urn:microsoft.com/office/officeart/2005/8/layout/hList7"/>
    <dgm:cxn modelId="{7E2A1AA6-8990-468C-AFE3-15E8A05215E8}" type="presParOf" srcId="{4905EDA3-FDAA-443E-9359-44F150790367}" destId="{61D2E21D-1D38-4C9E-83C0-37F66EC49ACF}" srcOrd="0" destOrd="0" presId="urn:microsoft.com/office/officeart/2005/8/layout/hList7"/>
    <dgm:cxn modelId="{A1C041CF-411C-4B04-A9A3-4B472204E225}" type="presParOf" srcId="{4905EDA3-FDAA-443E-9359-44F150790367}" destId="{DADD3A86-5E79-4285-B691-410A2C67C696}" srcOrd="1" destOrd="0" presId="urn:microsoft.com/office/officeart/2005/8/layout/hList7"/>
    <dgm:cxn modelId="{481D44AA-7CAD-465A-A9AF-2658B51069C8}" type="presParOf" srcId="{4905EDA3-FDAA-443E-9359-44F150790367}" destId="{8773EA28-C3D2-46C0-A396-D529E562C184}" srcOrd="2" destOrd="0" presId="urn:microsoft.com/office/officeart/2005/8/layout/hList7"/>
    <dgm:cxn modelId="{D66F08EF-9003-486C-9ABF-EB2F23D9FA35}" type="presParOf" srcId="{4905EDA3-FDAA-443E-9359-44F150790367}" destId="{BBF4A0B3-96EE-4592-9B70-8E918BAB12F0}" srcOrd="3" destOrd="0" presId="urn:microsoft.com/office/officeart/2005/8/layout/hList7"/>
    <dgm:cxn modelId="{752CC469-B109-46A6-BF3F-F8BE27860CF2}" type="presParOf" srcId="{C1B1E2FF-C7F7-4518-8EDF-F31ADA26FE11}" destId="{AD9114A4-E13C-4738-A0A5-B5901D690BE2}" srcOrd="5" destOrd="0" presId="urn:microsoft.com/office/officeart/2005/8/layout/hList7"/>
    <dgm:cxn modelId="{B103DA7C-3EBD-4BF7-A1D7-66868B3845D8}" type="presParOf" srcId="{C1B1E2FF-C7F7-4518-8EDF-F31ADA26FE11}" destId="{E25CC59C-9B30-421B-AA12-EA7CE60FE51E}" srcOrd="6" destOrd="0" presId="urn:microsoft.com/office/officeart/2005/8/layout/hList7"/>
    <dgm:cxn modelId="{A78AD4AF-A5FA-4BA1-8665-17A658253237}" type="presParOf" srcId="{E25CC59C-9B30-421B-AA12-EA7CE60FE51E}" destId="{C987783B-86E2-433F-9B8F-193EBBF8A1F4}" srcOrd="0" destOrd="0" presId="urn:microsoft.com/office/officeart/2005/8/layout/hList7"/>
    <dgm:cxn modelId="{1927B837-41D5-418F-BCD9-37EE01343952}" type="presParOf" srcId="{E25CC59C-9B30-421B-AA12-EA7CE60FE51E}" destId="{65EBF501-EF22-467F-83B3-8B94B249BC8A}" srcOrd="1" destOrd="0" presId="urn:microsoft.com/office/officeart/2005/8/layout/hList7"/>
    <dgm:cxn modelId="{6D4E4A56-9A06-45F3-A1AB-E07D89BCD842}" type="presParOf" srcId="{E25CC59C-9B30-421B-AA12-EA7CE60FE51E}" destId="{45F00E05-3DFE-4197-ADBE-87E01D694EDD}" srcOrd="2" destOrd="0" presId="urn:microsoft.com/office/officeart/2005/8/layout/hList7"/>
    <dgm:cxn modelId="{97B1C277-4B53-403C-80B9-0789F14D3B4C}" type="presParOf" srcId="{E25CC59C-9B30-421B-AA12-EA7CE60FE51E}" destId="{8D98B0CB-8BB7-4210-806F-731A5B8A49A7}" srcOrd="3" destOrd="0" presId="urn:microsoft.com/office/officeart/2005/8/layout/hList7"/>
    <dgm:cxn modelId="{9750AC19-FFC3-4485-9969-B38F67FC7DFF}" type="presParOf" srcId="{C1B1E2FF-C7F7-4518-8EDF-F31ADA26FE11}" destId="{CFECA540-5FE6-449D-A4DD-25B06EB7460D}" srcOrd="7" destOrd="0" presId="urn:microsoft.com/office/officeart/2005/8/layout/hList7"/>
    <dgm:cxn modelId="{9DC9C034-1D0A-420D-BA33-6A3972E64C0D}" type="presParOf" srcId="{C1B1E2FF-C7F7-4518-8EDF-F31ADA26FE11}" destId="{4E447DB7-3016-4D2F-8331-BC24E8CEF1E5}" srcOrd="8" destOrd="0" presId="urn:microsoft.com/office/officeart/2005/8/layout/hList7"/>
    <dgm:cxn modelId="{679E6EB8-D942-4AE3-BCF3-59D2D71382D2}" type="presParOf" srcId="{4E447DB7-3016-4D2F-8331-BC24E8CEF1E5}" destId="{BA145270-3616-479E-AA0B-4D8F4061C7C7}" srcOrd="0" destOrd="0" presId="urn:microsoft.com/office/officeart/2005/8/layout/hList7"/>
    <dgm:cxn modelId="{344C27AF-D6C2-4C9C-B619-AAE4B8C621A7}" type="presParOf" srcId="{4E447DB7-3016-4D2F-8331-BC24E8CEF1E5}" destId="{2FB8C977-F632-4BB0-BDE8-9879A9B5A283}" srcOrd="1" destOrd="0" presId="urn:microsoft.com/office/officeart/2005/8/layout/hList7"/>
    <dgm:cxn modelId="{3F77F9F4-03E5-48A6-866A-214C7EFDBE7C}" type="presParOf" srcId="{4E447DB7-3016-4D2F-8331-BC24E8CEF1E5}" destId="{F5AA2001-9822-45D5-BDD6-4ABE3CBBF35B}" srcOrd="2" destOrd="0" presId="urn:microsoft.com/office/officeart/2005/8/layout/hList7"/>
    <dgm:cxn modelId="{B97B66DB-4764-4E22-B0B5-A7A59ED5E94A}" type="presParOf" srcId="{4E447DB7-3016-4D2F-8331-BC24E8CEF1E5}" destId="{01AB615B-6362-4476-A1B5-72112C9444A2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F0EA508-E1EB-4B0E-8167-71C44EB90B3A}">
      <dsp:nvSpPr>
        <dsp:cNvPr id="0" name=""/>
        <dsp:cNvSpPr/>
      </dsp:nvSpPr>
      <dsp:spPr>
        <a:xfrm>
          <a:off x="0" y="-64440"/>
          <a:ext cx="1644208" cy="40050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Профориентационная  диагностика обучающихся, тренинги, </a:t>
          </a:r>
          <a:r>
            <a:rPr lang="ru-RU" sz="1400" b="1" kern="1200" dirty="0" err="1" smtClean="0">
              <a:latin typeface="Times New Roman" pitchFamily="18" charset="0"/>
              <a:cs typeface="Times New Roman" pitchFamily="18" charset="0"/>
            </a:rPr>
            <a:t>квесты</a:t>
          </a: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, игры, олимпиады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1537584"/>
        <a:ext cx="1644208" cy="1602025"/>
      </dsp:txXfrm>
    </dsp:sp>
    <dsp:sp modelId="{F7D57A13-6D30-43EC-8092-A77B2D35D78E}">
      <dsp:nvSpPr>
        <dsp:cNvPr id="0" name=""/>
        <dsp:cNvSpPr/>
      </dsp:nvSpPr>
      <dsp:spPr>
        <a:xfrm>
          <a:off x="155261" y="175862"/>
          <a:ext cx="1333686" cy="133368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8CB30F-447D-4E49-BE8B-6BE4875FB958}">
      <dsp:nvSpPr>
        <dsp:cNvPr id="0" name=""/>
        <dsp:cNvSpPr/>
      </dsp:nvSpPr>
      <dsp:spPr>
        <a:xfrm>
          <a:off x="1693534" y="-64440"/>
          <a:ext cx="1644208" cy="40050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Выбор элективных, профильных, дистанционных курсов, самообразование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693534" y="1537584"/>
        <a:ext cx="1644208" cy="1602025"/>
      </dsp:txXfrm>
    </dsp:sp>
    <dsp:sp modelId="{60E83125-33E7-4BB1-9EE8-98717F660FA9}">
      <dsp:nvSpPr>
        <dsp:cNvPr id="0" name=""/>
        <dsp:cNvSpPr/>
      </dsp:nvSpPr>
      <dsp:spPr>
        <a:xfrm>
          <a:off x="1848795" y="175862"/>
          <a:ext cx="1333686" cy="1333686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D2E21D-1D38-4C9E-83C0-37F66EC49ACF}">
      <dsp:nvSpPr>
        <dsp:cNvPr id="0" name=""/>
        <dsp:cNvSpPr/>
      </dsp:nvSpPr>
      <dsp:spPr>
        <a:xfrm>
          <a:off x="3387069" y="-64440"/>
          <a:ext cx="1644208" cy="40050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Организация учебных экскурсий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387069" y="1537584"/>
        <a:ext cx="1644208" cy="1602025"/>
      </dsp:txXfrm>
    </dsp:sp>
    <dsp:sp modelId="{BBF4A0B3-96EE-4592-9B70-8E918BAB12F0}">
      <dsp:nvSpPr>
        <dsp:cNvPr id="0" name=""/>
        <dsp:cNvSpPr/>
      </dsp:nvSpPr>
      <dsp:spPr>
        <a:xfrm>
          <a:off x="3542330" y="175862"/>
          <a:ext cx="1333686" cy="1333686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87783B-86E2-433F-9B8F-193EBBF8A1F4}">
      <dsp:nvSpPr>
        <dsp:cNvPr id="0" name=""/>
        <dsp:cNvSpPr/>
      </dsp:nvSpPr>
      <dsp:spPr>
        <a:xfrm>
          <a:off x="5031327" y="-48901"/>
          <a:ext cx="1644208" cy="40050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Погружение в профессию: профессиональные пробы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031327" y="1553124"/>
        <a:ext cx="1644208" cy="1602025"/>
      </dsp:txXfrm>
    </dsp:sp>
    <dsp:sp modelId="{8D98B0CB-8BB7-4210-806F-731A5B8A49A7}">
      <dsp:nvSpPr>
        <dsp:cNvPr id="0" name=""/>
        <dsp:cNvSpPr/>
      </dsp:nvSpPr>
      <dsp:spPr>
        <a:xfrm>
          <a:off x="5235864" y="175862"/>
          <a:ext cx="1333686" cy="1333686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145270-3616-479E-AA0B-4D8F4061C7C7}">
      <dsp:nvSpPr>
        <dsp:cNvPr id="0" name=""/>
        <dsp:cNvSpPr/>
      </dsp:nvSpPr>
      <dsp:spPr>
        <a:xfrm>
          <a:off x="6774138" y="-48901"/>
          <a:ext cx="1644208" cy="40050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Успешная сдача ЕГЭ, поступление в ВУЗ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774138" y="1553124"/>
        <a:ext cx="1644208" cy="1602025"/>
      </dsp:txXfrm>
    </dsp:sp>
    <dsp:sp modelId="{01AB615B-6362-4476-A1B5-72112C9444A2}">
      <dsp:nvSpPr>
        <dsp:cNvPr id="0" name=""/>
        <dsp:cNvSpPr/>
      </dsp:nvSpPr>
      <dsp:spPr>
        <a:xfrm>
          <a:off x="6929399" y="175862"/>
          <a:ext cx="1333686" cy="1333686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F2EFBD-B1F7-41B7-96ED-C97B44B1755F}">
      <dsp:nvSpPr>
        <dsp:cNvPr id="0" name=""/>
        <dsp:cNvSpPr/>
      </dsp:nvSpPr>
      <dsp:spPr>
        <a:xfrm>
          <a:off x="-13" y="2681594"/>
          <a:ext cx="8418373" cy="1259029"/>
        </a:xfrm>
        <a:prstGeom prst="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7AC8B-25C4-4007-919D-C0A59A4F2883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5E293-8D2C-471C-9FDC-1C956D1580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7AC8B-25C4-4007-919D-C0A59A4F2883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5E293-8D2C-471C-9FDC-1C956D1580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7AC8B-25C4-4007-919D-C0A59A4F2883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5E293-8D2C-471C-9FDC-1C956D1580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7AC8B-25C4-4007-919D-C0A59A4F2883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5E293-8D2C-471C-9FDC-1C956D1580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7AC8B-25C4-4007-919D-C0A59A4F2883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5E293-8D2C-471C-9FDC-1C956D1580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7AC8B-25C4-4007-919D-C0A59A4F2883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5E293-8D2C-471C-9FDC-1C956D1580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7AC8B-25C4-4007-919D-C0A59A4F2883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5E293-8D2C-471C-9FDC-1C956D1580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7AC8B-25C4-4007-919D-C0A59A4F2883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5E293-8D2C-471C-9FDC-1C956D1580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7AC8B-25C4-4007-919D-C0A59A4F2883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5E293-8D2C-471C-9FDC-1C956D1580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7AC8B-25C4-4007-919D-C0A59A4F2883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5E293-8D2C-471C-9FDC-1C956D1580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7AC8B-25C4-4007-919D-C0A59A4F2883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5E293-8D2C-471C-9FDC-1C956D1580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7AC8B-25C4-4007-919D-C0A59A4F2883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85E293-8D2C-471C-9FDC-1C956D1580C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11" Type="http://schemas.openxmlformats.org/officeDocument/2006/relationships/image" Target="../media/image45.jpeg"/><Relationship Id="rId5" Type="http://schemas.openxmlformats.org/officeDocument/2006/relationships/image" Target="../media/image39.jpeg"/><Relationship Id="rId10" Type="http://schemas.openxmlformats.org/officeDocument/2006/relationships/image" Target="../media/image44.jpeg"/><Relationship Id="rId4" Type="http://schemas.openxmlformats.org/officeDocument/2006/relationships/image" Target="../media/image38.jpeg"/><Relationship Id="rId9" Type="http://schemas.openxmlformats.org/officeDocument/2006/relationships/image" Target="../media/image4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комп\Desktop\Документы\шаблоны презентаций\img1 (1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55576" y="980728"/>
            <a:ext cx="770485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Monotype Corsiva" pitchFamily="66" charset="0"/>
              </a:rPr>
              <a:t>«</a:t>
            </a:r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Потенциалы сетевого взаимодействия образовательных организаций в решении задач профессиональной ориентации обучающихся»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83968" y="4725144"/>
            <a:ext cx="43204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Муниципальное бюджетное учреждение дополнительного образования Центр дополнительного образования «Уникум» городского округа город Буй Костромской области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комп\Desktop\Документы\шаблоны презентаций\img1 (1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260648"/>
            <a:ext cx="8784976" cy="6264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комп\Desktop\Документы\шаблоны презентаций\img1 (1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67544" y="404664"/>
            <a:ext cx="835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1 ступень -«Ранняя профориентация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»</a:t>
            </a:r>
            <a:endParaRPr lang="ru-RU" sz="3200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3076" name="Picture 4" descr="C:\Users\комп\Desktop\P_20190522_10070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71600" y="980728"/>
            <a:ext cx="2952328" cy="2187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 descr="C:\Users\комп\Desktop\kfwNerdjHVk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71600" y="3068960"/>
            <a:ext cx="1440160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9" name="Picture 7" descr="C:\Users\комп\Desktop\SAM_9449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427984" y="908720"/>
            <a:ext cx="2808312" cy="21062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1" name="Picture 9" descr="C:\Users\комп\Desktop\5iIpsNuHozU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876256" y="2636912"/>
            <a:ext cx="1692672" cy="2953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915816" y="3212976"/>
            <a:ext cx="2736304" cy="20522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0" name="Picture 8" descr="C:\Users\комп\Desktop\DSCN5532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788024" y="4725144"/>
            <a:ext cx="2325357" cy="17440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комп\Desktop\Документы\шаблоны презентаций\img1 (1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67544" y="404664"/>
            <a:ext cx="835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«Профориентационные семейные субботы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»</a:t>
            </a:r>
            <a:endParaRPr lang="ru-RU" sz="3200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 rotWithShape="1">
          <a:blip r:embed="rId3" cstate="email"/>
          <a:srcRect/>
          <a:stretch/>
        </p:blipFill>
        <p:spPr bwMode="auto">
          <a:xfrm>
            <a:off x="4860032" y="4221088"/>
            <a:ext cx="2997565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259632" y="4149080"/>
            <a:ext cx="2826180" cy="21196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3" descr="D:\фото\Площадка садик\БТГП_Строитель\DSCN564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3528" y="1052736"/>
            <a:ext cx="2930690" cy="21980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" descr="D:\фото\Площадка садик\Продавец 5 садик\P_20190330_101910.jpg"/>
          <p:cNvPicPr>
            <a:picLocks noChangeAspect="1" noChangeArrowheads="1"/>
          </p:cNvPicPr>
          <p:nvPr/>
        </p:nvPicPr>
        <p:blipFill>
          <a:blip r:embed="rId6" cstate="email">
            <a:lum bright="10000" contrast="10000"/>
          </a:blip>
          <a:srcRect t="-1058"/>
          <a:stretch>
            <a:fillRect/>
          </a:stretch>
        </p:blipFill>
        <p:spPr bwMode="auto">
          <a:xfrm>
            <a:off x="2771800" y="1772816"/>
            <a:ext cx="3351432" cy="2301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7" cstate="email"/>
          <a:srcRect/>
          <a:stretch/>
        </p:blipFill>
        <p:spPr bwMode="auto">
          <a:xfrm>
            <a:off x="5436096" y="1052736"/>
            <a:ext cx="3416630" cy="2135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комп\Desktop\Документы\шаблоны презентаций\img1 (1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3" descr="C:\Users\комп\Desktop\DSCN524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3568" y="1124744"/>
            <a:ext cx="2386814" cy="17901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C:\Users\комп\Desktop\DSCN526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44208" y="2996952"/>
            <a:ext cx="2394692" cy="17960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5" descr="C:\Users\комп\Desktop\DSCN5028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491880" y="1844824"/>
            <a:ext cx="2777069" cy="208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6" descr="C:\Users\комп\Desktop\UKS3daQujCc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300192" y="1196752"/>
            <a:ext cx="2346769" cy="17600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3" descr="C:\Users\комп\Desktop\DSCN4744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55576" y="2924944"/>
            <a:ext cx="2398613" cy="17989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4" descr="C:\Users\комп\Desktop\DSCN3828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084168" y="4653136"/>
            <a:ext cx="2478921" cy="1859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4" descr="C:\Users\комп\Desktop\DSCN5021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347864" y="4221088"/>
            <a:ext cx="2576375" cy="19322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5" descr="C:\Users\комп\Desktop\DSCN5062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683568" y="4725144"/>
            <a:ext cx="2258798" cy="1694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539552" y="476672"/>
            <a:ext cx="79208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«Профориентационный лагерь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»</a:t>
            </a:r>
            <a:endParaRPr lang="ru-RU" sz="3200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комп\Desktop\Документы\шаблоны презентаций\img1 (1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467544" y="404664"/>
            <a:ext cx="835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2-ая ступень. Элективные курсы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</p:txBody>
      </p:sp>
      <p:graphicFrame>
        <p:nvGraphicFramePr>
          <p:cNvPr id="13" name="Содержимое 7"/>
          <p:cNvGraphicFramePr>
            <a:graphicFrameLocks/>
          </p:cNvGraphicFramePr>
          <p:nvPr/>
        </p:nvGraphicFramePr>
        <p:xfrm>
          <a:off x="575733" y="968069"/>
          <a:ext cx="8028716" cy="19202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014358"/>
                <a:gridCol w="4014358"/>
              </a:tblGrid>
              <a:tr h="189309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latin typeface="Times New Roman" pitchFamily="18" charset="0"/>
                          <a:cs typeface="Times New Roman" pitchFamily="18" charset="0"/>
                        </a:rPr>
                        <a:t>«Основы кулинарии»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«Профессиональная ориентация детей с ОВЗ»</a:t>
                      </a:r>
                      <a:endParaRPr lang="ru-RU" sz="1800" kern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«Дизайн ногтей» </a:t>
                      </a:r>
                      <a:endParaRPr lang="ru-RU" sz="1800" kern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1800" kern="1200" dirty="0">
                          <a:latin typeface="Times New Roman" pitchFamily="18" charset="0"/>
                          <a:cs typeface="Times New Roman" pitchFamily="18" charset="0"/>
                        </a:rPr>
                        <a:t>Дизайн прически»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en-US" sz="18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Python</a:t>
                      </a:r>
                      <a:r>
                        <a:rPr lang="ru-RU" sz="18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 для начинающих»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1800" kern="1200" dirty="0">
                          <a:latin typeface="Times New Roman" pitchFamily="18" charset="0"/>
                          <a:cs typeface="Times New Roman" pitchFamily="18" charset="0"/>
                        </a:rPr>
                        <a:t>Основы медицинских знаний»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kern="1200" dirty="0">
                          <a:latin typeface="Times New Roman" pitchFamily="18" charset="0"/>
                          <a:cs typeface="Times New Roman" pitchFamily="18" charset="0"/>
                        </a:rPr>
                        <a:t>«Биология для старшеклассников»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1800" kern="1200" dirty="0">
                          <a:latin typeface="Times New Roman" pitchFamily="18" charset="0"/>
                          <a:cs typeface="Times New Roman" pitchFamily="18" charset="0"/>
                        </a:rPr>
                        <a:t>Психология выбора профессии»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«Путь в профессию»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1800" kern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Космовёрстка</a:t>
                      </a:r>
                      <a:r>
                        <a:rPr lang="ru-RU" sz="18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«Актуальные вопросы ГИА по географии»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8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9" name="Picture 5" descr="D:\фото\дизайн ногтей\IMG_20181023_10555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92280" y="3356992"/>
            <a:ext cx="1811867" cy="24158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2" descr="D:\фото\экскурсия больница 2019\IMG-5555fe9caa3abd596ffc555c56212c74-V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339752" y="4797152"/>
            <a:ext cx="2304256" cy="14645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3" descr="D:\фото\БХЗ_2020\WP_20200207_15_24_07_Pro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44008" y="2996952"/>
            <a:ext cx="2394011" cy="1596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932040" y="4725144"/>
            <a:ext cx="2088232" cy="1566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3284984"/>
            <a:ext cx="1835696" cy="24475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Picture 12" descr="F:\площадка\БТЖТ\image (4)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39752" y="3212976"/>
            <a:ext cx="2232248" cy="1511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комп\Desktop\Документы\шаблоны презентаций\img1 (1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67544" y="404664"/>
            <a:ext cx="835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2-ая ступень. 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Профориентация для детей с ОВЗ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8" name="Picture 13" descr="F:\площадка\БТЖТ\DSCN307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412776"/>
            <a:ext cx="3078916" cy="22521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14" descr="F:\площадка\БТГП\DSCN293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3861048"/>
            <a:ext cx="3206989" cy="2359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D:\фото\экскурсия для ОВЗ в БТЖТ\IMG-3b46d830d6ca1fbc64739d9250d54305-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4077072"/>
            <a:ext cx="3627655" cy="20433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3" descr="D:\фото\Фото по площадке\Экскурсии 8-9 кл\IMG_591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87624" y="1484784"/>
            <a:ext cx="3441699" cy="22944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комп\Desktop\Документы\шаблоны презентаций\img1 (1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67544" y="404664"/>
            <a:ext cx="83529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3-я 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ступень. </a:t>
            </a:r>
            <a:endParaRPr lang="ru-RU" sz="3200" b="1" dirty="0" smtClean="0">
              <a:solidFill>
                <a:schemeClr val="tx1"/>
              </a:solidFill>
              <a:latin typeface="Circe Bold" panose="020B0602020203020203" pitchFamily="34" charset="-52"/>
            </a:endParaRPr>
          </a:p>
          <a:p>
            <a:pPr>
              <a:buNone/>
            </a:pP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Профильные курсы, индивидуальные маршруты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</p:txBody>
      </p:sp>
      <p:graphicFrame>
        <p:nvGraphicFramePr>
          <p:cNvPr id="15" name="Схема 14"/>
          <p:cNvGraphicFramePr/>
          <p:nvPr/>
        </p:nvGraphicFramePr>
        <p:xfrm>
          <a:off x="395536" y="1700808"/>
          <a:ext cx="8418347" cy="4005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395536" y="4725144"/>
            <a:ext cx="806489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«Как хорошо, когда у человека есть возможность выбрать себе профессию не по необходимости, сообразуясь с душевными склонностями»                  			 (А. </a:t>
            </a:r>
            <a:r>
              <a:rPr lang="ru-RU" sz="14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Апшерони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комп\Desktop\Документы\шаблоны презентаций\img1 (1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3" name="Picture 10" descr="F:\площадка\21 канал\DSCN305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780928"/>
            <a:ext cx="2160240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1" descr="F:\площадка\Фая\2017-04-01\00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2996952"/>
            <a:ext cx="2016224" cy="14065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 descr="D:\фото\Педкласс\фото площадка детский сад\Занятие Алена, Даша\IMG_20181023_164549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300192" y="4653136"/>
            <a:ext cx="2232248" cy="1584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1881" y="1017132"/>
            <a:ext cx="2376264" cy="1782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4" descr="D:\фото\парикмахеры электив ЮН\IMG_20180410_16082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04248" y="764704"/>
            <a:ext cx="1648883" cy="21985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75856" y="2852936"/>
            <a:ext cx="2590800" cy="19430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компьютер 1\Desktop\Документы\фото занятий\20201214_163148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07904" y="4869160"/>
            <a:ext cx="1944216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Users\компьютер 1\Downloads\IMG_20180520_141010_BURST001_COVER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99592" y="908720"/>
            <a:ext cx="1512168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467544" y="404664"/>
            <a:ext cx="835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3-я 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ступень. 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 Профессиональные 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пробы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2053" name="Picture 5" descr="C:\Users\компьютер 1\Downloads\IMG_20200213_163032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187624" y="4437112"/>
            <a:ext cx="1563384" cy="208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33E0A40001E814E995471E0489B1028" ma:contentTypeVersion="1" ma:contentTypeDescription="Создание документа." ma:contentTypeScope="" ma:versionID="1ef7d38ec03c930eb334f4ee5131ff55">
  <xsd:schema xmlns:xsd="http://www.w3.org/2001/XMLSchema" xmlns:xs="http://www.w3.org/2001/XMLSchema" xmlns:p="http://schemas.microsoft.com/office/2006/metadata/properties" xmlns:ns2="d93f08c7-4dc9-4366-b183-71f4e46057df" targetNamespace="http://schemas.microsoft.com/office/2006/metadata/properties" ma:root="true" ma:fieldsID="901426136c3cb9e8a8df3f1a14d2308d" ns2:_="">
    <xsd:import namespace="d93f08c7-4dc9-4366-b183-71f4e46057df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3f08c7-4dc9-4366-b183-71f4e46057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33D8212-9EC0-437F-93B4-9E413E475F3D}"/>
</file>

<file path=customXml/itemProps2.xml><?xml version="1.0" encoding="utf-8"?>
<ds:datastoreItem xmlns:ds="http://schemas.openxmlformats.org/officeDocument/2006/customXml" ds:itemID="{529DB33A-09C8-491E-BABE-D6F42C34817B}"/>
</file>

<file path=customXml/itemProps3.xml><?xml version="1.0" encoding="utf-8"?>
<ds:datastoreItem xmlns:ds="http://schemas.openxmlformats.org/officeDocument/2006/customXml" ds:itemID="{3889E218-6C3B-44D5-9628-E1189AD5A0F2}"/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186</Words>
  <Application>Microsoft Office PowerPoint</Application>
  <PresentationFormat>Экран (4:3)</PresentationFormat>
  <Paragraphs>27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компьютер 1</dc:creator>
  <cp:lastModifiedBy>компьютер 1</cp:lastModifiedBy>
  <cp:revision>7</cp:revision>
  <dcterms:created xsi:type="dcterms:W3CDTF">2022-02-10T11:48:25Z</dcterms:created>
  <dcterms:modified xsi:type="dcterms:W3CDTF">2022-02-10T12:52:36Z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0x010100533E0A40001E814E995471E0489B1028</vt:lpwstr>
  </property>
</Properties>
</file>