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6"/>
  </p:notesMasterIdLst>
  <p:sldIdLst>
    <p:sldId id="280" r:id="rId2"/>
    <p:sldId id="27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44.75525" units="1/cm"/>
          <inkml:channelProperty channel="Y" name="resolution" value="44.69274" units="1/cm"/>
          <inkml:channelProperty channel="T" name="resolution" value="1" units="1/dev"/>
        </inkml:channelProperties>
      </inkml:inkSource>
      <inkml:timestamp xml:id="ts0" timeString="2022-08-23T18:53:38.66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9499 2487 0,'0'27'94,"26"-27"140,0 0-171,1 0-32,26 0-31,0 0 16,53 0-16,-53 0 15,26 0-15,-26 0 16,-27 0-16,1 0 15,26 0 17,-27 0-17,1 0 17,-1 0-1,0 0-16,27 0 17,-53 26-17,27-26 1,-1 0 0,27 0 15,-26 0 0,-1 0-31,1 0 16,26 0-1,-27 0 1,-26 27-16,53-27 16,-27 0-1,1 0 1,-1 0-16,1 26 15,-1 1 1,1-27-16,-1 0 16,1 0-16,-1 0 47,0 0-32,1 0 1,26 26-16,0-26 15,26 0 1,-26 53-16,-26-53 16,52 27-1,0-27-15,27 0 0,-27 0 16,-52 0-16,26 0 16,0 0-1,-27 0-15,1 0 16,-1 0-1,1 0-15,-1 0 16,1 0 0,-1 0-16,27 0 15,-27 0 1,1 0 0,-1 0-1,1 0-15,26 0 16,-27 0-16,1 0 15,-1 0 1,0 0 0,1-27-1,26 27-15,-27 0 16,27 0-16,-26 0 16,-1 0-16,1 0 15,-1 0-15,1 0 16,-1 0-16,27 0 15,0 0 1,-27 0-16,1 0 16,-1 0-16,27 0 15,0 0 1,0 0 0,-27 0-16,1 0 15,26 0-15,0 0 16,26 0-16,-52 0 15,52 0-15,-26 0 16,-27 0-16,27 0 16,0 0-1,-26 0-15,25 0 16,28-26-16,-27 26 16,-27 0-1,1-27-15,26 27 16,-27 0-16,1 0 15,25 0 1,-25 0 0,-1 0-16,1 0 15,-1 0 1,1 0 0,-1 0-16,1 0 15,-1 0 16,1 0-15,25 0 0,-25 0-16,-1 0 15,27 0 1,-26 0 0,-1 0-1,1 0-15,-1 0 16,27 0-1,0 0-15,-27 0 16,1 0 0,-1 0-16,27-26 15,-26 26 1,52 0-16,-52 0 16,-1 0-1,0 0-15,1 0 16,-1 0-16,1 0 15,-1 0 1,1 0 0,26 0-16,-27 0 15,1 0 1,-1 0 0,1 0-1,-1 0 1,0 0-1,1 0 235,-27-27-234,26 27-16,1-26 16,-1 26-16,1 0 15,-1-27 17,1 1 14,-107-1 283,27 1-314,0-1-15,27 27 16,0-26-1,-1 26-15,1 0 16,-1 0 0,1 0-1,-1 0-15,1 0 16,-1 0 0,1 0-1,-1 0 1,-26 0 15,27 0-15,-53 0-1,52 0 1,1 0 15,-1 0-31,1 0 16,-1-26-16,1 26 15,-1 0 48,1 0-32,0 0-15,-1 0 31,1 0-32,-1 0 1,1 0 46,-1 0-46,1 0 0,-1 0-1,1 0-15,-1 0 63,1 0-48,-1 0 1,1 0 0,0 0-16,-1 0 15,1 0 1,-27 0 0,26 0 15,1 0-16,-27 0 1,26 0 15,1 0-15,0 0 0,-1 0-1,1 0 1,-27 0-1,26 0 17,-26 0-17,27 0 17,-27 0-17,26 0 1,1 0-1,0 0-15,-1 0 32,-26 0-1,27 0-31,-1-27 16,1 27-16,26-26 15,-27 26 1,1 0-1,-1 0 1,1 0 15,0 0-15,-1 0-16,-26 0 31,27 0-31,-27 0 16,26 0-1,1 0 1,-1 0-16,1 0 16,-1 0-1,-52 0 1,53 0 0,-1 0-16,1 0 31,-1 0-31,1 0 31,-1 0-15,1 0 109,-1 0-78,-25 0-32,25 0 1,1 0-1,-1 0 1,1 0-16,-27 0 31,26 0-15,1 0 0,-27 0-1,0 0 1,27 0 15,-27 26 63,53 1-63,-27-27 16,1 0 15,-1 26-30,1-26-32,-1 0 15,1 0 17,-1 0-32,27 26 15,-26-26-15,0 27 16,-1-27 15,1 0-15,-1 0 15,1 0 0,-1 0-15,1 0-1,-1 0-15,1 0 32,-1 0-17,1 0 17,-1 0 77,1 0-93,0 0-1,-1 0 32,-26 0-16,27 0-15,-1 0-16,1 0 16,-1 0-1,1 0 1,-1 0-1,1 0 1,-27 0-16,27-27 16,-1 27-1,1 0-15,-1 0 16,1 0-16,-1 0 16,-26 0-1,27 0 1,-1 0-1,-25 0 1,25 0-16,-26 27 31,27-27-15,-27 0 78,26 0-63,1 0-15,-27 0-1,27 0-15,-1 0 16,1 0 15,-1 0-31,1 0 31,-1 0 16,-26 0-47,0 0 31,27 0-15,-1 0 15,-25 0-15,25 0 15,1 0 0,-1 0-31,1 0 32,-1 0-17,1 0 1,-1 0-16,-26 0 31,27 0-15,0 0-16,-1 0 31,1 0-31,-1 0 109,-52 0-62,79 26-31,-27-26 78,1 0-63,-1 0 47,1 27-62,26-1 15,-27-26 78,27 27 235,0-1-266,0 27-31,53-53 94,-26 27-141,26-1 31,-27-26-15,27 27-1,-26-1 16,-1-26-31,1 0 32,-1 0-1,0 0-15,1 0-1,-27 26-15,53-26 16,-27 0-1,1 0 17,-1 0-32,1 0 31,-1 0 31,1 0-30,-1 0-17,0 0 1,27 0 15,-26 0-15,-1 0-1,1 0 17,-1 0-1,1 0 0,-1 0 0,1 0-31,-1 0 16,27 0 0,-27 0-1,1 0-15,-1 0 32,1 0-17,-1 0 1,1 0-16,-1-26 31,1 26-15,26-26-1,-27 26 1,0 0-16,1 0 16,-1-27-16,1 27 15,-1-26-15,1 26 16,-1 0-1,1-27 110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44.75525" units="1/cm"/>
          <inkml:channelProperty channel="Y" name="resolution" value="44.69274" units="1/cm"/>
          <inkml:channelProperty channel="T" name="resolution" value="1" units="1/dev"/>
        </inkml:channelProperties>
      </inkml:inkSource>
      <inkml:timestamp xml:id="ts0" timeString="2022-08-23T18:53:50.69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22569 8599 0,'26'0'219,"-26"-26"-188,27-1-15,26 27 31,-27-26-32,1 26 1,-27-27-16,53 27 78,-27 0-62,1 0-16,-1-26 15,27 0-15,-27 26 78,1 0-62,-1 0 0,1-27-1,-1 27 48,27 0-63,-26 0 78,-1 0-63,1 0-15,-1 0 32,0 0-17,27-26 17,-26 26-17,-1 0 1,1 0-1,-1 0-15,1 0 32,-1 0-17,27-27 1,-27 27 0,27 0-1,-26 0 16,-1 0-31,1 0 16,-1 0 0,27 0 15,-26 0-15,26-26-16,-1 26 15,-25 0 1,26 0-1,0 0 32,0 0-31,-27 0 0,1 0-1,25 0 1,1 0-1,0 0 17,-26 0-1,-1 0-31,1 0 16,-1 0 15,1 0 0,-1 0-31,27 0 16,-27 0-16,1 0 15,-1 0-15,27 0 16,-26 0 15,26 0-15,-27 0 15,1 0-31,-1 0 47,0 0-31,1 26-1,-1 1 1,1-27-1,26 0 32,0 0-31,0 0 0,0 26-1,-27-26 1,27 27-16,-53-1 15,26-26-15,27 0 32,-26 0-17,26 26-15,-27-26 16,1 0 0,-1 0-16,0 0 15,1 0 1,-1 0-16,1 0 15,-1 0 1,1 0 0,26 0-16,-27 0 15,1 0 1,-1 0 0,1 0-16,-1 0 15,0 0 1,1 0 15,26 0-15,-27 0-1,1 0 1,-1 0-16,1 0 16,-1 0-1,1 0 1,-1 0-1,0 0 1,27 0-16,-26 0 31,-1 0-15,1 0-16,-1 0 16,1 0-1,-1 0-15,1 0 16,-1 0-1,27 0 1,-27 0-16,1 0 16,-1 0-1,1 0-15,-1 0 47,1 0-31,-1 27-16,27-27 15,-26 0 1,-1 0-16,27 0 16,0 0-1,-27 0-15,1 0 16,26 26-16,-27-26 16,27 0-1,0 0-15,-27 0 16,1 0-1,-1 0 1,1 0-16,-1 0 16,1 0-1,-1 0-15,1 0 16,-1 27-16,1-27 16,-1 0-1,0 0 1,27 0 15,-26 0-15,-1 0-16,1 0 31,-1 0-15,1 0-1,-1 0 1,1 0-16,-1 0 15,1 0 1,-1 0-16,0 0 16,27 0-1,-26 0 1,26 0 0,-27 0-1,1 0-15,-1 0 16,1 0-1,25 0 1,1 0 0,0 0-1,-53 26 1,27-26-16,-1 0 16,1 0-1,-1 0 1,1 0-1,-1 27 17,1-27-32,25 0 15,-25 0 1,-1 0 0,1 26-1,-1-26 1,1 0-1,-1 0 329,1 0-313,-1 0 16,27 0 16,-27 0 140,1 0-187,-1 0 30,1 0 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44.75525" units="1/cm"/>
          <inkml:channelProperty channel="Y" name="resolution" value="44.69274" units="1/cm"/>
          <inkml:channelProperty channel="T" name="resolution" value="1" units="1/dev"/>
        </inkml:channelProperties>
      </inkml:inkSource>
      <inkml:timestamp xml:id="ts0" timeString="2022-08-23T18:53:56.10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22648 8784 0,'0'-26'219,"27"26"-219,-1 0 63,1-26-48,-1 26-15,54 0 16,-54 0-16,53 0 16,-52 0-16,26-27 15,-27 27-15,27-26 16,0 26-16,-26 0 15,25 0 17,-25 0 15,-1 0-32,27-27 1,0 27 46,-26 0-62,-27-26 16,26 26-16,27 0 47,-27 0-16,1 0-15,-1 0-1,1 0-15,26 0 16,-27 0 0,1 0-1,26 0 1,-27 0 31,1 0-32,-1 0 1,0 0 15,1 0-15,26 0-1,-27 0-15,1 0 16,26 0 0,-27 0 15,1 26-31,25-26 31,-25 0-15,-1 0-1,1 0-15,-1 0 16,27 27 0,0-1-1,-26-26 1,-1 0-16,1 0 31,-1 0-31,0 0 16,1 0-1,-1 0 1,1 0-16,-1 0 16,1 0-16,-1 0 15,1 0-15,52 27 16,-53-1 0,27 0-1,0-26 1,-26 0-1,-1 0-15,1 0 16,-1 0 0,27 0-16,-26 0 15,-1 0 1,27 0 0,-27 0-16,1 0 31,-1 0-16,1 0 32,26 0-31,-27 0-16,1 0 47,-1 0-32,0 0 32,1 0 16,-1 0-48,1 0 1,-1 0 0,27 0 31,-26 0-32,26-26 1,0 26 15,-1-26-15,1-1-1,0 27 17,-26 0-17,26 0 16,-27 0-15,1 0 15,-1 0-31,0 0 32,1 0-17,-1 0-15,1 0 31,-1 0-31,1 0 32,-1 0-32,1 0 31,-1 0-15,1 0-16,-1 0 15,1 0 1,-1 0-1,53 0 1,-52 0 0,-1 0-1,1 0 1,-1 0-16,1 0 16,26 0-1,-27 0 1,27 0-16,0 0 15,-27 0 1,1 0 0,-1 0-1,1 0 1,-1 0 0,1 0-1,26 0 1,-27 0 15,0 0-15,1 0-1,-1 27 1,1-27 0,-1 0 15,1 0-31,-1 0 15,1 0 1,26 0 0,-27 26-16,0-26 15,1 0 1,-1 0 0,1 0-16,-1 0 15,27 0-15,27 0 16,-27 0-1,79 0-15,27 0 16,-80 0-16,27 0 16,26 0-16,-26-26 15,0-1-15,-27-26 16,-26 27-16,79-54 16,-26 1-16,-53 53 15,-79 26 532,-1 0-531,-26 0-16,27 0 31,-1 0-15,-26 0-1,0 0 1,27 0 15,-27 0-15,27 0-1,-27-27 1,26 27 0,1-26-1,-1 26 1,1 0-16,-1 0 31,1 0 0,0 0-15,-1 0 31,1 0-47,-1 0 31,1 0 16,-1 0 0,1 0-47,-27 0 62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44.75525" units="1/cm"/>
          <inkml:channelProperty channel="Y" name="resolution" value="44.69274" units="1/cm"/>
          <inkml:channelProperty channel="T" name="resolution" value="1" units="1/dev"/>
        </inkml:channelProperties>
      </inkml:inkSource>
      <inkml:timestamp xml:id="ts0" timeString="2022-08-23T18:54:04.62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25188 8388 0,'0'0'0,"0"-27"141,53 27-125,0-26-1,-53-1 16,27 27-31,-1 0 16,1 0 0,-1 0 46,27 0-46,0-26-1,-27 26 1,27-27 0,-26 27-16,26 0 15,-27 0-15,27 0 16,0 0-16,-27 0 16,1 0-1,-1 0-15,1-26 16,-1 26-1,1 0-15,-1 0 32,27 0-1,-27 0-15,1 0-16,26-27 15,-27 27 1,1 0-1,-1 0 17,1 0-32,-1 0 15,1 0 1,26 0 0,-27 0-1,0 0-15,1 0 16,-1 0-1,1 0 1,-1 0-16,1 0 16,26 0-16,-27 0 15,1-26 1,-1 26 15,0 0-31,1 0 16,-1 0-16,1 0 15,-1 0-15,27 0 32,-26 0-17,-1 0-15,1 0 16,-1 0-16,1 0 16,-1 0-16,0 0 15,1 0 1,26 0-16,-27 0 15,1 0 1,-1 0-16,1 0 16,-1 0-1,1 0-15,25 0 16,-25 0-16,26 0 16,-27 0-16,1-27 15,-1 27 16,1 0-15,-1 0 15,1 0-31,-1 0 16,53 0 0,-26 0-1,-26 0 48,-1 0-63,1 0 15,-1 0 1,1 0 0,-1 0-1,1 0 16,25 0-31,-25 27 16,26-27 0,-53 26-16,26-26 15,1 0 1,-1 27-16,1-27 16,26 26-1,-27-26 1,27 27 15,-27-27-15,1 0-1,-1 0 1,1 0 15,-1 0-31,1 26 31,52 1-31,-52-27 16,25 26 0,-52 1-1,27-27-15,-1 26 16,1-26 0,-1 27-1,1-27 16,-1 0 32,1 0-47,-1 26 109,1 0-110,-27 1 63,0-1-46,0 1-32,26-27 62,1 26-31,-27 1 47,0 26-62,-27-53 0,27 26-1,-26 1 1,26-1 0,-53 0-1,53 1 1,-27-27 15,27 26-15,-26-26 15,-1 0-31,1 0 125,-1 0-109,1 0-1,-1 0 1,-25 0-1,25 0 64,1 0-64,-1 0-15,1 0 16,-1 0-16,1 0 15,-27 0 1,26 0 0,-52 0 46,53 0-31,-1 0-31,-26 27 32,27-27-17,-1 0 1,1 26 0,-1-26-16,-26 0 15,27 0 16,0 0-15,-1 0 0,1 0-16,-1 27 15,-26-27 1,27 0 15,-27 26-15,0-26-1,-26 53 17,52-53-17,1 0 1,-1 0 0,1 0-16,-27 27 15,0-27 16,26 0-15,27 26 0,-26-26-1,0 0-15,-1 0 16,1 0 0,-27 27-1,-27-1 1,54-26-1,-27 26-15,0 1 16,0-27 0,27 0 31,-27 0-47,26 0 31,1 0 0,-1 0-31,1 0 16,-1 0-1,1 0 1,0 0-16,-1 0 16,-26 0-1,27 0-15,-1 0 16,1 0 15,26-27 235,-27 1-235,1 26-15,26-26-16,-27 26 15,1-27 173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44.75525" units="1/cm"/>
          <inkml:channelProperty channel="Y" name="resolution" value="44.69274" units="1/cm"/>
          <inkml:channelProperty channel="T" name="resolution" value="1" units="1/dev"/>
        </inkml:channelProperties>
      </inkml:inkSource>
      <inkml:timestamp xml:id="ts0" timeString="2022-08-23T18:54:08.76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22701 8943 0,'0'-26'187,"53"26"-187,-26 0 16,-1 0-16,1 0 15,52-27-15,-53 27 16,1 0-16,-1 0 16,54 0-16,-54 0 15,1 0 1,26 0-1,-27-26 1,0 26-16,1 0 16,-1 0-1,27 0-15,0 0 32,-26 0-17,26 0-15,-1 0 31,-25 0-31,26-27 16,0 27 0,-27 0-1,1 0 1,-1 0 0,27 0 15,0-53-16,0 53 1,-27 0-16,27 0 16,-26 0-16,-1 0 15,27 0-15,-26 0 16,-1 0 0,27 0-1,-27 0 1,1 0-1,-1 0-15,1 0 16,-1 0-16,1 0 16,-1 0-1,1 0 48,-1 0-48,1 0 1,-1 0-16,0 0 31,1 0-15,-1 0 0,27 0-16,0 0 15,0 0 1,-26 0-16,-1 0 15,0 0 1,1 0 0,-1 0-1,1 27 1,-1-27 0,1 0-16,26 0 15,-27 26 1,27-26-1,-26 0 1,-1 0 0,0 0-1,1 0 1,-1 0-16,1 0 16,26 0-1,-27 0 16,1 0-15,-1 0 0,1 0-1,-1 0-15,27 0 16,-27 0 0,27 0 15,-26 0-31,-1 0 15,1 0 17,26 0 15,-27 0-16,1 0-31,-1 0 15,0 0 1,1 0-16,-1 0 16,1 0-1,-1 0-15,1 0 16,-1 0-16,1 0 16,26 0-1,-27 27-15,27-27 16,-27 26-16,54-26 15,-54 0 1,27 0 47,-26 0-48,-1 0 1,1 0-1,-1 0 17,0 0-1,1 0-15,-1 0-16,27 0 15,-26 0-15,-27 27 16,53-27-16,52 26 15,-78-26-15,-1 27 16,1-1-16,-1-26 16,1 0-16,26 0 15,-27 0 1,1 0 0,-1 0 15,1 0-16,25 0 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44.75525" units="1/cm"/>
          <inkml:channelProperty channel="Y" name="resolution" value="44.69274" units="1/cm"/>
          <inkml:channelProperty channel="T" name="resolution" value="1" units="1/dev"/>
        </inkml:channelProperties>
      </inkml:inkSource>
      <inkml:timestamp xml:id="ts0" timeString="2022-08-23T18:54:22.93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15002 1191 0,'0'26'250,"53"-26"-203,-27 0-16,1 0-15,-1 0 0,1 0 15,-1 0 0,1 0-15,-1 0-16,0 0 15,1 0-15,52 0 16,-26 0-16,0 0 16,53 0-16,-27 0 15,-52 0 17,-1 0-32,1 0 15,-1 0 16,1 0-15,26 53 0,-27-53-1,0 0-15,1 0 16,-1 0 0,1 0-16,-1 27 15,27-1-15,-26-26 16,-1 0-16,27 0 15,0 27 1,-27-27 0,1 26-1,-1-26 1,1 0-16,-1 0 16,27 0-1,-26 0 1,-1 0-1,27 0 1,-27 0 31,1 0-47,-1 0 16,1 0 15,26 0-16,-27 0 17,1 0-17,-1 0 1,1 0 0,-1 0 15,1 0 0,-1 0-31,-26-26 16,26 26-1,27 0 1,-26 0 93,-1 0-77,1 0-1,-1 0-31,1 0 15,-1 0 1,1-27 0,-1 27 15,0-26 281,-26-1-280,-26 27 155,0 0-140,-1 0 78,1 0-62,-1 0-48,-26 0 16,53-26 1,-26 26 46,-27 0-78,26 0 15,1 0 1,0 0-16,-27 0 16,26 0-1,1 0 1,-1 0 0,1 0-16,-27 0 31,26 0-16,1 0-15,-27 0 32,27 0 15,-1 0 15,1 0-31,-1 0 1,1 0 30,-1 0-31,1 0-15,26 26 0,-27 1-1,1-1 48,-1-26-48,27 27 95,-26-27-79,26 26 0,-26-26-15,-27 0-1,26 27 1,1-27 15,-1 0-15,1 0 0,-1 0-1,1 26-15,-1-26 16,1 0-1,-27 0 1,27 0-16,-27 0 63,26 0-17,1 0 33,-1 0-64,1 0 48,-1 0 93,-26 0-94,27 0-46,0 0 47,-1 0-63,1 0 31,-27 0 31,26 0-30,-26 0-17,27 0 1,-1 0-16,1-26 15,-1 26 64,1 0-1,0 0 156,-1 0-171,1 0-48,-1 0 16,1 0 1,-1 0-17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44.75525" units="1/cm"/>
          <inkml:channelProperty channel="Y" name="resolution" value="44.69274" units="1/cm"/>
          <inkml:channelProperty channel="T" name="resolution" value="1" units="1/dev"/>
        </inkml:channelProperties>
      </inkml:inkSource>
      <inkml:timestamp xml:id="ts0" timeString="2022-08-23T18:54:37.78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26220 10981 0,'27'0'188,"-1"0"-141,1 0-32,-1-27-15,53 1 47,-52 26-16,-1-53-15,1 53 31,-1 0-47,1 0 16,26 0-1,26 0-15,-53 0 0,1 0 16,-1 0-1,1 0 1,-1-27 0,27 27-1,-26 0 1,-1 0 0,27 0-1,0 0-15,-27 0 16,1 0-1,26 0 1,0 0 0,-27 0-16,27 0 15,-26 0 1,-1 0-16,0 0 16,1 0-1,-1 0-15,1 0 16,-1 0 15,1 0-15,26 0-16,-27 0 31,1 0-31,-1 0 31,1 0 16,-1 0-47,0 0 16,1 0-1,-1 0-15,1 0 16,-1 0 0,1 0-1,-1 0-15,1 0 16,-1 0-1,27 0 1,-27 0 0,1 0-16,52 0 15,-26 0 1,0 0 0,-26 0-16,-1 0 15,1 0-15,-1 0 16,0 27-16,1-27 15,-1 26-15,1-26 16,-1 0 0,1 0-16,26 0 31,-27 0-15,1 0-16,-1 0 15,0 0-15,27 27 16,0-1-16,-53 1 15,53-1-15,-26-26 16,26 0-16,-27 0 16,1 0-1,25 0 1,-25 0 0,52 0-1,-52 0 1,26 0-16,-27 0 15,27 0 1,-27 0-16,1 0 16,-1 0-16,1 26 15,-1-26-15,1 0 16,-1 0-16,1 0 16,-1 0-1,27 0 1,-26 0-16,-1 0 0,0 0 15,1 0 1,-1 0 0,1 0-16,-1 0 31,1 0-31,26 0 16,-27 0-1,1 0 1,-1 0-16,0 0 15,1 0-15,-1 0 16,1 0 0,-1 0-16,27 0 31,-26 0-15,26 0-1,-27 0 16,1 0-31,-1 0 16,0 0 0,1 0 15,-1 0-31,1 0 47,-1 0-32,1 0 1,-1 0 0,1 0 15,26 0-15,-27-26-1,0 26 1,1 0 15,-1-26-31,1 26 16,-1 0 15,1-27-15,-1 27-1,1 0 1,-1 0-1,1 0 17,-1-26-32,1 26 15,-1-27 1,0 27 0,1 0-1,-1 0 1,1 0-16,-1 0 31,1 0-15,-1 0-16,1 0 15,-1-26 32,1 26-31,-1 0-1,0 0 1,1 0 78,-1 0 0,1 0-79,-1 0 1,1 0 46,-1 0-62,1 0 16,26 0-16,0 0 31,-53 26-31,26 1 16,0-27-16,1 0 31,-27 26 110,0 27-32,-27-27-78,-25 1-15,-1-27 46,-27 26-46,54-26 31,-1 0-16,1 0-15,-1 0-1,1 0 1,-1 0-16,-25 0 47,25 0-16,1 0-15,-1 0-1,1 0 1,-27 0 0,26 0-1,1 0-15,-53 0 16,52 0 0,1 0-1,-1 0-15,1 0 16,-1 0-1,-26 0 1,27 0 0,-27 0-1,0 0 1,27 0 0,-1 0-1,1 0-15,-1 0 31,1 0-31,-1 0 16,1 27-16,-1-27 16,1 0 15,-1 0-15,1 0-16,0 0 15,-1 0 1,-26 0 15,53 53-31,-26-53 47,-1 0-16,-26 26-31,27-26 16,-1 0-1,1 0 1,-1 0 0,27 27-16,-26-27 15,0 0 1,26 26-16,-27-26 16,-26 0-1,27 0 1,-1 0-1,1 0-15,-1 27 16,-26-27 0,27 0-1,0 0 1,-1 0 0,-26 0 15,27 0-31,-1 0 31,-26 0-31,27 0 31,-1 0-31,-26 0 32,1 0-1,25 0-16,1 0-15,-1 0 16,1 0 0,-27 0 15,26 0-31,1 0 31,-1 0-31,-25 0 16,25 0-1,1 0 1,-1 0-16,1-27 16,-27 27-1,0 0 17,0-26-17,26 26 1,1 0-1,-27 0 1,27 0 0,-1 0-1,1-53-15,-1 53 16,-26 0 0,27 0-1,-1 0 16,27-27-15,-26 27 0,0 0-1,-54 0 1,27 0 0,27 0-16,-27 0 31,53-26-31,-27 26 15,1 0 17,-1 0-32,1 0 15,0 0 1,-1-27 0,1 27 15,-27 0-31,26 0 15,1 0 17,-1 0 30,1 0-31,-1 0 1,1 27-17,0-27 1,-27 53 15,26-53-15,1 0-1,-1 0 1,1 0 0,-1 26-1,1-26-15,-1 0 16,1 0 0,-1 0-1,1 0 16,0 0-15,-1 0-16,1 0 31,-1 0-15,1 0 15,-1 0 32,1 0-48,-27-26-15,0-1 16,27 27-16,-27-26 16,26 26-1,1-27 1,-1 1 46,1 26-46,-1 0 0,1-27 30,-54 27-46,80-26 32,-26 26-17,-27 0 95,27 0-95,-1 0 17,1 0 46,-1 0-47,-26 0-31,27 0 62,-1 0-15,1 0-31,-27 0 15,27 0-15,-54 0-16,27 0 15,80 0 173,-1 0-172,27 0-1,-26 0 188,-1 0-171,1 0-17,-1 0 1,27 0-1,-27 0 32,1 0 0,-1 0-16,1 0-15,-1 0 0,1 0-1,-1 0-15,1 0 16,25 26 0,-52 1-16,27-27 15,52 0 1,-52 0-1,-1 0-15,1 0 16,-1 0 0,1 0-16,26 0 15,-1 0-15,-25 0 16,-1 0-16,1 0 16,26 0-1,-27 0 1,1 0-16,52 0 15,-53 0-15,27 0 16,0 0 0,-26 0-1,-1 0 1,1 0 0,-1 0-16,1 0 15,-1 0 1,1 0-1,-1 0 1,0 0-16,1 0 31,26 0-31,-27 0 16,1 0-16,26 0 16,-27 0-1,27 0 16,-27 0 173,1 0-189,-1 0 1,1 0-1,26 0 17,-53 26 265,0 1-266,0-1-31,0 1 15,0-1 17,-27-26 61,1 27-93,-1-27 32,1 0-32,-1 0 15,1 0 1,0 0 15,-1 0-15,1 0-1,-27 0 32,26 0-15,1 0 30,-1 0-31,1 0-15,-1 0 0,1 0-1,0 0 1,-1 0 31,1 0-47,-1 0 31,1 0-15,-1 0-1,1 0 16,-1 0-15,1 0 0,-1 0-16,-52 0 15,53 0 17,-1 0-17,1-27 1,-1 1-16,1-1 15,-1 27 32,27-26 0,-53-1-31,27 27-1,-1 0 17,1 0-1,0-26-15,-1 26-1,27-27 1,-26 27-1,-1 0 1,1 0 0,-1 0 15,-26 0 0,27 0-31,-1 0 16,1 0 15,-1 0 16,1 0 0,0 0-16,-1 0 78,1 0-30,-1 0-33,1 0 17,-1 0-63,1 0 47,-1 0 47,1 0-94,-1-26 15,1 26 32,0 0 0,26 26 234,0 1-234,0-1 172,0 27-94,0-26-94,0-1-31,0 1 78,26-27-62,0 0-1,1 0 79,26 0-63,-27 0 1,1-27-1,-1 27 16,1-26-32,-1-1 17,1 1 46,-1 26-31,0 0-32,1-27 1,-1 27 93,1 0-77,-1 0-17,1 0 1,-1 0 31,1 0-32,-1 0 1,-26 53-16,53-53 16,-26 0 15,25 0 31,-25 0-46,26 0 15,-27-53-15,1 27-1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1DE19-2871-4B97-A5D4-F68D2D082E6F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32D7C-D5FA-43F0-A075-A270DAB45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3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2.emf"/><Relationship Id="rId2" Type="http://schemas.openxmlformats.org/officeDocument/2006/relationships/image" Target="../media/image17.png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customXml" Target="../ink/ink4.xml"/><Relationship Id="rId1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eduportal44.ru/koiro/SitePages/%D0%9A%D1%83%D1%80%D1%81%D1%8B%20%D0%A6%D0%B5%D0%BD%D1%82%D1%80%D0%B0.aspx?WikiPageMode=Edit&amp;InitialTabId=Ribbon.EditingTools.CPEditTab&amp;VisibilityContext=WSSWikiPag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hyperlink" Target="http://www.eduportal44.ru/sites/RSMO-test/DocLib265/%D0%90%D0%B2%D0%B3%D1%83%D1%81%D1%82%202022%20%D0%B3%D0%BE%D0%B4%D0%B0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3184" y="283692"/>
            <a:ext cx="10058400" cy="4202964"/>
          </a:xfrm>
        </p:spPr>
        <p:txBody>
          <a:bodyPr>
            <a:normAutofit/>
          </a:bodyPr>
          <a:lstStyle/>
          <a:p>
            <a:r>
              <a:rPr lang="ru-RU" dirty="0"/>
              <a:t>Особенности преподавания </a:t>
            </a:r>
            <a:r>
              <a:rPr lang="ru-RU" dirty="0" smtClean="0"/>
              <a:t>предмета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«Обществознание» в </a:t>
            </a:r>
            <a:br>
              <a:rPr lang="ru-RU" dirty="0" smtClean="0"/>
            </a:br>
            <a:r>
              <a:rPr lang="ru-RU" dirty="0" smtClean="0"/>
              <a:t>2022 - 2023 уч. году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80120" y="6110243"/>
            <a:ext cx="399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Малкова Лариса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1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Учебно-методическое обеспечение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Приказ </a:t>
            </a:r>
            <a:r>
              <a:rPr lang="ru-RU" dirty="0"/>
              <a:t>Министерства просвещения Российской Федерации от 20 мая 2020 года № 254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</a:t>
            </a:r>
            <a:r>
              <a:rPr lang="ru-RU" dirty="0" smtClean="0"/>
              <a:t>осуществляющими </a:t>
            </a:r>
            <a:r>
              <a:rPr lang="ru-RU" dirty="0"/>
              <a:t>образовательную деятельность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Приказ </a:t>
            </a:r>
            <a:r>
              <a:rPr lang="ru-RU" dirty="0"/>
              <a:t>Министерства просвещения Российской Федерации от 23 декабря 2020 года № 766 «О внесении изменений в федеральный перечень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утвержденный приказом Министерства просвещения Российской Федерации от 20 мая 2020 г. № 254»</a:t>
            </a:r>
          </a:p>
        </p:txBody>
      </p:sp>
    </p:spTree>
    <p:extLst>
      <p:ext uri="{BB962C8B-B14F-4D97-AF65-F5344CB8AC3E}">
        <p14:creationId xmlns:p14="http://schemas.microsoft.com/office/powerpoint/2010/main" val="263931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соответствии с приказом Министерства просвещения Российской Федерации от 20 мая 2020 года № 254 учебники включаются в федеральный перечень учебников на 5 лет. Кроме того, установлено, что предельный срок использования учебников, исключенных приказом Министерства просвещения Российской Федерации от 23 декабря 2020 года № 766 из федерального перечня учебников, до 31 мая 2023 года.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Учебно-методическое обеспечение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9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760" y="231648"/>
            <a:ext cx="9729216" cy="62179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/>
              <p14:cNvContentPartPr/>
              <p14:nvPr/>
            </p14:nvContentPartPr>
            <p14:xfrm>
              <a:off x="3419640" y="838440"/>
              <a:ext cx="2038680" cy="16200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3440" y="774720"/>
                <a:ext cx="20707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Рукописный ввод 5"/>
              <p14:cNvContentPartPr/>
              <p14:nvPr/>
            </p14:nvContentPartPr>
            <p14:xfrm>
              <a:off x="8124840" y="3000600"/>
              <a:ext cx="2200680" cy="11448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09000" y="2936880"/>
                <a:ext cx="22323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Рукописный ввод 6"/>
              <p14:cNvContentPartPr/>
              <p14:nvPr/>
            </p14:nvContentPartPr>
            <p14:xfrm>
              <a:off x="8153280" y="3019680"/>
              <a:ext cx="2238840" cy="14292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37440" y="2955960"/>
                <a:ext cx="2270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Рукописный ввод 7"/>
              <p14:cNvContentPartPr/>
              <p14:nvPr/>
            </p14:nvContentPartPr>
            <p14:xfrm>
              <a:off x="9067680" y="2933640"/>
              <a:ext cx="1334160" cy="36252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51840" y="2870280"/>
                <a:ext cx="136584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Рукописный ввод 8"/>
              <p14:cNvContentPartPr/>
              <p14:nvPr/>
            </p14:nvContentPartPr>
            <p14:xfrm>
              <a:off x="8172360" y="3162240"/>
              <a:ext cx="1562400" cy="7668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56520" y="3098880"/>
                <a:ext cx="15944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Рукописный ввод 9"/>
              <p14:cNvContentPartPr/>
              <p14:nvPr/>
            </p14:nvContentPartPr>
            <p14:xfrm>
              <a:off x="5400720" y="428760"/>
              <a:ext cx="781200" cy="8604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4880" y="365400"/>
                <a:ext cx="8132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Рукописный ввод 10"/>
              <p14:cNvContentPartPr/>
              <p14:nvPr/>
            </p14:nvContentPartPr>
            <p14:xfrm>
              <a:off x="9420120" y="3905280"/>
              <a:ext cx="1924560" cy="15300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04280" y="3841920"/>
                <a:ext cx="1956240" cy="2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3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178" y="0"/>
            <a:ext cx="9894771" cy="1325563"/>
          </a:xfrm>
        </p:spPr>
        <p:txBody>
          <a:bodyPr/>
          <a:lstStyle/>
          <a:p>
            <a:r>
              <a:rPr lang="ru-RU" dirty="0" smtClean="0"/>
              <a:t>Итоги ГИА 2022 год (9 класс)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42" y="1911132"/>
            <a:ext cx="6724771" cy="25066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013" y="1893690"/>
            <a:ext cx="2368550" cy="245314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3177" y="1095127"/>
            <a:ext cx="364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Всего: 3594 человек </a:t>
            </a:r>
            <a:endParaRPr lang="ru-RU" sz="28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4180344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Отмечается рост количества и доли участников, выбравших учебный предмет обществознание в качестве предмета по выбору.</a:t>
            </a:r>
          </a:p>
          <a:p>
            <a:r>
              <a:rPr lang="ru-RU" sz="2400" dirty="0"/>
              <a:t>2. Динамика средней оценки отрицательная, она является самой низкой с 2012 года и составляет 3.34 балла.</a:t>
            </a:r>
          </a:p>
          <a:p>
            <a:r>
              <a:rPr lang="ru-RU" sz="2400" dirty="0"/>
              <a:t>3 Значительно увеличилось количество неудовлетворительных оценок по предмету - 103 ученика получили неудовлетворительную отметку, тогда как за период с 2017 года это количество е превышало 88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22128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3178" y="1739900"/>
            <a:ext cx="8376555" cy="308609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87478" y="88900"/>
            <a:ext cx="9894771" cy="1325563"/>
          </a:xfrm>
        </p:spPr>
        <p:txBody>
          <a:bodyPr/>
          <a:lstStyle/>
          <a:p>
            <a:r>
              <a:rPr lang="ru-RU" dirty="0" smtClean="0"/>
              <a:t>Итоги ГИА 2022 год (9 класс)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9328" y="4437101"/>
            <a:ext cx="39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т</a:t>
            </a:r>
            <a:r>
              <a:rPr lang="ru-RU" sz="3600" b="1" dirty="0" smtClean="0"/>
              <a:t>ема : </a:t>
            </a:r>
          </a:p>
          <a:p>
            <a:r>
              <a:rPr lang="ru-RU" sz="3600" b="1" dirty="0" smtClean="0"/>
              <a:t>Экономика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00" y="2674937"/>
            <a:ext cx="8104644" cy="29624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42100" y="5637430"/>
            <a:ext cx="458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т</a:t>
            </a:r>
            <a:r>
              <a:rPr lang="ru-RU" sz="3600" b="1" dirty="0" smtClean="0"/>
              <a:t>ема: все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03600" y="1414463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Задания с кратким ответом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6841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0681" y="1274910"/>
            <a:ext cx="6941319" cy="547170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17146" y="0"/>
            <a:ext cx="9894771" cy="6793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 ГИА 2022 год (9 класс)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17146" y="595536"/>
            <a:ext cx="10474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Задания с развернутым ответом из 4б. – ср. 1,9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0998"/>
            <a:ext cx="5499354" cy="51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73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46" y="1682497"/>
            <a:ext cx="5128641" cy="5072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9824" y="6449568"/>
            <a:ext cx="93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0,49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1987296"/>
            <a:ext cx="4859084" cy="3779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36864" y="6047232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(0,97)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75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" y="0"/>
            <a:ext cx="6437376" cy="6773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272" y="1957631"/>
            <a:ext cx="6005728" cy="2858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8288" y="4815703"/>
            <a:ext cx="145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1,24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28053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ГИА 2022 год </a:t>
            </a:r>
            <a:r>
              <a:rPr lang="ru-RU" dirty="0" smtClean="0"/>
              <a:t>(11 </a:t>
            </a:r>
            <a:r>
              <a:rPr lang="ru-RU" dirty="0"/>
              <a:t>класс)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574512"/>
              </p:ext>
            </p:extLst>
          </p:nvPr>
        </p:nvGraphicFramePr>
        <p:xfrm>
          <a:off x="633984" y="2487168"/>
          <a:ext cx="11134344" cy="321868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814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7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0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83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 г.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 г.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2022 г.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 от общего числа участников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 от общего числа участников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 от общего числа участников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1307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45,97</a:t>
                      </a: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1503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48,13</a:t>
                      </a: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1252</a:t>
                      </a: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43,3</a:t>
                      </a: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344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15293"/>
              </p:ext>
            </p:extLst>
          </p:nvPr>
        </p:nvGraphicFramePr>
        <p:xfrm>
          <a:off x="1938528" y="371856"/>
          <a:ext cx="9717024" cy="59740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61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8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024">
                <a:tc rowSpan="2">
                  <a:txBody>
                    <a:bodyPr/>
                    <a:lstStyle/>
                    <a:p>
                      <a:pPr algn="just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Участников, набравших балл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Костромская область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2020 г.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2021 г.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2022 г.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048">
                <a:tc>
                  <a:txBody>
                    <a:bodyPr/>
                    <a:lstStyle/>
                    <a:p>
                      <a:pPr algn="just"/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 ниже минимального балла, %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12,5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11,8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9</a:t>
                      </a: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,3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24">
                <a:tc>
                  <a:txBody>
                    <a:bodyPr/>
                    <a:lstStyle/>
                    <a:p>
                      <a:pPr algn="just"/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от 61 до 80 баллов, %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32,7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34,4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42,2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24">
                <a:tc>
                  <a:txBody>
                    <a:bodyPr/>
                    <a:lstStyle/>
                    <a:p>
                      <a:pPr algn="just"/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от 81 до 99 баллов, %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11,6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7,2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10,5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24">
                <a:tc>
                  <a:txBody>
                    <a:bodyPr/>
                    <a:lstStyle/>
                    <a:p>
                      <a:pPr algn="just"/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100 баллов, чел.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4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0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024">
                <a:tc>
                  <a:txBody>
                    <a:bodyPr/>
                    <a:lstStyle/>
                    <a:p>
                      <a:pPr algn="r"/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Средний тестовый балл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59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58</a:t>
                      </a:r>
                      <a:endParaRPr lang="ru-RU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61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6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496" y="0"/>
            <a:ext cx="10509504" cy="1994247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преподавания основного общего образования (6–9 классы) по учебному предмету «Обществознание»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4" y="1994247"/>
            <a:ext cx="11531065" cy="4362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305" b="1"/>
          <a:stretch/>
        </p:blipFill>
        <p:spPr>
          <a:xfrm>
            <a:off x="469057" y="2267711"/>
            <a:ext cx="10642988" cy="1433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883" y="4047744"/>
            <a:ext cx="115310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6–9 классы общеобразовательных организаций Костромской области будут обучаться по федеральному государственному образовательному стандарту основного общего образования (приказ Министерства образования и науки Российской Федерации от 17 декабря 2010 года № 1897 «Об утверждении федерального государственного образовательного стандарта основного общего образования</a:t>
            </a:r>
            <a:r>
              <a:rPr lang="ru-RU" sz="2800" dirty="0" smtClean="0"/>
              <a:t>»)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043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с кратким ответом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всех категорий участников в той или иной степени «западает» выполнение заданий 10-13, что свидетельствует о недостаточном понимании раздела «Политика» и в особенности вопросов, связанных с основами конституционного строя РФ, прав и свобод человека и гражданина, полномочиями органов власти и предметов ведения федерального центра и субъекта РФ. При этом задания 14-16 блока «Право» выполнены 70 и более процентом участников.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350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с развернутым ответом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Очень невысок </a:t>
            </a:r>
            <a:r>
              <a:rPr lang="ru-RU" dirty="0" smtClean="0"/>
              <a:t>(в </a:t>
            </a:r>
            <a:r>
              <a:rPr lang="ru-RU" dirty="0"/>
              <a:t>среднем 41%) процент выполнения задания 19, что связано с непониманием сути задания или узостью восприятия требований </a:t>
            </a:r>
            <a:r>
              <a:rPr lang="ru-RU" dirty="0" smtClean="0"/>
              <a:t>задания</a:t>
            </a:r>
            <a:endParaRPr lang="ru-RU" dirty="0" smtClean="0"/>
          </a:p>
          <a:p>
            <a:r>
              <a:rPr lang="ru-RU" dirty="0"/>
              <a:t>Б</a:t>
            </a:r>
            <a:r>
              <a:rPr lang="ru-RU" dirty="0" smtClean="0"/>
              <a:t>олее </a:t>
            </a:r>
            <a:r>
              <a:rPr lang="ru-RU" dirty="0"/>
              <a:t>сложным для участников стало задание 20, предполагающее аргументацию и объяснение на теоретическом уровне – 29,3% </a:t>
            </a:r>
            <a:endParaRPr lang="ru-RU" dirty="0" smtClean="0"/>
          </a:p>
          <a:p>
            <a:r>
              <a:rPr lang="ru-RU" dirty="0"/>
              <a:t>Высока результативность выполнения задания 21 – график с изменениями спроса/предложения – 82,3%. Более высок процент выполнения только задания 17 – 96,2, предполагающего выбор ответов из текста. </a:t>
            </a:r>
          </a:p>
          <a:p>
            <a:r>
              <a:rPr lang="ru-RU" dirty="0"/>
              <a:t>Для нового задания 23 – знание Конституции РФ – процент выполнения также достаточно неплохой – 46,3. </a:t>
            </a:r>
          </a:p>
          <a:p>
            <a:r>
              <a:rPr lang="ru-RU" dirty="0"/>
              <a:t>Процент выполнения задания 24 – сложный план – напрямую зависел от предложенной темы.</a:t>
            </a:r>
          </a:p>
        </p:txBody>
      </p:sp>
    </p:spTree>
    <p:extLst>
      <p:ext uri="{BB962C8B-B14F-4D97-AF65-F5344CB8AC3E}">
        <p14:creationId xmlns:p14="http://schemas.microsoft.com/office/powerpoint/2010/main" val="3609477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с развернутым ответом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4" y="2178368"/>
            <a:ext cx="11531065" cy="37618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Самые большие сложности с выполнением задания 25, если с аргументацией/обоснованием участники все-таки справляются и с определенным успехом приводят три проявления/вида/обязанности, то качество примеров оставляет желать лучшего, поэтому и процент выполнения составил только 29,8. Н</a:t>
            </a:r>
            <a:r>
              <a:rPr lang="ru-RU" dirty="0" smtClean="0"/>
              <a:t>едостаточно </a:t>
            </a:r>
            <a:r>
              <a:rPr lang="ru-RU" dirty="0"/>
              <a:t>высокое качество примеров, невнимательность участников, узость восприятия трактовки сути задания (зачастую участники проигнорировали или не придали значения предложению, выделенному курсивом и, как следствие, не смогли выйти на доказательность и завершить логику собственных рассуждений обоснованным выводом).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703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ВПР 2022 года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684"/>
          <a:stretch/>
        </p:blipFill>
        <p:spPr>
          <a:xfrm>
            <a:off x="563155" y="2616201"/>
            <a:ext cx="11209746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65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Полезные ресурсы</a:t>
            </a:r>
            <a:endParaRPr lang="ru-RU" dirty="0"/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82" y="1820255"/>
            <a:ext cx="5946410" cy="3016929"/>
          </a:xfrm>
          <a:prstGeom prst="rect">
            <a:avLst/>
          </a:prstGeom>
        </p:spPr>
      </p:pic>
      <p:pic>
        <p:nvPicPr>
          <p:cNvPr id="5" name="Рисунок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795" y="3623416"/>
            <a:ext cx="5555168" cy="29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2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4" y="2182368"/>
            <a:ext cx="11531065" cy="3560064"/>
          </a:xfrm>
        </p:spPr>
        <p:txBody>
          <a:bodyPr/>
          <a:lstStyle/>
          <a:p>
            <a:r>
              <a:rPr lang="ru-RU" dirty="0"/>
              <a:t>Приказ Министерства просвещения Российской Федерации от 31 мая 2021 года № 287 «Об утверждении федерального государственного образовательного стандарта основного общего образования» установил, что образовательная организация вправе осуществлять в соответствии с обновленным ФГОС ООО обучение «лиц, зачисленных до вступления в силу настоящего приказа, с их согласия; несовершеннолетних обучающихся, зачисленных до вступления в силу настоящего приказа, с согласия их родителей (законных представителей)».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09344" y="365125"/>
            <a:ext cx="10582656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преподавания основного общего образования (6–9 классы) по учебному предмету «Обществознание»</a:t>
            </a:r>
          </a:p>
        </p:txBody>
      </p:sp>
    </p:spTree>
    <p:extLst>
      <p:ext uri="{BB962C8B-B14F-4D97-AF65-F5344CB8AC3E}">
        <p14:creationId xmlns:p14="http://schemas.microsoft.com/office/powerpoint/2010/main" val="267310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Структура рабочей программы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– </a:t>
            </a:r>
            <a:r>
              <a:rPr lang="ru-RU" dirty="0"/>
              <a:t>содержание учебного предмета, учебного курса (в том числе внеурочной деятельности), учебного модуля;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планируемые результаты освоения учебного предмета, учебного курса (в том числе внеурочной деятельности), учебного модуля;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тематическое планирование с указанием количества академических часов, отводимых на освоение каждой темы учебного </a:t>
            </a:r>
            <a:r>
              <a:rPr lang="ru-RU" dirty="0" smtClean="0"/>
              <a:t>предмета, </a:t>
            </a:r>
            <a:r>
              <a:rPr lang="ru-RU" b="1" dirty="0" smtClean="0"/>
              <a:t>возможность </a:t>
            </a:r>
            <a:r>
              <a:rPr lang="ru-RU" b="1" dirty="0"/>
              <a:t>использования по этой теме электронных (цифровых) образовательных ресурсов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53184" y="109729"/>
            <a:ext cx="10338816" cy="1780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Особенности преподавания основного общего образования (6–9 классы) по учебному предмету «Обществознание»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8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4" y="2121408"/>
            <a:ext cx="11531065" cy="21579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 разработке рабочих программ учебных предметов в классах, обучающихся по обновленным ФГОС ООО, учитель должен брать за основу </a:t>
            </a:r>
            <a:r>
              <a:rPr lang="ru-RU" b="1" dirty="0"/>
              <a:t>Примерные рабочие программы </a:t>
            </a:r>
            <a:r>
              <a:rPr lang="ru-RU" dirty="0"/>
              <a:t>с целью обеспечения единых требований к условиям организации образовательного процесса и равного доступа к качественному образованию всех обучающихся.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53184" y="109729"/>
            <a:ext cx="10338816" cy="1780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Особенности преподавания основного общего образования (6–9 классы) по учебному предмету «Обществознание»</a:t>
            </a:r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41" y="4849368"/>
            <a:ext cx="116395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9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96" y="365125"/>
            <a:ext cx="11560254" cy="61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4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20768" cy="2791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1467"/>
            <a:ext cx="4669536" cy="3967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032" y="5511852"/>
            <a:ext cx="4364736" cy="1346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894" y="140277"/>
            <a:ext cx="5429250" cy="54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4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-8042"/>
            <a:ext cx="9095232" cy="683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10960608" cy="2292731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преподавания среднего общего образования (10-11 классы) по учебному предмету «Обществознание», «Экономика», «Право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420" y="2718816"/>
            <a:ext cx="11531065" cy="2535936"/>
          </a:xfrm>
        </p:spPr>
        <p:txBody>
          <a:bodyPr>
            <a:normAutofit/>
          </a:bodyPr>
          <a:lstStyle/>
          <a:p>
            <a:r>
              <a:rPr lang="ru-RU" dirty="0"/>
              <a:t>10–11 классы общеобразовательных организаций Костромской области будут обучаться по федеральному государственному образовательному стандарту среднего общего образования (приказ Министерства образования и науки Российской Федерации от 17 мая 2012 г. № 413 «Об утверждении федерального государственного образовательного стандарта среднего общего образования»)</a:t>
            </a:r>
          </a:p>
        </p:txBody>
      </p:sp>
    </p:spTree>
    <p:extLst>
      <p:ext uri="{BB962C8B-B14F-4D97-AF65-F5344CB8AC3E}">
        <p14:creationId xmlns:p14="http://schemas.microsoft.com/office/powerpoint/2010/main" val="3652468583"/>
      </p:ext>
    </p:extLst>
  </p:cSld>
  <p:clrMapOvr>
    <a:masterClrMapping/>
  </p:clrMapOvr>
</p:sld>
</file>

<file path=ppt/theme/theme1.xml><?xml version="1.0" encoding="utf-8"?>
<a:theme xmlns:a="http://schemas.openxmlformats.org/drawingml/2006/main" name="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4218DB-6BD9-4DDB-8616-D3926844F120}"/>
</file>

<file path=customXml/itemProps2.xml><?xml version="1.0" encoding="utf-8"?>
<ds:datastoreItem xmlns:ds="http://schemas.openxmlformats.org/officeDocument/2006/customXml" ds:itemID="{91C949F5-AE28-4949-A5F8-B6390CDA7590}"/>
</file>

<file path=customXml/itemProps3.xml><?xml version="1.0" encoding="utf-8"?>
<ds:datastoreItem xmlns:ds="http://schemas.openxmlformats.org/officeDocument/2006/customXml" ds:itemID="{88DF28D5-91D1-4BBE-89EE-8C3F3ECF21EA}"/>
</file>

<file path=docProps/app.xml><?xml version="1.0" encoding="utf-8"?>
<Properties xmlns="http://schemas.openxmlformats.org/officeDocument/2006/extended-properties" xmlns:vt="http://schemas.openxmlformats.org/officeDocument/2006/docPropsVTypes">
  <Template>коиро1 (Широкоформатный)</Template>
  <TotalTime>858</TotalTime>
  <Words>1017</Words>
  <Application>Microsoft Office PowerPoint</Application>
  <PresentationFormat>Широкоэкранный</PresentationFormat>
  <Paragraphs>88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Garamond</vt:lpstr>
      <vt:lpstr>MS Mincho</vt:lpstr>
      <vt:lpstr>Times New Roman</vt:lpstr>
      <vt:lpstr>коиро1</vt:lpstr>
      <vt:lpstr>Особенности преподавания предмета «Обществознание» в  2022 - 2023 уч. году</vt:lpstr>
      <vt:lpstr>Особенности преподавания основного общего образования (6–9 классы) по учебному предмету «Обществознание»</vt:lpstr>
      <vt:lpstr>Особенности преподавания основного общего образования (6–9 классы) по учебному предмету «Обществознание»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преподавания среднего общего образования (10-11 классы) по учебному предмету «Обществознание», «Экономика», «Право»</vt:lpstr>
      <vt:lpstr>Учебно-методическое обеспечение</vt:lpstr>
      <vt:lpstr>Учебно-методическое обеспечение</vt:lpstr>
      <vt:lpstr>Презентация PowerPoint</vt:lpstr>
      <vt:lpstr>Итоги ГИА 2022 год (9 класс)</vt:lpstr>
      <vt:lpstr>Итоги ГИА 2022 год (9 класс)</vt:lpstr>
      <vt:lpstr>Итоги ГИА 2022 год (9 класс)</vt:lpstr>
      <vt:lpstr>Презентация PowerPoint</vt:lpstr>
      <vt:lpstr>Презентация PowerPoint</vt:lpstr>
      <vt:lpstr>Итоги ГИА 2022 год (11 класс)</vt:lpstr>
      <vt:lpstr>Презентация PowerPoint</vt:lpstr>
      <vt:lpstr>Задания с кратким ответом</vt:lpstr>
      <vt:lpstr>Задания с развернутым ответом</vt:lpstr>
      <vt:lpstr>Задания с развернутым ответом</vt:lpstr>
      <vt:lpstr>ВПР 2022 года</vt:lpstr>
      <vt:lpstr>Полезные ресурсы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</dc:title>
  <dc:creator>User</dc:creator>
  <cp:lastModifiedBy>User</cp:lastModifiedBy>
  <cp:revision>49</cp:revision>
  <dcterms:created xsi:type="dcterms:W3CDTF">2018-02-08T01:30:14Z</dcterms:created>
  <dcterms:modified xsi:type="dcterms:W3CDTF">2022-08-24T06:47:45Z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