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530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16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99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96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8393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51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88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50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21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50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CD4E9-5F13-4A88-952E-C9E5D818FFE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2EA6C0-8C2E-4881-91BC-4D7D87ABDA4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4092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6;&#1073;&#1083;&#1072;&#1082;&#1086;-&#1079;&#1085;&#1072;&#1085;&#1080;&#1081;.&#1088;&#1092;/" TargetMode="External"/><Relationship Id="rId2" Type="http://schemas.openxmlformats.org/officeDocument/2006/relationships/hyperlink" Target="https://docs.edu.gov.ru/id330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me/join/H9fwcCaLKVvCI190s1TCrrlxl4gaEPLb8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3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60608"/>
            <a:ext cx="9144000" cy="148107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15" y="117134"/>
            <a:ext cx="11784169" cy="662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90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73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64" y="33743"/>
            <a:ext cx="12137936" cy="682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968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ДЛЯ РАБОТЫ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658" y="2084832"/>
            <a:ext cx="11225011" cy="4695893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Протокол заседания Научно-методического совета по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ЭОР (сайт Министерства просвещения РФ)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https://docs.edu.gov.ru/id3305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тренажер «Облако знаний» - 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https://xn----7sbbb6ahhdhybde.xn--p1ai/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чат учителей истории и обществознания РФ - 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https://vk.me/join/H9fwcCaLKVvCI190s1TCrrlxl4gaEPLb8as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105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2E6E12-EB81-4FF4-8AB1-E754BDC74D09}"/>
</file>

<file path=customXml/itemProps2.xml><?xml version="1.0" encoding="utf-8"?>
<ds:datastoreItem xmlns:ds="http://schemas.openxmlformats.org/officeDocument/2006/customXml" ds:itemID="{4F2509E3-C6D2-46FE-A3E1-D3E7AFA61045}"/>
</file>

<file path=customXml/itemProps3.xml><?xml version="1.0" encoding="utf-8"?>
<ds:datastoreItem xmlns:ds="http://schemas.openxmlformats.org/officeDocument/2006/customXml" ds:itemID="{92120BCE-D4A6-4AA8-83DD-0B0962DF2ABA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63</TotalTime>
  <Words>50</Words>
  <Application>Microsoft Office PowerPoint</Application>
  <PresentationFormat>Широкоэкранный</PresentationFormat>
  <Paragraphs>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МАТЕРИАЛЫ ДЛЯ РАБОТЫ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5</cp:revision>
  <dcterms:created xsi:type="dcterms:W3CDTF">2022-08-21T20:00:41Z</dcterms:created>
  <dcterms:modified xsi:type="dcterms:W3CDTF">2022-08-23T19:22:36Z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