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31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0;&#1077;&#1093;&#1085;&#1080;&#1082;&#1091;&#1084;-&#1084;&#1072;&#1085;&#1090;&#1091;&#1088;&#1086;&#1074;&#1086;.&#1088;&#1092;/" TargetMode="External"/><Relationship Id="rId2" Type="http://schemas.openxmlformats.org/officeDocument/2006/relationships/hyperlink" Target="mailto:ptu12@yandex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duportal44.ru/npo/ptu-Manturovo/defaul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8292" y="181797"/>
            <a:ext cx="8574622" cy="2616199"/>
          </a:xfrm>
        </p:spPr>
        <p:txBody>
          <a:bodyPr/>
          <a:lstStyle/>
          <a:p>
            <a:r>
              <a:rPr lang="ru-RU" dirty="0" smtClean="0"/>
              <a:t>Вниманию абитуриентов	и их родителей!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3706" y="4820515"/>
            <a:ext cx="7549208" cy="1388534"/>
          </a:xfrm>
        </p:spPr>
        <p:txBody>
          <a:bodyPr>
            <a:normAutofit/>
          </a:bodyPr>
          <a:lstStyle/>
          <a:p>
            <a:r>
              <a:rPr lang="ru-RU" smtClean="0"/>
              <a:t>проводит </a:t>
            </a:r>
            <a:r>
              <a:rPr lang="ru-RU" dirty="0" smtClean="0"/>
              <a:t>набор по специальности 23 01 03 «Техническое обслуживание и ремонт автомобильного транспорта»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93961" y="3158605"/>
            <a:ext cx="8468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/>
              <a:t>ОГБПОУ «</a:t>
            </a:r>
            <a:r>
              <a:rPr lang="ru-RU" sz="3200" dirty="0" err="1" smtClean="0"/>
              <a:t>Мантуровский</a:t>
            </a:r>
            <a:r>
              <a:rPr lang="ru-RU" sz="3200" dirty="0" smtClean="0"/>
              <a:t> политехнический техникум Костромской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35736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213834"/>
            <a:ext cx="3549121" cy="1371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Вас ждут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63" y="898327"/>
            <a:ext cx="6240462" cy="46803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Практические занятия в слесарной мастерской техникума под руководством опытных мастеров производственного обучения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96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Учебная практика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69" y="685800"/>
            <a:ext cx="3829050" cy="5105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</a:t>
            </a:r>
            <a:r>
              <a:rPr lang="ru-RU" sz="2800" dirty="0" smtClean="0"/>
              <a:t>кузнечной</a:t>
            </a:r>
            <a:r>
              <a:rPr lang="ru-RU" sz="2400" dirty="0" smtClean="0"/>
              <a:t> мастерской техникума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79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Практические занятия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63" y="898327"/>
            <a:ext cx="6240462" cy="46803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мастерской по ремонту автомобилей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36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Производственная</a:t>
            </a:r>
            <a:r>
              <a:rPr lang="ru-RU" sz="3600" dirty="0" smtClean="0"/>
              <a:t> практика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63" y="898327"/>
            <a:ext cx="6240462" cy="46803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ремонтно</a:t>
            </a:r>
            <a:r>
              <a:rPr lang="ru-RU" sz="2800" dirty="0"/>
              <a:t>-</a:t>
            </a:r>
            <a:r>
              <a:rPr lang="ru-RU" sz="2800" dirty="0" smtClean="0"/>
              <a:t>механическом цехе ООО «Премиум»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357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9566" y="605307"/>
            <a:ext cx="8229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Набор проводится на базе среднего (полного) общего образования на очную и заочную форму обучения. Присваиваемая квалификация  -  </a:t>
            </a:r>
            <a:r>
              <a:rPr lang="ru-RU" sz="2400" b="1" dirty="0" smtClean="0"/>
              <a:t>техник</a:t>
            </a:r>
            <a:r>
              <a:rPr lang="ru-RU" sz="2400" dirty="0" smtClean="0"/>
              <a:t>, с получением рабочих профессий: </a:t>
            </a:r>
            <a:r>
              <a:rPr lang="ru-RU" sz="2400" b="1" dirty="0" smtClean="0"/>
              <a:t>водитель автомобиля категории «С»</a:t>
            </a:r>
            <a:r>
              <a:rPr lang="ru-RU" sz="2400" dirty="0" smtClean="0"/>
              <a:t>, </a:t>
            </a:r>
            <a:r>
              <a:rPr lang="ru-RU" sz="2400" b="1" dirty="0" smtClean="0"/>
              <a:t>слесарь по ремонту автомобилей</a:t>
            </a:r>
            <a:r>
              <a:rPr lang="ru-RU" sz="2400" dirty="0"/>
              <a:t>.</a:t>
            </a:r>
            <a:endParaRPr lang="ru-RU" sz="2400" dirty="0" smtClean="0"/>
          </a:p>
          <a:p>
            <a:r>
              <a:rPr lang="ru-RU" sz="2400" dirty="0" smtClean="0"/>
              <a:t>Срок обучения 2 года 10 месяцев, заочно 3 года 10 месяцев.</a:t>
            </a:r>
          </a:p>
          <a:p>
            <a:r>
              <a:rPr lang="ru-RU" sz="2400" dirty="0" smtClean="0"/>
              <a:t>Обучение на платной основе.</a:t>
            </a:r>
          </a:p>
          <a:p>
            <a:r>
              <a:rPr lang="ru-RU" sz="2400" dirty="0" smtClean="0"/>
              <a:t>Для выпускников техникума предоставляется скидка за </a:t>
            </a:r>
            <a:r>
              <a:rPr lang="ru-RU" sz="2400" dirty="0" smtClean="0"/>
              <a:t>обучение.</a:t>
            </a:r>
            <a:endParaRPr lang="ru-RU" sz="24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157302 </a:t>
            </a:r>
            <a:r>
              <a:rPr lang="ru-RU" sz="2000" dirty="0"/>
              <a:t>Костромская область, г. </a:t>
            </a:r>
            <a:r>
              <a:rPr lang="ru-RU" sz="2000" dirty="0" err="1"/>
              <a:t>Мантурово</a:t>
            </a:r>
            <a:r>
              <a:rPr lang="ru-RU" sz="2000" dirty="0"/>
              <a:t>, ул. Больничная, д.2</a:t>
            </a:r>
          </a:p>
          <a:p>
            <a:r>
              <a:rPr lang="ru-RU" sz="2000" dirty="0"/>
              <a:t>Тел./Факс: 8 (49446) 3-18-55,  8 (49446) 3-45-35</a:t>
            </a:r>
          </a:p>
          <a:p>
            <a:r>
              <a:rPr lang="ru-RU" sz="2000" dirty="0"/>
              <a:t>E-</a:t>
            </a:r>
            <a:r>
              <a:rPr lang="ru-RU" sz="2000" dirty="0" err="1"/>
              <a:t>mail</a:t>
            </a:r>
            <a:r>
              <a:rPr lang="ru-RU" sz="2000" dirty="0"/>
              <a:t>:  </a:t>
            </a:r>
            <a:r>
              <a:rPr lang="ru-RU" sz="2000" dirty="0" smtClean="0">
                <a:hlinkClick r:id="rId2"/>
              </a:rPr>
              <a:t>ptu12@yandex.ru</a:t>
            </a:r>
            <a:endParaRPr lang="ru-RU" sz="2000" dirty="0" smtClean="0"/>
          </a:p>
          <a:p>
            <a:r>
              <a:rPr lang="en-US" sz="2000" dirty="0">
                <a:hlinkClick r:id="rId3"/>
              </a:rPr>
              <a:t>http://</a:t>
            </a:r>
            <a:r>
              <a:rPr lang="ru-RU" sz="2000" dirty="0">
                <a:hlinkClick r:id="rId3"/>
              </a:rPr>
              <a:t>техникум-</a:t>
            </a:r>
            <a:r>
              <a:rPr lang="ru-RU" sz="2000" dirty="0" err="1">
                <a:hlinkClick r:id="rId3"/>
              </a:rPr>
              <a:t>мантурово.рф</a:t>
            </a:r>
            <a:r>
              <a:rPr lang="ru-RU" sz="2000" dirty="0" smtClean="0">
                <a:hlinkClick r:id="rId3"/>
              </a:rPr>
              <a:t>/</a:t>
            </a:r>
            <a:r>
              <a:rPr lang="ru-RU" sz="2000" dirty="0" smtClean="0"/>
              <a:t> </a:t>
            </a:r>
          </a:p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www.koipkro.kostroma.ru/npo/ptu-Manturovo/default.aspx</a:t>
            </a:r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136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CA73FC-A3C8-4610-A344-4B8C47E888CF}"/>
</file>

<file path=customXml/itemProps2.xml><?xml version="1.0" encoding="utf-8"?>
<ds:datastoreItem xmlns:ds="http://schemas.openxmlformats.org/officeDocument/2006/customXml" ds:itemID="{12CF7882-DF5C-4CEB-9881-DFDB097F6A9B}"/>
</file>

<file path=customXml/itemProps3.xml><?xml version="1.0" encoding="utf-8"?>
<ds:datastoreItem xmlns:ds="http://schemas.openxmlformats.org/officeDocument/2006/customXml" ds:itemID="{7BF23EF9-3DE0-4B6F-8DFB-7D1B24FF63F2}"/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58</TotalTime>
  <Words>163</Words>
  <Application>Microsoft Office PowerPoint</Application>
  <PresentationFormat>Произвольный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Параллакс</vt:lpstr>
      <vt:lpstr>Вниманию абитуриентов и их родителей!</vt:lpstr>
      <vt:lpstr>Вас ждут</vt:lpstr>
      <vt:lpstr>Учебная практика</vt:lpstr>
      <vt:lpstr>Практические занятия</vt:lpstr>
      <vt:lpstr>Производственная практика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Вниманию абитуриентов и их родителей!</dc:title>
  <dc:creator>Galina</dc:creator>
  <cp:lastModifiedBy>dns</cp:lastModifiedBy>
  <cp:revision>6</cp:revision>
  <dcterms:created xsi:type="dcterms:W3CDTF">2015-05-22T12:28:56Z</dcterms:created>
  <dcterms:modified xsi:type="dcterms:W3CDTF">2015-05-23T16:14:09Z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