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88"/>
            <a:ext cx="3721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1" y="2286004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1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58000" y="5105400"/>
            <a:ext cx="1828800" cy="990600"/>
          </a:xfrm>
        </p:spPr>
        <p:txBody>
          <a:bodyPr rtlCol="0"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942393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822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207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78482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725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3048000"/>
            <a:ext cx="4343400" cy="1362075"/>
          </a:xfrm>
        </p:spPr>
        <p:txBody>
          <a:bodyPr anchor="b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81800" y="5334000"/>
            <a:ext cx="2133600" cy="990600"/>
          </a:xfrm>
        </p:spPr>
        <p:txBody>
          <a:bodyPr rtlCol="0"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6794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1143000"/>
          </a:xfrm>
        </p:spPr>
        <p:txBody>
          <a:bodyPr/>
          <a:lstStyle>
            <a:lvl1pPr algn="l"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+mn-lt"/>
              </a:defRPr>
            </a:lvl1pPr>
            <a:lvl2pPr latinLnBrk="0">
              <a:defRPr lang="ru-RU" sz="2800">
                <a:latin typeface="+mn-lt"/>
              </a:defRPr>
            </a:lvl2pPr>
            <a:lvl3pPr latinLnBrk="0">
              <a:defRPr lang="ru-RU" sz="2400">
                <a:latin typeface="+mn-lt"/>
              </a:defRPr>
            </a:lvl3pPr>
            <a:lvl4pPr latinLnBrk="0">
              <a:defRPr lang="ru-RU" sz="2400">
                <a:latin typeface="+mn-lt"/>
              </a:defRPr>
            </a:lvl4pPr>
            <a:lvl5pPr latinLnBrk="0">
              <a:defRPr lang="ru-RU" sz="2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2510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4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4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796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7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7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1142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4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435103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7652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8692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05435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42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0428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5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4"/>
            <a:ext cx="807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E0FBB26A-A079-44A8-A58F-4EB3E9AF37D5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2AEA6680-BE36-4861-A928-7BF6AA5692B0}" type="slidenum">
              <a:rPr lang="ru-RU" smtClean="0"/>
              <a:t>‹#›</a:t>
            </a:fld>
            <a:endParaRPr lang="ru-RU"/>
          </a:p>
        </p:txBody>
      </p:sp>
      <p:pic>
        <p:nvPicPr>
          <p:cNvPr id="1032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109538"/>
            <a:ext cx="819150" cy="708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60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3048000"/>
            <a:ext cx="5639544" cy="1362075"/>
          </a:xfrm>
        </p:spPr>
        <p:txBody>
          <a:bodyPr/>
          <a:lstStyle/>
          <a:p>
            <a:pPr algn="r"/>
            <a:r>
              <a:rPr lang="ru-RU" dirty="0" smtClean="0"/>
              <a:t>Макеты технологических карт урока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1249725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5" t="15726" r="21107" b="19792"/>
          <a:stretch/>
        </p:blipFill>
        <p:spPr bwMode="auto">
          <a:xfrm>
            <a:off x="683568" y="1150374"/>
            <a:ext cx="8293025" cy="51589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0694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35" t="32084" r="21874" b="9584"/>
          <a:stretch/>
        </p:blipFill>
        <p:spPr bwMode="auto">
          <a:xfrm>
            <a:off x="720838" y="970723"/>
            <a:ext cx="8371928" cy="48432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3559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35" t="15417" r="21171" b="11875"/>
          <a:stretch/>
        </p:blipFill>
        <p:spPr bwMode="auto">
          <a:xfrm>
            <a:off x="755576" y="627321"/>
            <a:ext cx="8136904" cy="57954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6401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97" t="17500" r="22226" b="13750"/>
          <a:stretch/>
        </p:blipFill>
        <p:spPr bwMode="auto">
          <a:xfrm>
            <a:off x="683568" y="816845"/>
            <a:ext cx="8208912" cy="55397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3483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674557 (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CD36ED-F55B-4181-8901-F7AED4BDC1B0}"/>
</file>

<file path=customXml/itemProps2.xml><?xml version="1.0" encoding="utf-8"?>
<ds:datastoreItem xmlns:ds="http://schemas.openxmlformats.org/officeDocument/2006/customXml" ds:itemID="{068071F3-5921-42FB-A410-560752FC6406}"/>
</file>

<file path=customXml/itemProps3.xml><?xml version="1.0" encoding="utf-8"?>
<ds:datastoreItem xmlns:ds="http://schemas.openxmlformats.org/officeDocument/2006/customXml" ds:itemID="{19237074-333C-4670-B03C-6A6143F3EB75}"/>
</file>

<file path=docProps/app.xml><?xml version="1.0" encoding="utf-8"?>
<Properties xmlns="http://schemas.openxmlformats.org/officeDocument/2006/extended-properties" xmlns:vt="http://schemas.openxmlformats.org/officeDocument/2006/docPropsVTypes">
  <Template>Макет презентации для вебинара</Template>
  <TotalTime>13</TotalTime>
  <Words>4</Words>
  <Application>Microsoft Office PowerPoint</Application>
  <PresentationFormat>Экран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TS101674557 (1)</vt:lpstr>
      <vt:lpstr>Макеты технологических карт урока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Макеты технологических карт урока</dc:title>
  <dc:creator>Воронцова Л И</dc:creator>
  <cp:lastModifiedBy>Воронцова Л И</cp:lastModifiedBy>
  <cp:revision>2</cp:revision>
  <dcterms:created xsi:type="dcterms:W3CDTF">2016-08-23T19:41:56Z</dcterms:created>
  <dcterms:modified xsi:type="dcterms:W3CDTF">2016-08-23T19:55:34Z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