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8" d="100"/>
          <a:sy n="38" d="100"/>
        </p:scale>
        <p:origin x="60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7D43-4955-4844-860A-FE7F50AC24B7}" type="datetimeFigureOut">
              <a:rPr lang="ru-RU" smtClean="0"/>
              <a:t>вт 22.08.23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E0F50-0EA8-4181-9A14-89FB658C8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917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7D43-4955-4844-860A-FE7F50AC24B7}" type="datetimeFigureOut">
              <a:rPr lang="ru-RU" smtClean="0"/>
              <a:t>вт 22.08.23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E0F50-0EA8-4181-9A14-89FB658C8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036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7D43-4955-4844-860A-FE7F50AC24B7}" type="datetimeFigureOut">
              <a:rPr lang="ru-RU" smtClean="0"/>
              <a:t>вт 22.08.23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E0F50-0EA8-4181-9A14-89FB658C8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295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7D43-4955-4844-860A-FE7F50AC24B7}" type="datetimeFigureOut">
              <a:rPr lang="ru-RU" smtClean="0"/>
              <a:t>вт 22.08.23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E0F50-0EA8-4181-9A14-89FB658C8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583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7D43-4955-4844-860A-FE7F50AC24B7}" type="datetimeFigureOut">
              <a:rPr lang="ru-RU" smtClean="0"/>
              <a:t>вт 22.08.23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E0F50-0EA8-4181-9A14-89FB658C8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424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7D43-4955-4844-860A-FE7F50AC24B7}" type="datetimeFigureOut">
              <a:rPr lang="ru-RU" smtClean="0"/>
              <a:t>вт 22.08.23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E0F50-0EA8-4181-9A14-89FB658C8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949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7D43-4955-4844-860A-FE7F50AC24B7}" type="datetimeFigureOut">
              <a:rPr lang="ru-RU" smtClean="0"/>
              <a:t>вт 22.08.23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E0F50-0EA8-4181-9A14-89FB658C8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142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7D43-4955-4844-860A-FE7F50AC24B7}" type="datetimeFigureOut">
              <a:rPr lang="ru-RU" smtClean="0"/>
              <a:t>вт 22.08.23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E0F50-0EA8-4181-9A14-89FB658C8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945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7D43-4955-4844-860A-FE7F50AC24B7}" type="datetimeFigureOut">
              <a:rPr lang="ru-RU" smtClean="0"/>
              <a:t>вт 22.08.23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E0F50-0EA8-4181-9A14-89FB658C8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760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7D43-4955-4844-860A-FE7F50AC24B7}" type="datetimeFigureOut">
              <a:rPr lang="ru-RU" smtClean="0"/>
              <a:t>вт 22.08.23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E0F50-0EA8-4181-9A14-89FB658C8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725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7D43-4955-4844-860A-FE7F50AC24B7}" type="datetimeFigureOut">
              <a:rPr lang="ru-RU" smtClean="0"/>
              <a:t>вт 22.08.23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E0F50-0EA8-4181-9A14-89FB658C8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723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57D43-4955-4844-860A-FE7F50AC24B7}" type="datetimeFigureOut">
              <a:rPr lang="ru-RU" smtClean="0"/>
              <a:t>вт 22.08.23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E0F50-0EA8-4181-9A14-89FB658C8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020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ru-RU" sz="6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Федеральная  рабочая программа ООО</a:t>
            </a:r>
            <a:br>
              <a:rPr lang="ru-RU" sz="6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r>
              <a:rPr lang="ru-RU" sz="6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9 класс</a:t>
            </a:r>
            <a:endParaRPr lang="ru-RU" sz="6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72690" y="4743450"/>
            <a:ext cx="9144000" cy="1325880"/>
          </a:xfrm>
        </p:spPr>
        <p:txBody>
          <a:bodyPr>
            <a:noAutofit/>
          </a:bodyPr>
          <a:lstStyle/>
          <a:p>
            <a:pPr algn="r"/>
            <a:r>
              <a:rPr lang="ru-RU" u="sng" dirty="0" smtClean="0"/>
              <a:t>Подготовила:</a:t>
            </a:r>
          </a:p>
          <a:p>
            <a:pPr algn="r"/>
            <a:r>
              <a:rPr lang="ru-RU" sz="2000" dirty="0" smtClean="0"/>
              <a:t>Петрова Александра Сергеевна</a:t>
            </a:r>
          </a:p>
          <a:p>
            <a:pPr algn="r"/>
            <a:r>
              <a:rPr lang="ru-RU" sz="2000" dirty="0" smtClean="0"/>
              <a:t>учитель химии </a:t>
            </a:r>
          </a:p>
          <a:p>
            <a:pPr algn="r"/>
            <a:r>
              <a:rPr lang="ru-RU" sz="2000" dirty="0" smtClean="0"/>
              <a:t>МБОУ  СОШ № 18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39560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140" y="414552"/>
            <a:ext cx="11444416" cy="5059491"/>
          </a:xfrm>
        </p:spPr>
        <p:txBody>
          <a:bodyPr>
            <a:normAutofit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класс – 2 часа в неделю (базовый уровень)</a:t>
            </a:r>
            <a:b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класс – 3 (4) часа в неделю (углубленный уровень)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054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ФОП : базовые объем, содержание и планируемые результаты.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9837" t="33928" r="30651" b="27778"/>
          <a:stretch/>
        </p:blipFill>
        <p:spPr>
          <a:xfrm>
            <a:off x="1655781" y="2125362"/>
            <a:ext cx="8178152" cy="40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782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7054" y="179774"/>
            <a:ext cx="10515600" cy="981761"/>
          </a:xfrm>
        </p:spPr>
        <p:txBody>
          <a:bodyPr/>
          <a:lstStyle/>
          <a:p>
            <a:pPr algn="ctr"/>
            <a:r>
              <a:rPr lang="ru-RU" b="1" dirty="0" smtClean="0"/>
              <a:t>Тематическое планирование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6149" t="33333" r="26824" b="8288"/>
          <a:stretch/>
        </p:blipFill>
        <p:spPr>
          <a:xfrm>
            <a:off x="172992" y="1334529"/>
            <a:ext cx="7681794" cy="5364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5338" t="33694" r="25203" b="20721"/>
          <a:stretch/>
        </p:blipFill>
        <p:spPr>
          <a:xfrm>
            <a:off x="3928781" y="2076518"/>
            <a:ext cx="8263219" cy="42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43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02" t="27026" r="24696" b="7568"/>
          <a:stretch/>
        </p:blipFill>
        <p:spPr>
          <a:xfrm>
            <a:off x="-23415" y="494271"/>
            <a:ext cx="12215415" cy="59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701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344" t="29371" r="25203" b="9188"/>
          <a:stretch/>
        </p:blipFill>
        <p:spPr>
          <a:xfrm>
            <a:off x="0" y="568410"/>
            <a:ext cx="12280636" cy="59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91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534" t="29008" r="25101" b="7749"/>
          <a:stretch/>
        </p:blipFill>
        <p:spPr>
          <a:xfrm>
            <a:off x="-23" y="234777"/>
            <a:ext cx="12229550" cy="60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441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939" t="29188" r="25304" b="10631"/>
          <a:stretch/>
        </p:blipFill>
        <p:spPr>
          <a:xfrm>
            <a:off x="-22" y="365124"/>
            <a:ext cx="12209803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900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0048" y="251520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8000" b="1" dirty="0" smtClean="0"/>
              <a:t>Спасибо за внимание!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3096070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EEDE41DE30D2A41A4E41712CC9BC250" ma:contentTypeVersion="1" ma:contentTypeDescription="Создание документа." ma:contentTypeScope="" ma:versionID="859881a62e133213aa80a82edd62a2c9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5EEDE68-88EC-41A4-BC83-48751A8B154B}"/>
</file>

<file path=customXml/itemProps2.xml><?xml version="1.0" encoding="utf-8"?>
<ds:datastoreItem xmlns:ds="http://schemas.openxmlformats.org/officeDocument/2006/customXml" ds:itemID="{33E51FFC-8E28-4A34-AA28-B5E7B40E0E4C}"/>
</file>

<file path=customXml/itemProps3.xml><?xml version="1.0" encoding="utf-8"?>
<ds:datastoreItem xmlns:ds="http://schemas.openxmlformats.org/officeDocument/2006/customXml" ds:itemID="{F212E4E7-E9A0-491F-B02B-41F6EFD2EE20}"/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42</Words>
  <Application>Microsoft Office PowerPoint</Application>
  <PresentationFormat>Широкоэкранный</PresentationFormat>
  <Paragraphs>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Федеральная  рабочая программа ООО 9 класс</vt:lpstr>
      <vt:lpstr>9 класс – 2 часа в неделю (базовый уровень)  9 класс – 3 (4) часа в неделю (углубленный уровень) </vt:lpstr>
      <vt:lpstr>ФОП : базовые объем, содержание и планируемые результаты.</vt:lpstr>
      <vt:lpstr>Тематическое планирование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Федеральная  рабочая программа ООО 9 класс</dc:title>
  <dc:creator>Пользователь</dc:creator>
  <cp:lastModifiedBy>Пользователь</cp:lastModifiedBy>
  <cp:revision>8</cp:revision>
  <dcterms:created xsi:type="dcterms:W3CDTF">2023-08-22T13:28:35Z</dcterms:created>
  <dcterms:modified xsi:type="dcterms:W3CDTF">2023-08-22T17:41:32Z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0x0101009EEDE41DE30D2A41A4E41712CC9BC250</vt:lpwstr>
  </property>
</Properties>
</file>