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63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6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5" r:id="rId14"/>
    <p:sldId id="274" r:id="rId15"/>
    <p:sldId id="273" r:id="rId16"/>
    <p:sldId id="272" r:id="rId17"/>
    <p:sldId id="271" r:id="rId18"/>
    <p:sldId id="277" r:id="rId19"/>
    <p:sldId id="276" r:id="rId20"/>
    <p:sldId id="283" r:id="rId21"/>
    <p:sldId id="282" r:id="rId22"/>
    <p:sldId id="285" r:id="rId23"/>
    <p:sldId id="284" r:id="rId24"/>
    <p:sldId id="281" r:id="rId25"/>
    <p:sldId id="280" r:id="rId26"/>
    <p:sldId id="279" r:id="rId27"/>
    <p:sldId id="278" r:id="rId28"/>
    <p:sldId id="291" r:id="rId29"/>
    <p:sldId id="290" r:id="rId30"/>
    <p:sldId id="289" r:id="rId31"/>
    <p:sldId id="288" r:id="rId32"/>
    <p:sldId id="287" r:id="rId33"/>
    <p:sldId id="294" r:id="rId34"/>
    <p:sldId id="293" r:id="rId35"/>
    <p:sldId id="292" r:id="rId36"/>
    <p:sldId id="286" r:id="rId37"/>
    <p:sldId id="298" r:id="rId38"/>
    <p:sldId id="297" r:id="rId39"/>
    <p:sldId id="296" r:id="rId40"/>
    <p:sldId id="295" r:id="rId41"/>
    <p:sldId id="307" r:id="rId42"/>
    <p:sldId id="306" r:id="rId43"/>
    <p:sldId id="305" r:id="rId44"/>
    <p:sldId id="304" r:id="rId45"/>
    <p:sldId id="303" r:id="rId46"/>
    <p:sldId id="313" r:id="rId47"/>
    <p:sldId id="312" r:id="rId48"/>
    <p:sldId id="311" r:id="rId49"/>
    <p:sldId id="310" r:id="rId50"/>
    <p:sldId id="309" r:id="rId51"/>
    <p:sldId id="308" r:id="rId52"/>
    <p:sldId id="302" r:id="rId53"/>
    <p:sldId id="301" r:id="rId54"/>
    <p:sldId id="300" r:id="rId55"/>
    <p:sldId id="299" r:id="rId56"/>
    <p:sldId id="316" r:id="rId57"/>
    <p:sldId id="317" r:id="rId58"/>
    <p:sldId id="315" r:id="rId59"/>
    <p:sldId id="318" r:id="rId60"/>
    <p:sldId id="314" r:id="rId61"/>
    <p:sldId id="321" r:id="rId62"/>
    <p:sldId id="320" r:id="rId63"/>
    <p:sldId id="323" r:id="rId64"/>
    <p:sldId id="260" r:id="rId6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70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6" d="100"/>
          <a:sy n="56" d="100"/>
        </p:scale>
        <p:origin x="-1236" y="-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190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93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279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2637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75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5814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670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465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800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48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429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56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83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135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643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578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6578-7432-4C76-91AE-11813AB11CE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182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F5E6578-7432-4C76-91AE-11813AB11CEF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92E72F9-43C1-41F4-AD7D-7BD9FD52AE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43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2" cstate="print"/>
          <a:srcRect l="30391" t="-1331" r="31992"/>
          <a:stretch>
            <a:fillRect/>
          </a:stretch>
        </p:blipFill>
        <p:spPr bwMode="auto">
          <a:xfrm>
            <a:off x="10399594" y="191466"/>
            <a:ext cx="1241662" cy="2257686"/>
          </a:xfrm>
          <a:prstGeom prst="rect">
            <a:avLst/>
          </a:prstGeom>
          <a:noFill/>
        </p:spPr>
      </p:pic>
      <p:pic>
        <p:nvPicPr>
          <p:cNvPr id="1027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012" y="-867289"/>
            <a:ext cx="10317708" cy="7298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197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9" name="Picture 2" descr="C:\Users\Мегамозг\Desktop\100ПУТЬняк\P13701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919" y="330218"/>
            <a:ext cx="9300949" cy="584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751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Содержимое 3" descr="fYRDd9XBtAQ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862919" y="177818"/>
            <a:ext cx="9300949" cy="595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5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7" name="Содержимое 3" descr="h6vHZWqTUxQ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46543" y="3758086"/>
            <a:ext cx="4741080" cy="2380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 descr="_oNJbdH1zHg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949579" y="400049"/>
            <a:ext cx="6021111" cy="3291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gMfqnLTVG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87623" y="406400"/>
            <a:ext cx="4176245" cy="573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20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Picture 2" descr="https://pp.vk.me/c836422/v836422540/99d3/vg6Nu5pU9S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919" y="242733"/>
            <a:ext cx="9300949" cy="5937934"/>
          </a:xfrm>
          <a:prstGeom prst="rect">
            <a:avLst/>
          </a:prstGeom>
          <a:noFill/>
        </p:spPr>
      </p:pic>
      <p:sp>
        <p:nvSpPr>
          <p:cNvPr id="7" name="TextBox 4"/>
          <p:cNvSpPr txBox="1"/>
          <p:nvPr/>
        </p:nvSpPr>
        <p:spPr>
          <a:xfrm>
            <a:off x="2721888" y="531692"/>
            <a:ext cx="7425558" cy="132343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j-lt"/>
              </a:rPr>
              <a:t>100ПУТЬняк</a:t>
            </a:r>
            <a:endParaRPr lang="ru-RU" sz="8000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383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Picture 3" descr="C:\Users\Мегамозг\Desktop\100ПУТЬняк\P13606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919" y="397952"/>
            <a:ext cx="9160932" cy="5681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081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C:\Users\Мегамозг\Desktop\100ПУТЬняк\P13608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920" y="177818"/>
            <a:ext cx="9177613" cy="589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689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038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 descr="https://pp.vk.me/c837139/v837139082/b990/OWekkqtI0b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919" y="177818"/>
            <a:ext cx="9300949" cy="6163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440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Picture 3" descr="C:\Users\Мегамозг\Desktop\100ПУТЬняк\P13705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919" y="304800"/>
            <a:ext cx="9300949" cy="584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068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2015067" y="1270529"/>
            <a:ext cx="3606799" cy="30305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3" descr="C:\Users\Мегамозг\Desktop\100ПУТЬняк\_DSC0629.JPG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919" y="177818"/>
            <a:ext cx="9300949" cy="60028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797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Picture 2" descr="https://pp.vk.me/c837220/v837220082/e959/yFGDaTFAVB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6668" y="177818"/>
            <a:ext cx="9347200" cy="59097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170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2919" y="348946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Туристический клуб</a:t>
            </a:r>
            <a:br>
              <a:rPr lang="ru-RU" b="1" dirty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dirty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«Подорожник»</a:t>
            </a:r>
            <a:r>
              <a:rPr lang="ru-RU" dirty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dirty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b="1" dirty="0">
              <a:latin typeface="Circe Bold" panose="020B0602020203020203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1067" y="4795110"/>
            <a:ext cx="7681382" cy="158342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Варенцова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Маргарита Николаевна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 туристического клуба «Подорожник»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МОУСОШ № 2 г. Буя</a:t>
            </a: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Picture 2" descr="C:\Users\Мегамозг\Desktop\P13701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001" y="1777844"/>
            <a:ext cx="4083730" cy="3062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430182" y="1932195"/>
            <a:ext cx="75522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indent="0">
              <a:buNone/>
            </a:pPr>
            <a:r>
              <a:rPr lang="ru-RU" sz="2800" b="1" spc="50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Путешествия учат больше, чем что бы то ни было. Иногда один день, проведенный в других местах, дает больше, чем десять лет </a:t>
            </a:r>
            <a:r>
              <a:rPr lang="ru-RU" sz="2800" b="1" spc="5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жизни </a:t>
            </a:r>
            <a:r>
              <a:rPr lang="ru-RU" sz="2800" b="1" spc="5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дома.</a:t>
            </a:r>
            <a:endParaRPr lang="ru-RU" sz="28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09728" indent="0" algn="r">
              <a:buNone/>
            </a:pPr>
            <a:r>
              <a:rPr lang="ru-RU" sz="2800" b="1" spc="50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Анатоль </a:t>
            </a:r>
            <a:r>
              <a:rPr lang="ru-RU" sz="28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Франс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90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Содержимое 3" descr="LUVzL9AwXQA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862918" y="177818"/>
            <a:ext cx="9300949" cy="590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6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Содержимое 3" descr="RfQlvRX2mKA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862919" y="177818"/>
            <a:ext cx="9300949" cy="5952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2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Содержимое 3" descr="NDjIZp5lUZE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862919" y="177818"/>
            <a:ext cx="9168624" cy="59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2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9" name="Объект 8" descr="tcVCbDK4gu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862920" y="313486"/>
            <a:ext cx="9126814" cy="5774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94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Содержимое 3" descr="rIbR6BMpO4Q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862919" y="177818"/>
            <a:ext cx="9300949" cy="5918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26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Содержимое 3" descr="rs5SzIvzqeE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862919" y="177817"/>
            <a:ext cx="9300948" cy="590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6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Picture 2" descr="https://pp.vk.me/c837139/v837139082/ba61/ArE692Yg5L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918" y="177818"/>
            <a:ext cx="9300949" cy="5935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202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Picture 2" descr="C:\Users\Мегамозг\Desktop\по первому снегу\P13109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919" y="177819"/>
            <a:ext cx="9300949" cy="6002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833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Picture 2" descr="C:\Users\Мегамозг\Desktop\по первому снегу\P13109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919" y="177819"/>
            <a:ext cx="9300949" cy="5918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65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Picture 2" descr="C:\Users\Мегамозг\Desktop\по первому снегу\P132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919" y="177818"/>
            <a:ext cx="9300949" cy="59520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399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Объект 5" descr="IDhUljLmfac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816920" y="304800"/>
            <a:ext cx="9300949" cy="582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1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Picture 2" descr="C:\Users\Мегамозг\Desktop\по первому снегу\P1320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920" y="177818"/>
            <a:ext cx="9143748" cy="5918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96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Picture 2" descr="C:\Users\Мегамозг\Desktop\полосатый рейс\P13400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0325" y="177818"/>
            <a:ext cx="9300949" cy="591818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220028" y="982888"/>
            <a:ext cx="2361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«Полосатый рейс»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42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https://pp.vk.me/c626619/v626619778/1fb68/Jb5n54j0dU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919" y="177819"/>
            <a:ext cx="9300949" cy="5918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3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https://pp.vk.me/c630416/v630416540/38d75/G9roBT0b-u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919" y="296352"/>
            <a:ext cx="9300949" cy="574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351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Picture 2" descr="https://pp.vk.me/c630416/v630416540/3962f/3R2wxsg_wak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4402" y="177818"/>
            <a:ext cx="9105332" cy="5935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351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Picture 2" descr="https://pp.vk.me/c630416/v630416540/39451/NRtt-0ZRKB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919" y="296352"/>
            <a:ext cx="9300949" cy="57742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489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12" name="Объект 9" descr="IMG_20171116_09343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862919" y="177819"/>
            <a:ext cx="9177613" cy="5935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44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Содержимое 3" descr="IMG_20171116_08594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862920" y="177818"/>
            <a:ext cx="9177614" cy="5935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066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Объект 5" descr="lgS1HUwg8C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17212" y="312596"/>
            <a:ext cx="6817254" cy="4505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одержимое 3" descr="Byx2D1u2e2w.jpg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0955" y="2116666"/>
            <a:ext cx="7111494" cy="4570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39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7" name="Объект 6" descr="rkQDqAcy1Y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862920" y="177818"/>
            <a:ext cx="9300948" cy="59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6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8" name="Picture 2" descr="C:\Users\Мегамозг\Desktop\Бешеные пчелы\беш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919" y="330218"/>
            <a:ext cx="9148549" cy="5834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22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8" name="Рисунок 7" descr="X8AcUZuRP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62919" y="304800"/>
            <a:ext cx="9143747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81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Объект 5" descr="HrKjHCfrTwo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10015" y="2091285"/>
            <a:ext cx="6792519" cy="442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одержимое 3" descr="1JEgz0Gqod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6575" y="321732"/>
            <a:ext cx="4663440" cy="494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584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Объект 5" descr="3a3BgTZzcDY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862919" y="338667"/>
            <a:ext cx="9059081" cy="5774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446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Содержимое 3" descr="HQ0LCEOwp_o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862919" y="304800"/>
            <a:ext cx="9143747" cy="577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1026" name="Picture 2" descr="C:\Users\User\Desktop\33QmPLmZp9w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20" y="177819"/>
            <a:ext cx="9126813" cy="595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2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1026" name="Picture 2" descr="C:\Users\User\Desktop\палат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19" y="355601"/>
            <a:ext cx="9300949" cy="579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14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2050" name="Picture 2" descr="C:\Users\User\Desktop\катамаран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19" y="330218"/>
            <a:ext cx="9300948" cy="588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34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3074" name="Picture 2" descr="C:\Users\User\Desktop\все на катамаран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19" y="177818"/>
            <a:ext cx="9300949" cy="590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88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4098" name="Picture 2" descr="C:\Users\User\Desktop\аммон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19" y="177818"/>
            <a:ext cx="9300949" cy="591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90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5122" name="Picture 2" descr="C:\Users\User\Desktop\аммонит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20" y="177818"/>
            <a:ext cx="9300948" cy="595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36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8" name="Picture 2" descr="C:\Users\Мегамозг\Desktop\Бешеные пчелы\беш 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918" y="242211"/>
            <a:ext cx="9300949" cy="5938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362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146" name="Picture 2" descr="C:\Users\User\Desktop\амм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19" y="177818"/>
            <a:ext cx="9300949" cy="585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63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7170" name="Picture 2" descr="C:\Users\User\Desktop\верхнеу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20" y="355599"/>
            <a:ext cx="9300948" cy="582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37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8194" name="Picture 2" descr="C:\Users\User\Desktop\могила леонович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19" y="177818"/>
            <a:ext cx="9300949" cy="587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35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9218" name="Picture 2" descr="C:\Users\User\Desktop\леон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19" y="202572"/>
            <a:ext cx="9097749" cy="599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78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10242" name="Picture 2" descr="C:\Users\User\Desktop\леонов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19" y="177818"/>
            <a:ext cx="9300949" cy="591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303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12290" name="Picture 2" descr="C:\Users\User\Desktop\ленович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19" y="177818"/>
            <a:ext cx="9300949" cy="582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3055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11267" name="Picture 3" descr="C:\Users\User\Desktop\слова леонович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19" y="414884"/>
            <a:ext cx="9300949" cy="574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5387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13314" name="Picture 2" descr="C:\Users\User\Desktop\муз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207" y="177818"/>
            <a:ext cx="9398661" cy="593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8456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14338" name="Picture 2" descr="C:\Users\User\Desktop\музей ч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18" y="177817"/>
            <a:ext cx="9300949" cy="595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2091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15362" name="Picture 2" descr="C:\Users\User\Desktop\честняков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19" y="321733"/>
            <a:ext cx="9160681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095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8" name="Содержимое 6" descr="o8BvNknUM74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09" y="286294"/>
            <a:ext cx="4223223" cy="2698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ZhaJN7IARj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92621" y="286295"/>
            <a:ext cx="3212205" cy="6316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REe0AvG1oi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50360" y="3176228"/>
            <a:ext cx="4824232" cy="284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16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17410" name="Picture 2" descr="C:\Users\User\Desktop\музей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19" y="177817"/>
            <a:ext cx="9300949" cy="593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3320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16386" name="Picture 2" descr="C:\Users\User\Desktop\экс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19" y="177819"/>
            <a:ext cx="9300948" cy="596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4473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18434" name="Picture 2" descr="C:\Users\User\Desktop\картины чест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19" y="321733"/>
            <a:ext cx="9330266" cy="575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2946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20483" name="Picture 3" descr="C:\Users\User\Desktop\ариш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48" y="2581393"/>
            <a:ext cx="4475201" cy="40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User\Desktop\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3758"/>
            <a:ext cx="4639734" cy="40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User\Desktop\костер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066" y="922021"/>
            <a:ext cx="4321837" cy="481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811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0486" y="4562251"/>
            <a:ext cx="7935630" cy="1507067"/>
          </a:xfrm>
        </p:spPr>
        <p:txBody>
          <a:bodyPr anchor="b">
            <a:normAutofit/>
          </a:bodyPr>
          <a:lstStyle/>
          <a:p>
            <a:pPr algn="ctr"/>
            <a:r>
              <a:rPr lang="ru-RU" sz="2400" b="1" dirty="0">
                <a:latin typeface="Circe Bold" panose="020B0602020203020203" pitchFamily="34" charset="-52"/>
              </a:rPr>
              <a:t>СПАСИБО ЗА ВНИМАНИЕ</a:t>
            </a:r>
            <a:br>
              <a:rPr lang="ru-RU" sz="2400" b="1" dirty="0">
                <a:latin typeface="Circe Bold" panose="020B0602020203020203" pitchFamily="34" charset="-52"/>
              </a:rPr>
            </a:br>
            <a:r>
              <a:rPr lang="en-US" sz="2400" b="1" dirty="0">
                <a:latin typeface="Circe Bold" panose="020B0602020203020203" pitchFamily="34" charset="-52"/>
              </a:rPr>
              <a:t>vk.com/</a:t>
            </a:r>
            <a:r>
              <a:rPr lang="en-US" sz="2400" b="1" dirty="0" err="1">
                <a:latin typeface="Circe Bold" panose="020B0602020203020203" pitchFamily="34" charset="-52"/>
              </a:rPr>
              <a:t>rmcko</a:t>
            </a:r>
            <a:endParaRPr lang="ru-RU" sz="2400" b="1" dirty="0">
              <a:latin typeface="Circe Bold" panose="020B0602020203020203" pitchFamily="34" charset="-52"/>
            </a:endParaRPr>
          </a:p>
        </p:txBody>
      </p:sp>
      <p:pic>
        <p:nvPicPr>
          <p:cNvPr id="3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4901"/>
            <a:ext cx="11054687" cy="7245520"/>
          </a:xfrm>
          <a:prstGeom prst="rect">
            <a:avLst/>
          </a:prstGeom>
          <a:noFill/>
        </p:spPr>
      </p:pic>
      <p:pic>
        <p:nvPicPr>
          <p:cNvPr id="4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0781732" y="177818"/>
            <a:ext cx="1200718" cy="2183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0169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Содержимое 3" descr="ns8i2nm_Yf4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62920" y="177818"/>
            <a:ext cx="9160680" cy="598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9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6" name="Picture 2" descr="C:\Users\Мегамозг\Desktop\по первому снегу\P13200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919" y="372533"/>
            <a:ext cx="9126122" cy="5802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914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4"/>
          </p:nvPr>
        </p:nvSpPr>
        <p:spPr>
          <a:xfrm>
            <a:off x="6736738" y="1270529"/>
            <a:ext cx="4929188" cy="480434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en-US" dirty="0" smtClean="0">
              <a:solidFill>
                <a:srgbClr val="2470B7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Picture 3" descr="C:\Users\Евгения Шибаева\Downloads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0684"/>
            <a:ext cx="3725839" cy="2635471"/>
          </a:xfrm>
          <a:prstGeom prst="rect">
            <a:avLst/>
          </a:prstGeom>
          <a:noFill/>
        </p:spPr>
      </p:pic>
      <p:pic>
        <p:nvPicPr>
          <p:cNvPr id="5" name="Picture 2" descr="C:\Users\Евгения Шибаева\Desktop\1583985313_Успех_каждого_ребенка.jpg"/>
          <p:cNvPicPr>
            <a:picLocks noChangeAspect="1" noChangeArrowheads="1"/>
          </p:cNvPicPr>
          <p:nvPr/>
        </p:nvPicPr>
        <p:blipFill>
          <a:blip r:embed="rId3" cstate="print"/>
          <a:srcRect l="30391" t="-1331" r="31992"/>
          <a:stretch>
            <a:fillRect/>
          </a:stretch>
        </p:blipFill>
        <p:spPr bwMode="auto">
          <a:xfrm>
            <a:off x="11163868" y="177818"/>
            <a:ext cx="818581" cy="1488407"/>
          </a:xfrm>
          <a:prstGeom prst="rect">
            <a:avLst/>
          </a:prstGeom>
          <a:noFill/>
        </p:spPr>
      </p:pic>
      <p:pic>
        <p:nvPicPr>
          <p:cNvPr id="8" name="Содержимое 3" descr="JMekh6GPFtk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862919" y="177818"/>
            <a:ext cx="9300950" cy="596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1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E76C58522DDFD42BB606BD3B8AF94D8" ma:contentTypeVersion="" ma:contentTypeDescription="Создание документа." ma:contentTypeScope="" ma:versionID="05cf558e449e085b02c0a274eb91935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909ac9cd5bf9b5077b0549d86e641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FFC236-FC67-4D4A-B8F2-AE8F7664DC7A}"/>
</file>

<file path=customXml/itemProps2.xml><?xml version="1.0" encoding="utf-8"?>
<ds:datastoreItem xmlns:ds="http://schemas.openxmlformats.org/officeDocument/2006/customXml" ds:itemID="{AD56AE5F-A4B8-41AB-A0B7-2DA124DDDF50}"/>
</file>

<file path=customXml/itemProps3.xml><?xml version="1.0" encoding="utf-8"?>
<ds:datastoreItem xmlns:ds="http://schemas.openxmlformats.org/officeDocument/2006/customXml" ds:itemID="{EC87A7F1-57CB-4AAD-A06C-E969B5A48873}"/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236</TotalTime>
  <Words>57</Words>
  <Application>Microsoft Office PowerPoint</Application>
  <PresentationFormat>Произвольный</PresentationFormat>
  <Paragraphs>119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Сектор</vt:lpstr>
      <vt:lpstr>Презентация PowerPoint</vt:lpstr>
      <vt:lpstr>Туристический клуб «Подорожник»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vk.com/rmcko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32</cp:revision>
  <dcterms:created xsi:type="dcterms:W3CDTF">2020-05-20T10:15:06Z</dcterms:created>
  <dcterms:modified xsi:type="dcterms:W3CDTF">2020-08-31T19:05:49Z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0x010100DE76C58522DDFD42BB606BD3B8AF94D8</vt:lpwstr>
  </property>
</Properties>
</file>