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08" r:id="rId2"/>
    <p:sldId id="293" r:id="rId3"/>
    <p:sldId id="307" r:id="rId4"/>
    <p:sldId id="299" r:id="rId5"/>
    <p:sldId id="274" r:id="rId6"/>
    <p:sldId id="294" r:id="rId7"/>
    <p:sldId id="300" r:id="rId8"/>
    <p:sldId id="296" r:id="rId9"/>
    <p:sldId id="302" r:id="rId10"/>
    <p:sldId id="297" r:id="rId11"/>
    <p:sldId id="298" r:id="rId12"/>
    <p:sldId id="301" r:id="rId13"/>
    <p:sldId id="303" r:id="rId14"/>
    <p:sldId id="304" r:id="rId15"/>
    <p:sldId id="305" r:id="rId16"/>
    <p:sldId id="306" r:id="rId17"/>
    <p:sldId id="309" r:id="rId18"/>
    <p:sldId id="289" r:id="rId19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60"/>
  </p:normalViewPr>
  <p:slideViewPr>
    <p:cSldViewPr>
      <p:cViewPr varScale="1">
        <p:scale>
          <a:sx n="59" d="100"/>
          <a:sy n="59" d="100"/>
        </p:scale>
        <p:origin x="9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63E656-EA11-4C54-88F1-744E09C99E48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F492C3-3366-49CF-88BD-534689230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54C0E8-41E8-420D-B6E6-D5E954EBC9AD}" type="datetimeFigureOut">
              <a:rPr lang="ru-RU"/>
              <a:pPr>
                <a:defRPr/>
              </a:pPr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251F5ED-8873-41B4-B643-E17F15DC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66C912-7C1C-4FF9-9487-7E89CB8BC756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E703-A83E-4820-AA1E-07399EDD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7418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DA722-61EF-4E3C-8289-CEA08DC5E4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97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AEE4-F247-498D-97A6-6069A99A1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67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9E77-B3CB-4C15-9ABA-F78799631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14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EF26-FFA5-451F-B863-26C39CB10E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5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530A5-A8DD-4B29-8749-8947CC82D6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EFFA-D5E5-4354-91A7-4B9FE19EC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9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C564-3494-4265-A0F4-F985A7CB2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10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A99F-5323-4AD0-A651-DACA5EF86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91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8B7CB-BD54-4E1A-9B28-E9FAB312D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80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A6449-00D9-4B33-A5B2-32E797E77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89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D45ACB5-D1A5-4511-AFD5-EE02980BE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5075" y="381000"/>
            <a:ext cx="648335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  <a:t>10 правил безопасности</a:t>
            </a:r>
            <a:b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3200" smtClean="0">
                <a:solidFill>
                  <a:srgbClr val="A50021"/>
                </a:solidFill>
                <a:latin typeface="Arial Black" panose="020B0A04020102020204" pitchFamily="34" charset="0"/>
              </a:rPr>
              <a:t> на улице</a:t>
            </a:r>
          </a:p>
        </p:txBody>
      </p:sp>
      <p:pic>
        <p:nvPicPr>
          <p:cNvPr id="410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579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212684"/>
            <a:ext cx="1524000" cy="1440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3" y="5205288"/>
            <a:ext cx="1553538" cy="145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381000"/>
            <a:ext cx="1506875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405714"/>
            <a:ext cx="1462216" cy="1462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Правило лифта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2672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Всегда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жди лифт спиной к стене,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 чтобы видеть всех, кто к нему подходит.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С незнакомцем не заходи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в лифт. Если кто-то приглашает войти, надо ответить, что ждешь родителей.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Если незнакомец пытается затащить в лифт или зажать рот, нужно драться, кусаться громко кричать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 «Помогите, пожар!»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открывай двери никому,</a:t>
            </a:r>
            <a:b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 если ты один дома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9925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038600" y="1295400"/>
            <a:ext cx="4953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Если на вопрос «Кто там?» никто не 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отвечает, </a:t>
            </a:r>
            <a:r>
              <a:rPr lang="ru-RU" altLang="ru-RU" sz="2400" b="1" dirty="0">
                <a:latin typeface="Comic Sans MS" panose="030F0702030302020204" pitchFamily="66" charset="0"/>
              </a:rPr>
              <a:t>или в глазке никого не видно,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нельзя открывать </a:t>
            </a:r>
            <a:r>
              <a:rPr lang="ru-RU" altLang="ru-RU" sz="24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дверь,</a:t>
            </a:r>
            <a:r>
              <a:rPr lang="ru-RU" altLang="ru-RU" sz="24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400" b="1" dirty="0">
                <a:latin typeface="Comic Sans MS" panose="030F0702030302020204" pitchFamily="66" charset="0"/>
              </a:rPr>
              <a:t>даже совсем чуть-чуть, чтобы посмотреть, кто это.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Нельзя говорить, что родителей нет дома</a:t>
            </a:r>
            <a:r>
              <a:rPr lang="ru-RU" altLang="ru-RU" sz="2400" b="1" dirty="0">
                <a:latin typeface="Comic Sans MS" panose="030F0702030302020204" pitchFamily="66" charset="0"/>
              </a:rPr>
              <a:t>, даже если незнакомец представляется их другом или работником коммунальных служб. Если он очень ломится в квартиру, нужно срочно звонить родителям или по телефону </a:t>
            </a:r>
            <a:r>
              <a:rPr lang="ru-RU" altLang="ru-RU" sz="2400" b="1" dirty="0">
                <a:solidFill>
                  <a:srgbClr val="A50021"/>
                </a:solidFill>
                <a:latin typeface="Comic Sans MS" panose="030F0702030302020204" pitchFamily="66" charset="0"/>
              </a:rPr>
              <a:t>с домашнего 02, с мобильного 102, 112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36013" cy="1143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разговаривай по телефону с незнакомыми людьми, 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даже если это дети!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543050"/>
            <a:ext cx="84582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213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тебя схватили </a:t>
            </a:r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кричи громко</a:t>
            </a:r>
            <a:b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«Я его не знаю, помогите, это не мой папа, спасите», 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падай на спину, препятствуй движению,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кусайся, царапайся, вырывайся!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06" y="2418160"/>
            <a:ext cx="5919787" cy="44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ты видел, что увели ребенка или угрожают детям, сообщи об этом родителям или по телефону 102, 112!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7696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Не гуляй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на пустырях и на стройке,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это опасно!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случилась беда звони родителям и 112!</a:t>
            </a:r>
          </a:p>
        </p:txBody>
      </p:sp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828800"/>
            <a:ext cx="46815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3702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ЗАПОМНИ!!! Эти правила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344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Если </a:t>
            </a: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тебе угрожает опасность,</a:t>
            </a:r>
            <a:b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800" dirty="0">
                <a:solidFill>
                  <a:srgbClr val="A50021"/>
                </a:solidFill>
                <a:latin typeface="Arial Black" panose="020B0A04020102020204" pitchFamily="34" charset="0"/>
              </a:rPr>
              <a:t>з</a:t>
            </a: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вони по телефонам экстренных служб!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05600" cy="537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747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475663" cy="26670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Помни, ребенок каждый,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твоя безопасность – это важно!</a:t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Детский телефон доверия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8-800-2000-122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25" y="5197893"/>
            <a:ext cx="1553538" cy="1454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992688"/>
            <a:ext cx="1865313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6300"/>
            <a:ext cx="87042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76" y="93245"/>
            <a:ext cx="1507554" cy="1507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333" y="122822"/>
            <a:ext cx="1464244" cy="1448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382000" cy="6324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Безопасные Советы для всех детей на свете</a:t>
            </a:r>
            <a:b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Детям младшего возраста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запрещено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одним гулять на улице!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1. Всегда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спрашивай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у родителей разрешения, когда уходишь из дома.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2. Родители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должны знать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твое место нахождения,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во сколько ты придешь,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телефон и адрес твоих друзей или 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их родителей.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3. Правило безопасности</a:t>
            </a:r>
            <a:b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на улице будь осторожен с незнакомыми предметами и людьми.</a:t>
            </a:r>
            <a:br>
              <a:rPr lang="ru-RU" altLang="ru-RU" sz="2400" dirty="0" smtClean="0">
                <a:solidFill>
                  <a:srgbClr val="A50021"/>
                </a:solidFill>
                <a:latin typeface="Arial Black" panose="020B0A04020102020204" pitchFamily="34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У семьи должен быть Пароль</a:t>
            </a:r>
            <a:endParaRPr lang="ru-RU" altLang="ru-RU" sz="3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81475"/>
            <a:ext cx="8839200" cy="2600325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Если незнакомец предлагает ребенку пойти туда, где его ждут мама или папа, пусть ребенок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попросит его назвать имена родителей и пароль.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Пароль должен быть неожиданным, чтобы его невозможно было отгадать, например, «пушистый апельсин». </a:t>
            </a:r>
          </a:p>
        </p:txBody>
      </p:sp>
      <p:pic>
        <p:nvPicPr>
          <p:cNvPr id="614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90600"/>
            <a:ext cx="60198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садись в машину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3" y="5105400"/>
            <a:ext cx="8758237" cy="16764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Никогда не садись в машину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к незнакомым людям, а к знакомым, только с разрешения родителей (позвони и спроси)!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990600"/>
            <a:ext cx="64008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610600" cy="4873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убежать от машины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62000"/>
            <a:ext cx="60579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83063"/>
            <a:ext cx="8839200" cy="2674937"/>
          </a:xfrm>
        </p:spPr>
        <p:txBody>
          <a:bodyPr/>
          <a:lstStyle/>
          <a:p>
            <a:pPr marL="0" indent="20638" eaLnBrk="1" hangingPunct="1"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Запомни ! Если рядом затормозила машина или она едет за тобой, а кто-то из машины хочет привлечь твое внимание, </a:t>
            </a: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нужно быстро убегать в сторону, противоположную движению автомобиля. </a:t>
            </a:r>
            <a:r>
              <a:rPr lang="ru-RU" altLang="ru-RU" sz="2800" b="1" smtClean="0">
                <a:latin typeface="Comic Sans MS" panose="030F0702030302020204" pitchFamily="66" charset="0"/>
              </a:rPr>
              <a:t>Это поможет выиграть время и обратиться за помощью. </a:t>
            </a: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Звони 102! 112!</a:t>
            </a:r>
          </a:p>
          <a:p>
            <a:pPr marL="0" indent="20638" eaLnBrk="1" hangingPunct="1"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  <a:p>
            <a:pPr marL="0" indent="20638" eaLnBrk="1" hangingPunct="1"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позволяй к себе приближаться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47863"/>
            <a:ext cx="388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Ребенок должен знать, что незнакомцы могут заболтать не только детей, но и взрослых, поэтому важно быстро уйти в безопасное место уже через 5–7 секунд после начала разговора.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Следует стоять от незнакомца на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расстоянии 2–2,5 метров; </a:t>
            </a:r>
            <a:r>
              <a:rPr lang="ru-RU" altLang="ru-RU" sz="2800" b="1" smtClean="0">
                <a:latin typeface="Comic Sans MS" panose="030F0702030302020204" pitchFamily="66" charset="0"/>
              </a:rPr>
              <a:t>если он приближается, нужно делать шаг назад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 и убежать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A50021"/>
                </a:solidFill>
                <a:latin typeface="Arial Black" panose="020B0A04020102020204" pitchFamily="34" charset="0"/>
              </a:rPr>
              <a:t>БУДЬ ОСТОРОЖЕН </a:t>
            </a:r>
            <a:r>
              <a:rPr lang="ru-RU" alt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интернете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990600"/>
            <a:ext cx="5486400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smtClean="0">
              <a:solidFill>
                <a:srgbClr val="A50021"/>
              </a:solidFill>
              <a:latin typeface="Comic Sans MS" panose="030F0702030302020204" pitchFamily="66" charset="0"/>
            </a:endParaRP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Помни!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latin typeface="Comic Sans MS" panose="030F0702030302020204" pitchFamily="66" charset="0"/>
              </a:rPr>
              <a:t>преступники могут найти свою жертву через интернет, и не всегда «Миша из соседнего дома» — это действительно соседский 10-летний мальчик.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A50021"/>
                </a:solidFill>
                <a:latin typeface="Comic Sans MS" panose="030F0702030302020204" pitchFamily="66" charset="0"/>
              </a:rPr>
              <a:t>Безобидную переписку может вести опасный человек.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smtClean="0">
              <a:latin typeface="Comic Sans MS" panose="030F0702030302020204" pitchFamily="66" charset="0"/>
            </a:endParaRP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2766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A50021"/>
                </a:solidFill>
                <a:latin typeface="Arial Black" panose="020B0A04020102020204" pitchFamily="34" charset="0"/>
              </a:rPr>
              <a:t>НЕ </a:t>
            </a:r>
            <a:r>
              <a:rPr lang="ru-RU" altLang="ru-RU" sz="2800" smtClean="0">
                <a:solidFill>
                  <a:srgbClr val="002060"/>
                </a:solidFill>
                <a:latin typeface="Arial Black" panose="020B0A04020102020204" pitchFamily="34" charset="0"/>
              </a:rPr>
              <a:t>встречайся с незнакомцами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3725" y="990600"/>
            <a:ext cx="4587875" cy="5791200"/>
          </a:xfrm>
        </p:spPr>
        <p:txBody>
          <a:bodyPr/>
          <a:lstStyle/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Не сообщай 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незнакомым людям, даже детям, свой телефон, адрес, фамилию, не посылай фотографии и не рассказывай, когда и где любишь гулять.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И тем более </a:t>
            </a:r>
            <a:r>
              <a:rPr lang="ru-RU" altLang="ru-RU" sz="2800" b="1" dirty="0" smtClean="0">
                <a:solidFill>
                  <a:srgbClr val="A50021"/>
                </a:solidFill>
                <a:latin typeface="Comic Sans MS" panose="030F0702030302020204" pitchFamily="66" charset="0"/>
              </a:rPr>
              <a:t>нельзя соглашаться на прогулку с незнакомым человеком. </a:t>
            </a:r>
          </a:p>
          <a:p>
            <a:pPr marL="0" indent="20638"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447800"/>
            <a:ext cx="457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06DDEC6E6182246B279A12F67CCB215" ma:contentTypeVersion="0" ma:contentTypeDescription="Создание документа." ma:contentTypeScope="" ma:versionID="dd8ca1052f48d197fd8ef6672265b6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3E757F-75C9-4C5A-9071-5CC4012914EA}"/>
</file>

<file path=customXml/itemProps2.xml><?xml version="1.0" encoding="utf-8"?>
<ds:datastoreItem xmlns:ds="http://schemas.openxmlformats.org/officeDocument/2006/customXml" ds:itemID="{DF0AB3E5-F1D8-4546-B859-798A8F4A4CE6}"/>
</file>

<file path=customXml/itemProps3.xml><?xml version="1.0" encoding="utf-8"?>
<ds:datastoreItem xmlns:ds="http://schemas.openxmlformats.org/officeDocument/2006/customXml" ds:itemID="{16BD3FC4-DD9B-4DD2-8737-A3A7718003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451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Comic Sans MS</vt:lpstr>
      <vt:lpstr>1_Оформление по умолчанию</vt:lpstr>
      <vt:lpstr>10 правил безопасности  на улице</vt:lpstr>
      <vt:lpstr>  Безопасные Советы для всех детей на свете Детям младшего возраста запрещено одним гулять на улице!   1. Всегда спрашивай у родителей разрешения, когда уходишь из дома.  2. Родители должны знать твое место нахождения,  и во сколько ты придешь, телефон и адрес твоих друзей или  их родителей.  3. Правило безопасности  на улице будь осторожен с незнакомыми предметами и людьми.  </vt:lpstr>
      <vt:lpstr>У семьи должен быть Пароль</vt:lpstr>
      <vt:lpstr>НЕ садись в машину</vt:lpstr>
      <vt:lpstr>Как убежать от машины</vt:lpstr>
      <vt:lpstr>НЕ позволяй к себе приближаться</vt:lpstr>
      <vt:lpstr>БУДЬ ОСТОРОЖЕН в интернете</vt:lpstr>
      <vt:lpstr>НЕ встречайся с незнакомцами</vt:lpstr>
      <vt:lpstr>Презентация PowerPoint</vt:lpstr>
      <vt:lpstr>Правило лифта</vt:lpstr>
      <vt:lpstr>НЕ открывай двери никому,  если ты один дома</vt:lpstr>
      <vt:lpstr>НЕ разговаривай по телефону с незнакомыми людьми,  даже если это дети!</vt:lpstr>
      <vt:lpstr>Если тебя схватили кричи громко  «Я его не знаю, помогите, это не мой папа, спасите», падай на спину, препятствуй движению, кусайся, царапайся, вырывайся!</vt:lpstr>
      <vt:lpstr>Если ты видел, что увели ребенка или угрожают детям, сообщи об этом родителям или по телефону 102, 112!</vt:lpstr>
      <vt:lpstr>Не гуляй на пустырях и на стройке,  это опасно!  Если случилась беда звони родителям и 112!</vt:lpstr>
      <vt:lpstr>ЗАПОМНИ!!! Эти правила</vt:lpstr>
      <vt:lpstr>Если тебе угрожает опасность,  звони по телефонам экстренных служб!</vt:lpstr>
      <vt:lpstr> Помни, ребенок каждый,  твоя безопасность – это важно! Детский телефон доверия 8-800-2000-122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Наталья</dc:creator>
  <cp:lastModifiedBy>SB</cp:lastModifiedBy>
  <cp:revision>81</cp:revision>
  <cp:lastPrinted>1601-01-01T00:00:00Z</cp:lastPrinted>
  <dcterms:created xsi:type="dcterms:W3CDTF">2015-08-30T11:41:01Z</dcterms:created>
  <dcterms:modified xsi:type="dcterms:W3CDTF">2022-01-20T08:02:41Z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0x010100206DDEC6E6182246B279A12F67CCB215</vt:lpwstr>
  </property>
</Properties>
</file>