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5" r:id="rId3"/>
    <p:sldId id="257" r:id="rId4"/>
    <p:sldId id="258" r:id="rId5"/>
    <p:sldId id="272" r:id="rId6"/>
    <p:sldId id="264" r:id="rId7"/>
    <p:sldId id="271" r:id="rId8"/>
    <p:sldId id="263" r:id="rId9"/>
    <p:sldId id="262" r:id="rId10"/>
    <p:sldId id="261" r:id="rId11"/>
    <p:sldId id="265" r:id="rId12"/>
    <p:sldId id="269" r:id="rId13"/>
    <p:sldId id="270" r:id="rId14"/>
    <p:sldId id="26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s://avatars.mds.yandex.net/get-pdb/226447/542fea57-354c-45a0-b212-c764217c1467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avatars.mds.yandex.net/get-pdb/226447/542fea57-354c-45a0-b212-c764217c1467/s1200?webp=fals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83768" y="436510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639633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5733256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56" y="580526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6176" y="1700808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P=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4+2+4+2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0192" y="2636912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P=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avatars.mds.yandex.net/get-pdb/226447/542fea57-354c-45a0-b212-c764217c1467/s1200?webp=fals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355976" y="479715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9872" y="407707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558924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56" y="472514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56176" y="1700808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P=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3+2+3+2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00192" y="2636912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P=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открытый урок\img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открытый урок\0015-005-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343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131840" y="69269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9832" y="1340768"/>
            <a:ext cx="3672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! Обязательно для всех: стр.81 выучить правило.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1.стр. 82 №6 (найти периметр 2-х фигур)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Или решить задачу 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50" name="AutoShape 2" descr="https://mail.yandex.ru/message_part/%D1%81%D0%BC%D0%B0%D0%B9%D0%BB%D0%B8%D0%BA.png?_uid=183206324&amp;name=%D1%81%D0%BC%D0%B0%D0%B9%D0%BB%D0%B8%D0%BA.png&amp;hid=1.1&amp;ids=170573835886664074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 descr="C:\Users\User\Desktop\смайлик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9144000" cy="3033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 descr="https://urok.1sept.ru/%D1%81%D1%82%D0%B0%D1%82%D1%8C%D0%B8/632341/presentation/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1187624" y="1988840"/>
            <a:ext cx="2808312" cy="1584176"/>
          </a:xfrm>
          <a:prstGeom prst="flowChartConnector">
            <a:avLst/>
          </a:prstGeom>
          <a:noFill/>
          <a:ln w="603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1844824"/>
            <a:ext cx="2736304" cy="1800200"/>
          </a:xfrm>
          <a:prstGeom prst="rect">
            <a:avLst/>
          </a:prstGeom>
          <a:noFill/>
          <a:ln w="603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347864" y="4149080"/>
            <a:ext cx="1368152" cy="0"/>
          </a:xfrm>
          <a:prstGeom prst="line">
            <a:avLst/>
          </a:prstGeom>
          <a:ln w="603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716016" y="4149080"/>
            <a:ext cx="0" cy="1152128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275856" y="5301208"/>
            <a:ext cx="1440160" cy="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55576" y="980729"/>
            <a:ext cx="4968552" cy="1944216"/>
          </a:xfrm>
          <a:prstGeom prst="rect">
            <a:avLst/>
          </a:prstGeom>
          <a:noFill/>
          <a:ln w="603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923928" y="3717032"/>
            <a:ext cx="2448272" cy="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372200" y="3717032"/>
            <a:ext cx="0" cy="1584176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995936" y="5301208"/>
            <a:ext cx="2376264" cy="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1556792"/>
            <a:ext cx="201622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55576" y="3068960"/>
            <a:ext cx="1008112" cy="129614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авильный пятиугольник 6"/>
          <p:cNvSpPr/>
          <p:nvPr/>
        </p:nvSpPr>
        <p:spPr>
          <a:xfrm>
            <a:off x="2051720" y="3068960"/>
            <a:ext cx="1368152" cy="122413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ручной ввод 7"/>
          <p:cNvSpPr/>
          <p:nvPr/>
        </p:nvSpPr>
        <p:spPr>
          <a:xfrm>
            <a:off x="971600" y="5013176"/>
            <a:ext cx="2016224" cy="864096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779912" y="1340768"/>
            <a:ext cx="536408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Периметр многоугольника – это сумма длин всех его сторон.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Периметр многоугольника обозначается буквой Р латинского алфавита.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Измеряется в мм, см, дм, м, км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P=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a+b+a+b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P=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a+b+c+d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P=2+3+4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P=9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см.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4365104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3см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987824" y="198884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95536" y="206084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680" y="2780928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</a:t>
            </a:r>
            <a:endParaRPr lang="ru-RU" sz="2400" b="1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H="1" flipV="1">
            <a:off x="2915816" y="2636912"/>
            <a:ext cx="936104" cy="1080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03648" y="465313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987824" y="522920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</a:t>
            </a:r>
            <a:endParaRPr lang="ru-RU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763688" y="587727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</a:t>
            </a:r>
            <a:endParaRPr lang="ru-RU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39552" y="537321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</a:t>
            </a:r>
            <a:endParaRPr lang="ru-RU" sz="2400" b="1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2987824" y="4149080"/>
            <a:ext cx="864096" cy="1080120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5536" y="3645024"/>
            <a:ext cx="827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 </a:t>
            </a:r>
            <a:r>
              <a:rPr lang="ru-RU" b="1" dirty="0" smtClean="0"/>
              <a:t>см</a:t>
            </a:r>
            <a:endParaRPr lang="ru-RU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475656" y="357301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4 см </a:t>
            </a:r>
            <a:endParaRPr lang="ru-RU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691680" y="11967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cxnSp>
        <p:nvCxnSpPr>
          <p:cNvPr id="30" name="Прямая со стрелкой 29"/>
          <p:cNvCxnSpPr>
            <a:endCxn id="6" idx="4"/>
          </p:cNvCxnSpPr>
          <p:nvPr/>
        </p:nvCxnSpPr>
        <p:spPr>
          <a:xfrm flipH="1" flipV="1">
            <a:off x="1763688" y="4365104"/>
            <a:ext cx="2016224" cy="1440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avatars.mds.yandex.net/get-pdb/226447/542fea57-354c-45a0-b212-c764217c1467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427984" y="22768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4 см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35896" y="14127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 см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131840" y="22048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4 см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779912" y="31409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 см</a:t>
            </a:r>
            <a:endParaRPr lang="ru-RU" b="1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04800" y="3717032"/>
            <a:ext cx="8686800" cy="236309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https://avatars.mds.yandex.net/get-pdb/226447/542fea57-354c-45a0-b212-c764217c1467/s1200?webp=fals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50912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51720" y="14847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4 см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131840" y="162880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4 см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6926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 см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83768" y="21328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 см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4797152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P=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4+2+4+2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3848" y="5877272"/>
            <a:ext cx="20072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P=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avatars.mds.yandex.net/get-pdb/226447/542fea57-354c-45a0-b212-c764217c1467/s1200?webp=fals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227687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 см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292494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 см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350100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см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176" y="1700808"/>
            <a:ext cx="2409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P=10+9+10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2636912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P=29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avatars.mds.yandex.net/get-pdb/226447/542fea57-354c-45a0-b212-c764217c1467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788024" y="5013176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494116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639633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5736" y="414908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6176" y="1700808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P=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9+7+9+7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0192" y="2636912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P=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BF2996B16AAC94DA0717F048C262250" ma:contentTypeVersion="0" ma:contentTypeDescription="Создание документа." ma:contentTypeScope="" ma:versionID="bdd0fc7b49fa1aaadff1ca10d9196d9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558AB5-4BE3-49CF-867B-C62C2BF36B4B}"/>
</file>

<file path=customXml/itemProps2.xml><?xml version="1.0" encoding="utf-8"?>
<ds:datastoreItem xmlns:ds="http://schemas.openxmlformats.org/officeDocument/2006/customXml" ds:itemID="{C01E563B-7FB5-45F0-A18C-6A1D8DA3DABA}"/>
</file>

<file path=customXml/itemProps3.xml><?xml version="1.0" encoding="utf-8"?>
<ds:datastoreItem xmlns:ds="http://schemas.openxmlformats.org/officeDocument/2006/customXml" ds:itemID="{26364BC3-30B2-41FF-B322-CFDEC41564D6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265</TotalTime>
  <Words>145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30</cp:revision>
  <dcterms:created xsi:type="dcterms:W3CDTF">2019-10-28T19:23:22Z</dcterms:created>
  <dcterms:modified xsi:type="dcterms:W3CDTF">2019-10-29T18:51:18Z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0x0101009BF2996B16AAC94DA0717F048C262250</vt:lpwstr>
  </property>
</Properties>
</file>