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3" r:id="rId4"/>
    <p:sldId id="275" r:id="rId5"/>
    <p:sldId id="271" r:id="rId6"/>
    <p:sldId id="274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94C66-5065-4884-9A56-59C1E5AB76C5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2F6E1-CAF6-443E-A8A7-E7D4EF1F9C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7B6F8F-5814-4CF4-B128-BDF850FF0E57}" type="slidenum">
              <a:rPr lang="ru-RU"/>
              <a:pPr/>
              <a:t>1</a:t>
            </a:fld>
            <a:endParaRPr lang="ru-RU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Я говорю «Добро пожаловать!» в дорожную академию. Туда мы отправимся со школьником. А уроки нам будет преподавать</a:t>
            </a:r>
          </a:p>
          <a:p>
            <a:r>
              <a:rPr lang="ru-RU"/>
              <a:t>Постовой Светофоркин. Девиз с которым мы с вами отправимся в занимательное путешествие.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53997-3ED6-4F5C-A21A-81E0122A1C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alphaModFix amt="7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7" Type="http://schemas.openxmlformats.org/officeDocument/2006/relationships/image" Target="../media/image19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jpeg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7" name="Picture 7" descr="PAST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3714744" y="1428736"/>
            <a:ext cx="48730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just"/>
            <a:r>
              <a:rPr lang="ru-RU" b="1" dirty="0">
                <a:solidFill>
                  <a:srgbClr val="CC00CC"/>
                </a:solidFill>
              </a:rPr>
              <a:t>«Дисциплина на улице – залог безопасности!»</a:t>
            </a:r>
          </a:p>
        </p:txBody>
      </p:sp>
      <p:sp>
        <p:nvSpPr>
          <p:cNvPr id="35853" name="WordArt 13"/>
          <p:cNvSpPr>
            <a:spLocks noChangeArrowheads="1" noChangeShapeType="1" noTextEdit="1"/>
          </p:cNvSpPr>
          <p:nvPr/>
        </p:nvSpPr>
        <p:spPr bwMode="auto">
          <a:xfrm>
            <a:off x="1187450" y="1989138"/>
            <a:ext cx="5761038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583"/>
              </a:avLst>
            </a:prstTxWarp>
          </a:bodyPr>
          <a:lstStyle/>
          <a:p>
            <a:pPr algn="ctr"/>
            <a:endParaRPr lang="ru-RU" sz="2800" b="1" i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5854" name="Picture 14" descr="MIS10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16" y="3500438"/>
            <a:ext cx="1608138" cy="2268537"/>
          </a:xfrm>
          <a:prstGeom prst="rect">
            <a:avLst/>
          </a:prstGeom>
          <a:noFill/>
        </p:spPr>
      </p:pic>
      <p:pic>
        <p:nvPicPr>
          <p:cNvPr id="35855" name="Picture 15" descr="HAPPYBO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3500438"/>
            <a:ext cx="1152525" cy="187166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714348" y="2143117"/>
            <a:ext cx="72866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Перекрёстки и их виды. Движение пассажиров и водителей.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350"/>
                            </p:stCondLst>
                            <p:childTnLst>
                              <p:par>
                                <p:cTn id="22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4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1" grpId="0" autoUpdateAnimBg="0"/>
      <p:bldP spid="358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PAST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0189" name="Picture 13" descr="HEA0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571612"/>
            <a:ext cx="1198562" cy="1755775"/>
          </a:xfrm>
          <a:prstGeom prst="rect">
            <a:avLst/>
          </a:prstGeom>
          <a:noFill/>
        </p:spPr>
      </p:pic>
      <p:pic>
        <p:nvPicPr>
          <p:cNvPr id="50216" name="Picture 40" descr="dotbord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noFill/>
        </p:spPr>
      </p:pic>
      <p:sp>
        <p:nvSpPr>
          <p:cNvPr id="50217" name="Rectangle 41"/>
          <p:cNvSpPr>
            <a:spLocks noChangeArrowheads="1"/>
          </p:cNvSpPr>
          <p:nvPr/>
        </p:nvSpPr>
        <p:spPr bwMode="auto">
          <a:xfrm>
            <a:off x="2987675" y="260350"/>
            <a:ext cx="457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Причины несчастных случаев </a:t>
            </a:r>
          </a:p>
          <a:p>
            <a:r>
              <a:rPr lang="ru-RU" b="1">
                <a:solidFill>
                  <a:srgbClr val="FF0000"/>
                </a:solidFill>
              </a:rPr>
              <a:t>и аварий на улицах и дорогах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500166" y="1000108"/>
            <a:ext cx="7429552" cy="5643602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Окончание учебного года, увеличение числа детей на дорогах.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Снижение контроля со стороны родителей.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Скользкие участки дорог во время непогоды.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Яркое ослепляющее солнце.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Плохое состояние дорог.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Рассеянное внимание водителей и пешеходов.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Переход улицы в неустановленном месте.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Переход перед близко идущим транспортом.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Появление пешеходов из-за стоящего на проезжей части транспорта.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Подвижные игры на проезжей части.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Езда на велосипедах по проезжей части.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Снижение обзора во время непогоды из-за зонта, поднятого воротника и т.п.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Переход дорог при коллективном посещении театров и прочее.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Адаптация к новым условиям во время отдыха вне дома.</a:t>
            </a:r>
          </a:p>
        </p:txBody>
      </p:sp>
      <p:pic>
        <p:nvPicPr>
          <p:cNvPr id="12" name="Picture 4" descr="BD07306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142844" y="3786190"/>
            <a:ext cx="1528762" cy="18272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ru-RU" dirty="0" smtClean="0"/>
              <a:t>Виды перекрёстков</a:t>
            </a:r>
            <a:endParaRPr lang="ru-RU" dirty="0"/>
          </a:p>
        </p:txBody>
      </p:sp>
      <p:pic>
        <p:nvPicPr>
          <p:cNvPr id="7" name="Содержимое 6" descr="011_1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428736"/>
            <a:ext cx="2185988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011_2"/>
          <p:cNvPicPr>
            <a:picLocks noGrp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4506" y="1600200"/>
            <a:ext cx="2185988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Содержимое 8" descr="011_3"/>
          <p:cNvPicPr>
            <a:picLocks noGrp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4143380"/>
            <a:ext cx="2187575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9" descr="011_4"/>
          <p:cNvPicPr>
            <a:picLocks noGrp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3712" y="3938588"/>
            <a:ext cx="2187575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http://im7-tub-ru.yandex.net/i?id=86982302-37-7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472" y="1714488"/>
            <a:ext cx="1428750" cy="1428750"/>
          </a:xfrm>
          <a:prstGeom prst="rect">
            <a:avLst/>
          </a:prstGeom>
          <a:noFill/>
        </p:spPr>
      </p:pic>
      <p:pic>
        <p:nvPicPr>
          <p:cNvPr id="12" name="Picture 4" descr="http://im8-tub-ru.yandex.net/i?id=190133848-64-7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074" y="4143380"/>
            <a:ext cx="1843909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Представьте себя в роли водителя и прокомментируйте,  какой тип перекрёстка изображен и  как нужно вести себя водителю  в предложенных ситуациях </a:t>
            </a:r>
            <a:endParaRPr lang="ru-RU" sz="2400" dirty="0">
              <a:solidFill>
                <a:srgbClr val="7030A0"/>
              </a:solidFill>
            </a:endParaRPr>
          </a:p>
        </p:txBody>
      </p:sp>
      <p:pic>
        <p:nvPicPr>
          <p:cNvPr id="7" name="Содержимое 6" descr="C:\Documents and Settings\Дом\Рабочий стол\8.gif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571612"/>
            <a:ext cx="2333622" cy="200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C:\Documents and Settings\Дом\Рабочий стол\3.gif"/>
          <p:cNvPicPr>
            <a:picLocks noGrp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357694"/>
            <a:ext cx="2286026" cy="1778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Содержимое 8" descr="C:\Documents and Settings\Дом\Рабочий стол\1.gif"/>
          <p:cNvPicPr>
            <a:picLocks noGrp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1714488"/>
            <a:ext cx="2071712" cy="2145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9" descr="C:\Documents and Settings\Дом\Рабочий стол\5.gif"/>
          <p:cNvPicPr>
            <a:picLocks noGrp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86446" y="4500570"/>
            <a:ext cx="2047870" cy="1849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im7-tub-ru.yandex.net/i?id=417014860-63-7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43306" y="4714884"/>
            <a:ext cx="1428750" cy="1133476"/>
          </a:xfrm>
          <a:prstGeom prst="rect">
            <a:avLst/>
          </a:prstGeom>
          <a:noFill/>
        </p:spPr>
      </p:pic>
      <p:pic>
        <p:nvPicPr>
          <p:cNvPr id="1028" name="Picture 4" descr="http://im3-tub-ru.yandex.net/i?id=199533874-45-7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2844" y="164305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ru-RU" dirty="0" smtClean="0"/>
              <a:t>Типы дорог</a:t>
            </a:r>
            <a:endParaRPr lang="ru-RU" dirty="0"/>
          </a:p>
        </p:txBody>
      </p:sp>
      <p:pic>
        <p:nvPicPr>
          <p:cNvPr id="7" name="Содержимое 6" descr="011_5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357298"/>
            <a:ext cx="2185988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011_6"/>
          <p:cNvPicPr>
            <a:picLocks noGrp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2712" y="3938588"/>
            <a:ext cx="2187575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Содержимое 8" descr="011_7"/>
          <p:cNvPicPr>
            <a:picLocks noGrp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1285860"/>
            <a:ext cx="2185988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9" descr="011_8"/>
          <p:cNvPicPr>
            <a:picLocks noGrp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3712" y="3938588"/>
            <a:ext cx="2187575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Овал 10"/>
          <p:cNvSpPr/>
          <p:nvPr/>
        </p:nvSpPr>
        <p:spPr>
          <a:xfrm>
            <a:off x="2071670" y="3643314"/>
            <a:ext cx="642942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2071670" y="6286520"/>
            <a:ext cx="57150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6357950" y="3643314"/>
            <a:ext cx="785818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6429388" y="6357958"/>
            <a:ext cx="642942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pic>
        <p:nvPicPr>
          <p:cNvPr id="4098" name="Picture 2" descr="http://im7-tub-ru.yandex.net/i?id=407865827-68-7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844" y="142852"/>
            <a:ext cx="1428750" cy="1143001"/>
          </a:xfrm>
          <a:prstGeom prst="rect">
            <a:avLst/>
          </a:prstGeom>
          <a:noFill/>
        </p:spPr>
      </p:pic>
      <p:pic>
        <p:nvPicPr>
          <p:cNvPr id="4100" name="Picture 4" descr="http://im4-tub-ru.yandex.net/i?id=322885057-47-7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71934" y="3000372"/>
            <a:ext cx="1285875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011_9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214818"/>
            <a:ext cx="2185988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011_10"/>
          <p:cNvPicPr>
            <a:picLocks noGrp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071546"/>
            <a:ext cx="2185988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Содержимое 8" descr="011_14"/>
          <p:cNvPicPr>
            <a:picLocks noGrp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1142984"/>
            <a:ext cx="2187575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9" descr="012_1"/>
          <p:cNvPicPr>
            <a:picLocks noGrp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14744" y="4214818"/>
            <a:ext cx="2187575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3857620" y="500042"/>
            <a:ext cx="207170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 группа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786182" y="3643314"/>
            <a:ext cx="200026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 гр</a:t>
            </a:r>
            <a:r>
              <a:rPr lang="ru-RU" i="1" dirty="0" smtClean="0"/>
              <a:t>упп</a:t>
            </a:r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3643314"/>
            <a:ext cx="185738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 </a:t>
            </a:r>
            <a:r>
              <a:rPr lang="ru-RU" dirty="0" smtClean="0"/>
              <a:t>группа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000100" y="571480"/>
            <a:ext cx="150019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 группа</a:t>
            </a:r>
            <a:endParaRPr lang="ru-RU" dirty="0"/>
          </a:p>
        </p:txBody>
      </p:sp>
      <p:pic>
        <p:nvPicPr>
          <p:cNvPr id="15" name="Picture 2" descr="http://im5-tub-ru.yandex.net/i?id=220715073-04-7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29454" y="3214686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WordArt 14"/>
          <p:cNvSpPr>
            <a:spLocks noChangeArrowheads="1" noChangeShapeType="1" noTextEdit="1"/>
          </p:cNvSpPr>
          <p:nvPr/>
        </p:nvSpPr>
        <p:spPr bwMode="auto">
          <a:xfrm>
            <a:off x="2555875" y="1989138"/>
            <a:ext cx="4440238" cy="1858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44"/>
              </a:avLst>
            </a:prstTxWarp>
          </a:bodyPr>
          <a:lstStyle/>
          <a:p>
            <a:pPr algn="ctr"/>
            <a:r>
              <a:rPr lang="ru-RU" sz="32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Детям знать положено</a:t>
            </a:r>
          </a:p>
          <a:p>
            <a:pPr algn="ctr"/>
            <a:r>
              <a:rPr lang="ru-RU" sz="32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Правила дорожные!</a:t>
            </a:r>
          </a:p>
          <a:p>
            <a:pPr algn="ctr"/>
            <a:r>
              <a:rPr lang="ru-RU" sz="32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Ты, дружок, доверься им:</a:t>
            </a:r>
          </a:p>
          <a:p>
            <a:pPr algn="ctr"/>
            <a:r>
              <a:rPr lang="ru-RU" sz="32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Будешь цел и невредим!</a:t>
            </a:r>
          </a:p>
        </p:txBody>
      </p:sp>
      <p:sp>
        <p:nvSpPr>
          <p:cNvPr id="5137" name="Freeform 17"/>
          <p:cNvSpPr>
            <a:spLocks/>
          </p:cNvSpPr>
          <p:nvPr/>
        </p:nvSpPr>
        <p:spPr bwMode="auto">
          <a:xfrm>
            <a:off x="228600" y="4876800"/>
            <a:ext cx="8705850" cy="914400"/>
          </a:xfrm>
          <a:custGeom>
            <a:avLst/>
            <a:gdLst/>
            <a:ahLst/>
            <a:cxnLst>
              <a:cxn ang="0">
                <a:pos x="5277" y="280"/>
              </a:cxn>
              <a:cxn ang="0">
                <a:pos x="5000" y="209"/>
              </a:cxn>
              <a:cxn ang="0">
                <a:pos x="4664" y="128"/>
              </a:cxn>
              <a:cxn ang="0">
                <a:pos x="4295" y="55"/>
              </a:cxn>
              <a:cxn ang="0">
                <a:pos x="3914" y="8"/>
              </a:cxn>
              <a:cxn ang="0">
                <a:pos x="3549" y="8"/>
              </a:cxn>
              <a:cxn ang="0">
                <a:pos x="3214" y="69"/>
              </a:cxn>
              <a:cxn ang="0">
                <a:pos x="2938" y="211"/>
              </a:cxn>
              <a:cxn ang="0">
                <a:pos x="2743" y="460"/>
              </a:cxn>
              <a:cxn ang="0">
                <a:pos x="2558" y="217"/>
              </a:cxn>
              <a:cxn ang="0">
                <a:pos x="2287" y="73"/>
              </a:cxn>
              <a:cxn ang="0">
                <a:pos x="1954" y="12"/>
              </a:cxn>
              <a:cxn ang="0">
                <a:pos x="1583" y="12"/>
              </a:cxn>
              <a:cxn ang="0">
                <a:pos x="1203" y="59"/>
              </a:cxn>
              <a:cxn ang="0">
                <a:pos x="828" y="132"/>
              </a:cxn>
              <a:cxn ang="0">
                <a:pos x="488" y="211"/>
              </a:cxn>
              <a:cxn ang="0">
                <a:pos x="208" y="280"/>
              </a:cxn>
              <a:cxn ang="0">
                <a:pos x="26" y="501"/>
              </a:cxn>
              <a:cxn ang="0">
                <a:pos x="217" y="497"/>
              </a:cxn>
              <a:cxn ang="0">
                <a:pos x="544" y="487"/>
              </a:cxn>
              <a:cxn ang="0">
                <a:pos x="955" y="478"/>
              </a:cxn>
              <a:cxn ang="0">
                <a:pos x="1394" y="464"/>
              </a:cxn>
              <a:cxn ang="0">
                <a:pos x="1812" y="450"/>
              </a:cxn>
              <a:cxn ang="0">
                <a:pos x="2147" y="440"/>
              </a:cxn>
              <a:cxn ang="0">
                <a:pos x="2356" y="432"/>
              </a:cxn>
              <a:cxn ang="0">
                <a:pos x="2428" y="430"/>
              </a:cxn>
              <a:cxn ang="0">
                <a:pos x="2461" y="468"/>
              </a:cxn>
              <a:cxn ang="0">
                <a:pos x="2412" y="491"/>
              </a:cxn>
              <a:cxn ang="0">
                <a:pos x="2410" y="560"/>
              </a:cxn>
              <a:cxn ang="0">
                <a:pos x="2743" y="576"/>
              </a:cxn>
              <a:cxn ang="0">
                <a:pos x="3078" y="560"/>
              </a:cxn>
              <a:cxn ang="0">
                <a:pos x="3072" y="491"/>
              </a:cxn>
              <a:cxn ang="0">
                <a:pos x="3023" y="468"/>
              </a:cxn>
              <a:cxn ang="0">
                <a:pos x="3056" y="430"/>
              </a:cxn>
              <a:cxn ang="0">
                <a:pos x="3132" y="432"/>
              </a:cxn>
              <a:cxn ang="0">
                <a:pos x="3336" y="440"/>
              </a:cxn>
              <a:cxn ang="0">
                <a:pos x="3678" y="450"/>
              </a:cxn>
              <a:cxn ang="0">
                <a:pos x="4089" y="464"/>
              </a:cxn>
              <a:cxn ang="0">
                <a:pos x="4533" y="478"/>
              </a:cxn>
              <a:cxn ang="0">
                <a:pos x="4944" y="487"/>
              </a:cxn>
              <a:cxn ang="0">
                <a:pos x="5269" y="497"/>
              </a:cxn>
              <a:cxn ang="0">
                <a:pos x="5459" y="501"/>
              </a:cxn>
            </a:cxnLst>
            <a:rect l="0" t="0" r="r" b="b"/>
            <a:pathLst>
              <a:path w="5484" h="576">
                <a:moveTo>
                  <a:pt x="5484" y="501"/>
                </a:moveTo>
                <a:lnTo>
                  <a:pt x="5277" y="280"/>
                </a:lnTo>
                <a:lnTo>
                  <a:pt x="5146" y="247"/>
                </a:lnTo>
                <a:lnTo>
                  <a:pt x="5000" y="209"/>
                </a:lnTo>
                <a:lnTo>
                  <a:pt x="4837" y="170"/>
                </a:lnTo>
                <a:lnTo>
                  <a:pt x="4664" y="128"/>
                </a:lnTo>
                <a:lnTo>
                  <a:pt x="4484" y="89"/>
                </a:lnTo>
                <a:lnTo>
                  <a:pt x="4295" y="55"/>
                </a:lnTo>
                <a:lnTo>
                  <a:pt x="4105" y="28"/>
                </a:lnTo>
                <a:lnTo>
                  <a:pt x="3914" y="8"/>
                </a:lnTo>
                <a:lnTo>
                  <a:pt x="3731" y="0"/>
                </a:lnTo>
                <a:lnTo>
                  <a:pt x="3549" y="8"/>
                </a:lnTo>
                <a:lnTo>
                  <a:pt x="3376" y="28"/>
                </a:lnTo>
                <a:lnTo>
                  <a:pt x="3214" y="69"/>
                </a:lnTo>
                <a:lnTo>
                  <a:pt x="3070" y="128"/>
                </a:lnTo>
                <a:lnTo>
                  <a:pt x="2938" y="211"/>
                </a:lnTo>
                <a:lnTo>
                  <a:pt x="2829" y="322"/>
                </a:lnTo>
                <a:lnTo>
                  <a:pt x="2743" y="460"/>
                </a:lnTo>
                <a:lnTo>
                  <a:pt x="2665" y="322"/>
                </a:lnTo>
                <a:lnTo>
                  <a:pt x="2558" y="217"/>
                </a:lnTo>
                <a:lnTo>
                  <a:pt x="2430" y="132"/>
                </a:lnTo>
                <a:lnTo>
                  <a:pt x="2287" y="73"/>
                </a:lnTo>
                <a:lnTo>
                  <a:pt x="2127" y="36"/>
                </a:lnTo>
                <a:lnTo>
                  <a:pt x="1954" y="12"/>
                </a:lnTo>
                <a:lnTo>
                  <a:pt x="1770" y="8"/>
                </a:lnTo>
                <a:lnTo>
                  <a:pt x="1583" y="12"/>
                </a:lnTo>
                <a:lnTo>
                  <a:pt x="1390" y="34"/>
                </a:lnTo>
                <a:lnTo>
                  <a:pt x="1203" y="59"/>
                </a:lnTo>
                <a:lnTo>
                  <a:pt x="1010" y="93"/>
                </a:lnTo>
                <a:lnTo>
                  <a:pt x="828" y="132"/>
                </a:lnTo>
                <a:lnTo>
                  <a:pt x="651" y="170"/>
                </a:lnTo>
                <a:lnTo>
                  <a:pt x="488" y="211"/>
                </a:lnTo>
                <a:lnTo>
                  <a:pt x="339" y="247"/>
                </a:lnTo>
                <a:lnTo>
                  <a:pt x="208" y="280"/>
                </a:lnTo>
                <a:lnTo>
                  <a:pt x="0" y="501"/>
                </a:lnTo>
                <a:lnTo>
                  <a:pt x="26" y="501"/>
                </a:lnTo>
                <a:lnTo>
                  <a:pt x="102" y="499"/>
                </a:lnTo>
                <a:lnTo>
                  <a:pt x="217" y="497"/>
                </a:lnTo>
                <a:lnTo>
                  <a:pt x="364" y="491"/>
                </a:lnTo>
                <a:lnTo>
                  <a:pt x="544" y="487"/>
                </a:lnTo>
                <a:lnTo>
                  <a:pt x="742" y="482"/>
                </a:lnTo>
                <a:lnTo>
                  <a:pt x="955" y="478"/>
                </a:lnTo>
                <a:lnTo>
                  <a:pt x="1173" y="470"/>
                </a:lnTo>
                <a:lnTo>
                  <a:pt x="1394" y="464"/>
                </a:lnTo>
                <a:lnTo>
                  <a:pt x="1608" y="460"/>
                </a:lnTo>
                <a:lnTo>
                  <a:pt x="1812" y="450"/>
                </a:lnTo>
                <a:lnTo>
                  <a:pt x="1994" y="446"/>
                </a:lnTo>
                <a:lnTo>
                  <a:pt x="2147" y="440"/>
                </a:lnTo>
                <a:lnTo>
                  <a:pt x="2270" y="436"/>
                </a:lnTo>
                <a:lnTo>
                  <a:pt x="2356" y="432"/>
                </a:lnTo>
                <a:lnTo>
                  <a:pt x="2392" y="428"/>
                </a:lnTo>
                <a:lnTo>
                  <a:pt x="2428" y="430"/>
                </a:lnTo>
                <a:lnTo>
                  <a:pt x="2456" y="448"/>
                </a:lnTo>
                <a:lnTo>
                  <a:pt x="2461" y="468"/>
                </a:lnTo>
                <a:lnTo>
                  <a:pt x="2441" y="478"/>
                </a:lnTo>
                <a:lnTo>
                  <a:pt x="2412" y="491"/>
                </a:lnTo>
                <a:lnTo>
                  <a:pt x="2401" y="525"/>
                </a:lnTo>
                <a:lnTo>
                  <a:pt x="2410" y="560"/>
                </a:lnTo>
                <a:lnTo>
                  <a:pt x="2441" y="576"/>
                </a:lnTo>
                <a:lnTo>
                  <a:pt x="2743" y="576"/>
                </a:lnTo>
                <a:lnTo>
                  <a:pt x="3045" y="576"/>
                </a:lnTo>
                <a:lnTo>
                  <a:pt x="3078" y="560"/>
                </a:lnTo>
                <a:lnTo>
                  <a:pt x="3085" y="525"/>
                </a:lnTo>
                <a:lnTo>
                  <a:pt x="3072" y="491"/>
                </a:lnTo>
                <a:lnTo>
                  <a:pt x="3045" y="478"/>
                </a:lnTo>
                <a:lnTo>
                  <a:pt x="3023" y="468"/>
                </a:lnTo>
                <a:lnTo>
                  <a:pt x="3029" y="448"/>
                </a:lnTo>
                <a:lnTo>
                  <a:pt x="3056" y="430"/>
                </a:lnTo>
                <a:lnTo>
                  <a:pt x="3094" y="428"/>
                </a:lnTo>
                <a:lnTo>
                  <a:pt x="3132" y="432"/>
                </a:lnTo>
                <a:lnTo>
                  <a:pt x="3214" y="436"/>
                </a:lnTo>
                <a:lnTo>
                  <a:pt x="3336" y="440"/>
                </a:lnTo>
                <a:lnTo>
                  <a:pt x="3492" y="446"/>
                </a:lnTo>
                <a:lnTo>
                  <a:pt x="3678" y="450"/>
                </a:lnTo>
                <a:lnTo>
                  <a:pt x="3878" y="460"/>
                </a:lnTo>
                <a:lnTo>
                  <a:pt x="4089" y="464"/>
                </a:lnTo>
                <a:lnTo>
                  <a:pt x="4313" y="470"/>
                </a:lnTo>
                <a:lnTo>
                  <a:pt x="4533" y="478"/>
                </a:lnTo>
                <a:lnTo>
                  <a:pt x="4746" y="482"/>
                </a:lnTo>
                <a:lnTo>
                  <a:pt x="4944" y="487"/>
                </a:lnTo>
                <a:lnTo>
                  <a:pt x="5120" y="491"/>
                </a:lnTo>
                <a:lnTo>
                  <a:pt x="5269" y="497"/>
                </a:lnTo>
                <a:lnTo>
                  <a:pt x="5384" y="499"/>
                </a:lnTo>
                <a:lnTo>
                  <a:pt x="5459" y="501"/>
                </a:lnTo>
                <a:lnTo>
                  <a:pt x="5484" y="501"/>
                </a:lnTo>
                <a:close/>
              </a:path>
            </a:pathLst>
          </a:custGeom>
          <a:solidFill>
            <a:srgbClr val="FFFFE1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8" name="Freeform 18"/>
          <p:cNvSpPr>
            <a:spLocks/>
          </p:cNvSpPr>
          <p:nvPr/>
        </p:nvSpPr>
        <p:spPr bwMode="auto">
          <a:xfrm>
            <a:off x="4648200" y="838200"/>
            <a:ext cx="4022725" cy="4745038"/>
          </a:xfrm>
          <a:custGeom>
            <a:avLst/>
            <a:gdLst/>
            <a:ahLst/>
            <a:cxnLst>
              <a:cxn ang="0">
                <a:pos x="0" y="280"/>
              </a:cxn>
              <a:cxn ang="0">
                <a:pos x="0" y="2989"/>
              </a:cxn>
              <a:cxn ang="0">
                <a:pos x="86" y="2851"/>
              </a:cxn>
              <a:cxn ang="0">
                <a:pos x="195" y="2740"/>
              </a:cxn>
              <a:cxn ang="0">
                <a:pos x="327" y="2657"/>
              </a:cxn>
              <a:cxn ang="0">
                <a:pos x="471" y="2598"/>
              </a:cxn>
              <a:cxn ang="0">
                <a:pos x="633" y="2557"/>
              </a:cxn>
              <a:cxn ang="0">
                <a:pos x="806" y="2537"/>
              </a:cxn>
              <a:cxn ang="0">
                <a:pos x="988" y="2529"/>
              </a:cxn>
              <a:cxn ang="0">
                <a:pos x="1171" y="2537"/>
              </a:cxn>
              <a:cxn ang="0">
                <a:pos x="1362" y="2557"/>
              </a:cxn>
              <a:cxn ang="0">
                <a:pos x="1552" y="2584"/>
              </a:cxn>
              <a:cxn ang="0">
                <a:pos x="1741" y="2618"/>
              </a:cxn>
              <a:cxn ang="0">
                <a:pos x="1921" y="2657"/>
              </a:cxn>
              <a:cxn ang="0">
                <a:pos x="2094" y="2699"/>
              </a:cxn>
              <a:cxn ang="0">
                <a:pos x="2257" y="2738"/>
              </a:cxn>
              <a:cxn ang="0">
                <a:pos x="2403" y="2776"/>
              </a:cxn>
              <a:cxn ang="0">
                <a:pos x="2534" y="2809"/>
              </a:cxn>
              <a:cxn ang="0">
                <a:pos x="1426" y="132"/>
              </a:cxn>
              <a:cxn ang="0">
                <a:pos x="1337" y="110"/>
              </a:cxn>
              <a:cxn ang="0">
                <a:pos x="1244" y="88"/>
              </a:cxn>
              <a:cxn ang="0">
                <a:pos x="1153" y="67"/>
              </a:cxn>
              <a:cxn ang="0">
                <a:pos x="1060" y="49"/>
              </a:cxn>
              <a:cxn ang="0">
                <a:pos x="966" y="27"/>
              </a:cxn>
              <a:cxn ang="0">
                <a:pos x="873" y="15"/>
              </a:cxn>
              <a:cxn ang="0">
                <a:pos x="779" y="4"/>
              </a:cxn>
              <a:cxn ang="0">
                <a:pos x="688" y="0"/>
              </a:cxn>
              <a:cxn ang="0">
                <a:pos x="597" y="2"/>
              </a:cxn>
              <a:cxn ang="0">
                <a:pos x="506" y="12"/>
              </a:cxn>
              <a:cxn ang="0">
                <a:pos x="417" y="27"/>
              </a:cxn>
              <a:cxn ang="0">
                <a:pos x="329" y="59"/>
              </a:cxn>
              <a:cxn ang="0">
                <a:pos x="242" y="94"/>
              </a:cxn>
              <a:cxn ang="0">
                <a:pos x="160" y="142"/>
              </a:cxn>
              <a:cxn ang="0">
                <a:pos x="76" y="203"/>
              </a:cxn>
              <a:cxn ang="0">
                <a:pos x="0" y="280"/>
              </a:cxn>
              <a:cxn ang="0">
                <a:pos x="0" y="280"/>
              </a:cxn>
            </a:cxnLst>
            <a:rect l="0" t="0" r="r" b="b"/>
            <a:pathLst>
              <a:path w="2534" h="2989">
                <a:moveTo>
                  <a:pt x="0" y="280"/>
                </a:moveTo>
                <a:lnTo>
                  <a:pt x="0" y="2989"/>
                </a:lnTo>
                <a:lnTo>
                  <a:pt x="86" y="2851"/>
                </a:lnTo>
                <a:lnTo>
                  <a:pt x="195" y="2740"/>
                </a:lnTo>
                <a:lnTo>
                  <a:pt x="327" y="2657"/>
                </a:lnTo>
                <a:lnTo>
                  <a:pt x="471" y="2598"/>
                </a:lnTo>
                <a:lnTo>
                  <a:pt x="633" y="2557"/>
                </a:lnTo>
                <a:lnTo>
                  <a:pt x="806" y="2537"/>
                </a:lnTo>
                <a:lnTo>
                  <a:pt x="988" y="2529"/>
                </a:lnTo>
                <a:lnTo>
                  <a:pt x="1171" y="2537"/>
                </a:lnTo>
                <a:lnTo>
                  <a:pt x="1362" y="2557"/>
                </a:lnTo>
                <a:lnTo>
                  <a:pt x="1552" y="2584"/>
                </a:lnTo>
                <a:lnTo>
                  <a:pt x="1741" y="2618"/>
                </a:lnTo>
                <a:lnTo>
                  <a:pt x="1921" y="2657"/>
                </a:lnTo>
                <a:lnTo>
                  <a:pt x="2094" y="2699"/>
                </a:lnTo>
                <a:lnTo>
                  <a:pt x="2257" y="2738"/>
                </a:lnTo>
                <a:lnTo>
                  <a:pt x="2403" y="2776"/>
                </a:lnTo>
                <a:lnTo>
                  <a:pt x="2534" y="2809"/>
                </a:lnTo>
                <a:lnTo>
                  <a:pt x="1426" y="132"/>
                </a:lnTo>
                <a:lnTo>
                  <a:pt x="1337" y="110"/>
                </a:lnTo>
                <a:lnTo>
                  <a:pt x="1244" y="88"/>
                </a:lnTo>
                <a:lnTo>
                  <a:pt x="1153" y="67"/>
                </a:lnTo>
                <a:lnTo>
                  <a:pt x="1060" y="49"/>
                </a:lnTo>
                <a:lnTo>
                  <a:pt x="966" y="27"/>
                </a:lnTo>
                <a:lnTo>
                  <a:pt x="873" y="15"/>
                </a:lnTo>
                <a:lnTo>
                  <a:pt x="779" y="4"/>
                </a:lnTo>
                <a:lnTo>
                  <a:pt x="688" y="0"/>
                </a:lnTo>
                <a:lnTo>
                  <a:pt x="597" y="2"/>
                </a:lnTo>
                <a:lnTo>
                  <a:pt x="506" y="12"/>
                </a:lnTo>
                <a:lnTo>
                  <a:pt x="417" y="27"/>
                </a:lnTo>
                <a:lnTo>
                  <a:pt x="329" y="59"/>
                </a:lnTo>
                <a:lnTo>
                  <a:pt x="242" y="94"/>
                </a:lnTo>
                <a:lnTo>
                  <a:pt x="160" y="142"/>
                </a:lnTo>
                <a:lnTo>
                  <a:pt x="76" y="203"/>
                </a:lnTo>
                <a:lnTo>
                  <a:pt x="0" y="280"/>
                </a:lnTo>
                <a:lnTo>
                  <a:pt x="0" y="280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9" name="Freeform 19"/>
          <p:cNvSpPr>
            <a:spLocks/>
          </p:cNvSpPr>
          <p:nvPr/>
        </p:nvSpPr>
        <p:spPr bwMode="auto">
          <a:xfrm>
            <a:off x="609600" y="838200"/>
            <a:ext cx="4024313" cy="5103813"/>
          </a:xfrm>
          <a:custGeom>
            <a:avLst/>
            <a:gdLst/>
            <a:ahLst/>
            <a:cxnLst>
              <a:cxn ang="0">
                <a:pos x="2535" y="280"/>
              </a:cxn>
              <a:cxn ang="0">
                <a:pos x="2453" y="203"/>
              </a:cxn>
              <a:cxn ang="0">
                <a:pos x="2371" y="142"/>
              </a:cxn>
              <a:cxn ang="0">
                <a:pos x="2288" y="96"/>
              </a:cxn>
              <a:cxn ang="0">
                <a:pos x="2202" y="59"/>
              </a:cxn>
              <a:cxn ang="0">
                <a:pos x="2115" y="27"/>
              </a:cxn>
              <a:cxn ang="0">
                <a:pos x="2028" y="12"/>
              </a:cxn>
              <a:cxn ang="0">
                <a:pos x="1937" y="2"/>
              </a:cxn>
              <a:cxn ang="0">
                <a:pos x="1846" y="0"/>
              </a:cxn>
              <a:cxn ang="0">
                <a:pos x="1753" y="4"/>
              </a:cxn>
              <a:cxn ang="0">
                <a:pos x="1662" y="15"/>
              </a:cxn>
              <a:cxn ang="0">
                <a:pos x="1569" y="29"/>
              </a:cxn>
              <a:cxn ang="0">
                <a:pos x="1477" y="49"/>
              </a:cxn>
              <a:cxn ang="0">
                <a:pos x="1384" y="67"/>
              </a:cxn>
              <a:cxn ang="0">
                <a:pos x="1291" y="88"/>
              </a:cxn>
              <a:cxn ang="0">
                <a:pos x="1202" y="114"/>
              </a:cxn>
              <a:cxn ang="0">
                <a:pos x="1111" y="134"/>
              </a:cxn>
              <a:cxn ang="0">
                <a:pos x="0" y="2809"/>
              </a:cxn>
              <a:cxn ang="0">
                <a:pos x="131" y="2776"/>
              </a:cxn>
              <a:cxn ang="0">
                <a:pos x="280" y="2740"/>
              </a:cxn>
              <a:cxn ang="0">
                <a:pos x="443" y="2699"/>
              </a:cxn>
              <a:cxn ang="0">
                <a:pos x="620" y="2661"/>
              </a:cxn>
              <a:cxn ang="0">
                <a:pos x="802" y="2622"/>
              </a:cxn>
              <a:cxn ang="0">
                <a:pos x="995" y="2588"/>
              </a:cxn>
              <a:cxn ang="0">
                <a:pos x="1182" y="2563"/>
              </a:cxn>
              <a:cxn ang="0">
                <a:pos x="1375" y="2541"/>
              </a:cxn>
              <a:cxn ang="0">
                <a:pos x="1562" y="2537"/>
              </a:cxn>
              <a:cxn ang="0">
                <a:pos x="1746" y="2541"/>
              </a:cxn>
              <a:cxn ang="0">
                <a:pos x="1919" y="2565"/>
              </a:cxn>
              <a:cxn ang="0">
                <a:pos x="2079" y="2602"/>
              </a:cxn>
              <a:cxn ang="0">
                <a:pos x="2222" y="2661"/>
              </a:cxn>
              <a:cxn ang="0">
                <a:pos x="2350" y="2746"/>
              </a:cxn>
              <a:cxn ang="0">
                <a:pos x="2457" y="2851"/>
              </a:cxn>
              <a:cxn ang="0">
                <a:pos x="2535" y="2989"/>
              </a:cxn>
              <a:cxn ang="0">
                <a:pos x="2535" y="280"/>
              </a:cxn>
              <a:cxn ang="0">
                <a:pos x="2535" y="280"/>
              </a:cxn>
            </a:cxnLst>
            <a:rect l="0" t="0" r="r" b="b"/>
            <a:pathLst>
              <a:path w="2535" h="2989">
                <a:moveTo>
                  <a:pt x="2535" y="280"/>
                </a:moveTo>
                <a:lnTo>
                  <a:pt x="2453" y="203"/>
                </a:lnTo>
                <a:lnTo>
                  <a:pt x="2371" y="142"/>
                </a:lnTo>
                <a:lnTo>
                  <a:pt x="2288" y="96"/>
                </a:lnTo>
                <a:lnTo>
                  <a:pt x="2202" y="59"/>
                </a:lnTo>
                <a:lnTo>
                  <a:pt x="2115" y="27"/>
                </a:lnTo>
                <a:lnTo>
                  <a:pt x="2028" y="12"/>
                </a:lnTo>
                <a:lnTo>
                  <a:pt x="1937" y="2"/>
                </a:lnTo>
                <a:lnTo>
                  <a:pt x="1846" y="0"/>
                </a:lnTo>
                <a:lnTo>
                  <a:pt x="1753" y="4"/>
                </a:lnTo>
                <a:lnTo>
                  <a:pt x="1662" y="15"/>
                </a:lnTo>
                <a:lnTo>
                  <a:pt x="1569" y="29"/>
                </a:lnTo>
                <a:lnTo>
                  <a:pt x="1477" y="49"/>
                </a:lnTo>
                <a:lnTo>
                  <a:pt x="1384" y="67"/>
                </a:lnTo>
                <a:lnTo>
                  <a:pt x="1291" y="88"/>
                </a:lnTo>
                <a:lnTo>
                  <a:pt x="1202" y="114"/>
                </a:lnTo>
                <a:lnTo>
                  <a:pt x="1111" y="134"/>
                </a:lnTo>
                <a:lnTo>
                  <a:pt x="0" y="2809"/>
                </a:lnTo>
                <a:lnTo>
                  <a:pt x="131" y="2776"/>
                </a:lnTo>
                <a:lnTo>
                  <a:pt x="280" y="2740"/>
                </a:lnTo>
                <a:lnTo>
                  <a:pt x="443" y="2699"/>
                </a:lnTo>
                <a:lnTo>
                  <a:pt x="620" y="2661"/>
                </a:lnTo>
                <a:lnTo>
                  <a:pt x="802" y="2622"/>
                </a:lnTo>
                <a:lnTo>
                  <a:pt x="995" y="2588"/>
                </a:lnTo>
                <a:lnTo>
                  <a:pt x="1182" y="2563"/>
                </a:lnTo>
                <a:lnTo>
                  <a:pt x="1375" y="2541"/>
                </a:lnTo>
                <a:lnTo>
                  <a:pt x="1562" y="2537"/>
                </a:lnTo>
                <a:lnTo>
                  <a:pt x="1746" y="2541"/>
                </a:lnTo>
                <a:lnTo>
                  <a:pt x="1919" y="2565"/>
                </a:lnTo>
                <a:lnTo>
                  <a:pt x="2079" y="2602"/>
                </a:lnTo>
                <a:lnTo>
                  <a:pt x="2222" y="2661"/>
                </a:lnTo>
                <a:lnTo>
                  <a:pt x="2350" y="2746"/>
                </a:lnTo>
                <a:lnTo>
                  <a:pt x="2457" y="2851"/>
                </a:lnTo>
                <a:lnTo>
                  <a:pt x="2535" y="2989"/>
                </a:lnTo>
                <a:lnTo>
                  <a:pt x="2535" y="280"/>
                </a:lnTo>
                <a:lnTo>
                  <a:pt x="2535" y="280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0" name="Freeform 20"/>
          <p:cNvSpPr>
            <a:spLocks/>
          </p:cNvSpPr>
          <p:nvPr/>
        </p:nvSpPr>
        <p:spPr bwMode="auto">
          <a:xfrm>
            <a:off x="6872288" y="1039813"/>
            <a:ext cx="2087562" cy="4600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08" y="2677"/>
              </a:cxn>
              <a:cxn ang="0">
                <a:pos x="1315" y="2898"/>
              </a:cxn>
              <a:cxn ang="0">
                <a:pos x="115" y="132"/>
              </a:cxn>
              <a:cxn ang="0">
                <a:pos x="85" y="132"/>
              </a:cxn>
              <a:cxn ang="0">
                <a:pos x="0" y="0"/>
              </a:cxn>
            </a:cxnLst>
            <a:rect l="0" t="0" r="r" b="b"/>
            <a:pathLst>
              <a:path w="1315" h="2898">
                <a:moveTo>
                  <a:pt x="0" y="0"/>
                </a:moveTo>
                <a:lnTo>
                  <a:pt x="1108" y="2677"/>
                </a:lnTo>
                <a:lnTo>
                  <a:pt x="1315" y="2898"/>
                </a:lnTo>
                <a:lnTo>
                  <a:pt x="115" y="132"/>
                </a:lnTo>
                <a:lnTo>
                  <a:pt x="85" y="132"/>
                </a:lnTo>
                <a:lnTo>
                  <a:pt x="0" y="0"/>
                </a:lnTo>
                <a:close/>
              </a:path>
            </a:pathLst>
          </a:custGeom>
          <a:solidFill>
            <a:srgbClr val="FFFFE1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1" name="Freeform 21"/>
          <p:cNvSpPr>
            <a:spLocks/>
          </p:cNvSpPr>
          <p:nvPr/>
        </p:nvSpPr>
        <p:spPr bwMode="auto">
          <a:xfrm>
            <a:off x="254000" y="1042988"/>
            <a:ext cx="2093913" cy="4597400"/>
          </a:xfrm>
          <a:custGeom>
            <a:avLst/>
            <a:gdLst/>
            <a:ahLst/>
            <a:cxnLst>
              <a:cxn ang="0">
                <a:pos x="0" y="2896"/>
              </a:cxn>
              <a:cxn ang="0">
                <a:pos x="208" y="2675"/>
              </a:cxn>
              <a:cxn ang="0">
                <a:pos x="1319" y="0"/>
              </a:cxn>
              <a:cxn ang="0">
                <a:pos x="1232" y="130"/>
              </a:cxn>
              <a:cxn ang="0">
                <a:pos x="1204" y="130"/>
              </a:cxn>
              <a:cxn ang="0">
                <a:pos x="0" y="2896"/>
              </a:cxn>
            </a:cxnLst>
            <a:rect l="0" t="0" r="r" b="b"/>
            <a:pathLst>
              <a:path w="1319" h="2896">
                <a:moveTo>
                  <a:pt x="0" y="2896"/>
                </a:moveTo>
                <a:lnTo>
                  <a:pt x="208" y="2675"/>
                </a:lnTo>
                <a:lnTo>
                  <a:pt x="1319" y="0"/>
                </a:lnTo>
                <a:lnTo>
                  <a:pt x="1232" y="130"/>
                </a:lnTo>
                <a:lnTo>
                  <a:pt x="1204" y="130"/>
                </a:lnTo>
                <a:lnTo>
                  <a:pt x="0" y="2896"/>
                </a:lnTo>
                <a:close/>
              </a:path>
            </a:pathLst>
          </a:custGeom>
          <a:solidFill>
            <a:srgbClr val="FFFFE1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2" name="Freeform 22"/>
          <p:cNvSpPr>
            <a:spLocks/>
          </p:cNvSpPr>
          <p:nvPr/>
        </p:nvSpPr>
        <p:spPr bwMode="auto">
          <a:xfrm>
            <a:off x="225425" y="795338"/>
            <a:ext cx="8763000" cy="4995862"/>
          </a:xfrm>
          <a:custGeom>
            <a:avLst/>
            <a:gdLst/>
            <a:ahLst/>
            <a:cxnLst>
              <a:cxn ang="0">
                <a:pos x="2848" y="241"/>
              </a:cxn>
              <a:cxn ang="0">
                <a:pos x="3098" y="99"/>
              </a:cxn>
              <a:cxn ang="0">
                <a:pos x="3358" y="45"/>
              </a:cxn>
              <a:cxn ang="0">
                <a:pos x="3632" y="59"/>
              </a:cxn>
              <a:cxn ang="0">
                <a:pos x="3909" y="109"/>
              </a:cxn>
              <a:cxn ang="0">
                <a:pos x="4180" y="172"/>
              </a:cxn>
              <a:cxn ang="0">
                <a:pos x="4293" y="306"/>
              </a:cxn>
              <a:cxn ang="0">
                <a:pos x="5287" y="3029"/>
              </a:cxn>
              <a:cxn ang="0">
                <a:pos x="4764" y="3015"/>
              </a:cxn>
              <a:cxn ang="0">
                <a:pos x="4107" y="2995"/>
              </a:cxn>
              <a:cxn ang="0">
                <a:pos x="3510" y="2975"/>
              </a:cxn>
              <a:cxn ang="0">
                <a:pos x="3150" y="2960"/>
              </a:cxn>
              <a:cxn ang="0">
                <a:pos x="3034" y="2983"/>
              </a:cxn>
              <a:cxn ang="0">
                <a:pos x="3079" y="3058"/>
              </a:cxn>
              <a:cxn ang="0">
                <a:pos x="3063" y="3106"/>
              </a:cxn>
              <a:cxn ang="0">
                <a:pos x="2441" y="3098"/>
              </a:cxn>
              <a:cxn ang="0">
                <a:pos x="2459" y="3048"/>
              </a:cxn>
              <a:cxn ang="0">
                <a:pos x="2452" y="2960"/>
              </a:cxn>
              <a:cxn ang="0">
                <a:pos x="2288" y="2964"/>
              </a:cxn>
              <a:cxn ang="0">
                <a:pos x="1830" y="2981"/>
              </a:cxn>
              <a:cxn ang="0">
                <a:pos x="1191" y="3001"/>
              </a:cxn>
              <a:cxn ang="0">
                <a:pos x="562" y="3019"/>
              </a:cxn>
              <a:cxn ang="0">
                <a:pos x="120" y="3031"/>
              </a:cxn>
              <a:cxn ang="0">
                <a:pos x="1250" y="306"/>
              </a:cxn>
              <a:cxn ang="0">
                <a:pos x="1432" y="154"/>
              </a:cxn>
              <a:cxn ang="0">
                <a:pos x="1706" y="89"/>
              </a:cxn>
              <a:cxn ang="0">
                <a:pos x="1979" y="49"/>
              </a:cxn>
              <a:cxn ang="0">
                <a:pos x="2252" y="53"/>
              </a:cxn>
              <a:cxn ang="0">
                <a:pos x="2508" y="136"/>
              </a:cxn>
              <a:cxn ang="0">
                <a:pos x="2748" y="316"/>
              </a:cxn>
              <a:cxn ang="0">
                <a:pos x="2759" y="274"/>
              </a:cxn>
              <a:cxn ang="0">
                <a:pos x="2525" y="97"/>
              </a:cxn>
              <a:cxn ang="0">
                <a:pos x="2255" y="14"/>
              </a:cxn>
              <a:cxn ang="0">
                <a:pos x="1979" y="6"/>
              </a:cxn>
              <a:cxn ang="0">
                <a:pos x="1699" y="49"/>
              </a:cxn>
              <a:cxn ang="0">
                <a:pos x="1424" y="116"/>
              </a:cxn>
              <a:cxn ang="0">
                <a:pos x="1242" y="266"/>
              </a:cxn>
              <a:cxn ang="0">
                <a:pos x="0" y="3046"/>
              </a:cxn>
              <a:cxn ang="0">
                <a:pos x="120" y="3070"/>
              </a:cxn>
              <a:cxn ang="0">
                <a:pos x="562" y="3058"/>
              </a:cxn>
              <a:cxn ang="0">
                <a:pos x="1191" y="3042"/>
              </a:cxn>
              <a:cxn ang="0">
                <a:pos x="1830" y="3023"/>
              </a:cxn>
              <a:cxn ang="0">
                <a:pos x="2288" y="3007"/>
              </a:cxn>
              <a:cxn ang="0">
                <a:pos x="2445" y="3001"/>
              </a:cxn>
              <a:cxn ang="0">
                <a:pos x="2399" y="3076"/>
              </a:cxn>
              <a:cxn ang="0">
                <a:pos x="2761" y="3147"/>
              </a:cxn>
              <a:cxn ang="0">
                <a:pos x="3125" y="3076"/>
              </a:cxn>
              <a:cxn ang="0">
                <a:pos x="3076" y="3001"/>
              </a:cxn>
              <a:cxn ang="0">
                <a:pos x="3232" y="3007"/>
              </a:cxn>
              <a:cxn ang="0">
                <a:pos x="3696" y="3023"/>
              </a:cxn>
              <a:cxn ang="0">
                <a:pos x="4331" y="3042"/>
              </a:cxn>
              <a:cxn ang="0">
                <a:pos x="4962" y="3058"/>
              </a:cxn>
              <a:cxn ang="0">
                <a:pos x="5402" y="3070"/>
              </a:cxn>
              <a:cxn ang="0">
                <a:pos x="5520" y="3046"/>
              </a:cxn>
              <a:cxn ang="0">
                <a:pos x="4283" y="264"/>
              </a:cxn>
              <a:cxn ang="0">
                <a:pos x="4102" y="112"/>
              </a:cxn>
              <a:cxn ang="0">
                <a:pos x="3823" y="49"/>
              </a:cxn>
              <a:cxn ang="0">
                <a:pos x="3540" y="6"/>
              </a:cxn>
              <a:cxn ang="0">
                <a:pos x="3263" y="12"/>
              </a:cxn>
              <a:cxn ang="0">
                <a:pos x="2994" y="95"/>
              </a:cxn>
              <a:cxn ang="0">
                <a:pos x="2759" y="274"/>
              </a:cxn>
            </a:cxnLst>
            <a:rect l="0" t="0" r="r" b="b"/>
            <a:pathLst>
              <a:path w="5520" h="3147">
                <a:moveTo>
                  <a:pt x="2761" y="326"/>
                </a:moveTo>
                <a:lnTo>
                  <a:pt x="2770" y="318"/>
                </a:lnTo>
                <a:lnTo>
                  <a:pt x="2848" y="241"/>
                </a:lnTo>
                <a:lnTo>
                  <a:pt x="2932" y="183"/>
                </a:lnTo>
                <a:lnTo>
                  <a:pt x="3010" y="136"/>
                </a:lnTo>
                <a:lnTo>
                  <a:pt x="3098" y="99"/>
                </a:lnTo>
                <a:lnTo>
                  <a:pt x="3179" y="71"/>
                </a:lnTo>
                <a:lnTo>
                  <a:pt x="3267" y="51"/>
                </a:lnTo>
                <a:lnTo>
                  <a:pt x="3358" y="45"/>
                </a:lnTo>
                <a:lnTo>
                  <a:pt x="3449" y="41"/>
                </a:lnTo>
                <a:lnTo>
                  <a:pt x="3540" y="49"/>
                </a:lnTo>
                <a:lnTo>
                  <a:pt x="3632" y="59"/>
                </a:lnTo>
                <a:lnTo>
                  <a:pt x="3725" y="71"/>
                </a:lnTo>
                <a:lnTo>
                  <a:pt x="3818" y="89"/>
                </a:lnTo>
                <a:lnTo>
                  <a:pt x="3909" y="109"/>
                </a:lnTo>
                <a:lnTo>
                  <a:pt x="4001" y="130"/>
                </a:lnTo>
                <a:lnTo>
                  <a:pt x="4094" y="154"/>
                </a:lnTo>
                <a:lnTo>
                  <a:pt x="4180" y="172"/>
                </a:lnTo>
                <a:lnTo>
                  <a:pt x="4256" y="296"/>
                </a:lnTo>
                <a:lnTo>
                  <a:pt x="4272" y="306"/>
                </a:lnTo>
                <a:lnTo>
                  <a:pt x="4293" y="306"/>
                </a:lnTo>
                <a:lnTo>
                  <a:pt x="5473" y="3033"/>
                </a:lnTo>
                <a:lnTo>
                  <a:pt x="5402" y="3031"/>
                </a:lnTo>
                <a:lnTo>
                  <a:pt x="5287" y="3029"/>
                </a:lnTo>
                <a:lnTo>
                  <a:pt x="5138" y="3023"/>
                </a:lnTo>
                <a:lnTo>
                  <a:pt x="4962" y="3019"/>
                </a:lnTo>
                <a:lnTo>
                  <a:pt x="4764" y="3015"/>
                </a:lnTo>
                <a:lnTo>
                  <a:pt x="4551" y="3007"/>
                </a:lnTo>
                <a:lnTo>
                  <a:pt x="4331" y="3001"/>
                </a:lnTo>
                <a:lnTo>
                  <a:pt x="4107" y="2995"/>
                </a:lnTo>
                <a:lnTo>
                  <a:pt x="3896" y="2987"/>
                </a:lnTo>
                <a:lnTo>
                  <a:pt x="3696" y="2981"/>
                </a:lnTo>
                <a:lnTo>
                  <a:pt x="3510" y="2975"/>
                </a:lnTo>
                <a:lnTo>
                  <a:pt x="3354" y="2969"/>
                </a:lnTo>
                <a:lnTo>
                  <a:pt x="3232" y="2964"/>
                </a:lnTo>
                <a:lnTo>
                  <a:pt x="3150" y="2960"/>
                </a:lnTo>
                <a:lnTo>
                  <a:pt x="3116" y="2958"/>
                </a:lnTo>
                <a:lnTo>
                  <a:pt x="3070" y="2960"/>
                </a:lnTo>
                <a:lnTo>
                  <a:pt x="3034" y="2983"/>
                </a:lnTo>
                <a:lnTo>
                  <a:pt x="3025" y="3031"/>
                </a:lnTo>
                <a:lnTo>
                  <a:pt x="3063" y="3048"/>
                </a:lnTo>
                <a:lnTo>
                  <a:pt x="3079" y="3058"/>
                </a:lnTo>
                <a:lnTo>
                  <a:pt x="3085" y="3076"/>
                </a:lnTo>
                <a:lnTo>
                  <a:pt x="3081" y="3098"/>
                </a:lnTo>
                <a:lnTo>
                  <a:pt x="3063" y="3106"/>
                </a:lnTo>
                <a:lnTo>
                  <a:pt x="2761" y="3106"/>
                </a:lnTo>
                <a:lnTo>
                  <a:pt x="2459" y="3106"/>
                </a:lnTo>
                <a:lnTo>
                  <a:pt x="2441" y="3098"/>
                </a:lnTo>
                <a:lnTo>
                  <a:pt x="2441" y="3076"/>
                </a:lnTo>
                <a:lnTo>
                  <a:pt x="2445" y="3058"/>
                </a:lnTo>
                <a:lnTo>
                  <a:pt x="2459" y="3048"/>
                </a:lnTo>
                <a:lnTo>
                  <a:pt x="2499" y="3031"/>
                </a:lnTo>
                <a:lnTo>
                  <a:pt x="2490" y="2983"/>
                </a:lnTo>
                <a:lnTo>
                  <a:pt x="2452" y="2960"/>
                </a:lnTo>
                <a:lnTo>
                  <a:pt x="2405" y="2958"/>
                </a:lnTo>
                <a:lnTo>
                  <a:pt x="2374" y="2960"/>
                </a:lnTo>
                <a:lnTo>
                  <a:pt x="2288" y="2964"/>
                </a:lnTo>
                <a:lnTo>
                  <a:pt x="2165" y="2969"/>
                </a:lnTo>
                <a:lnTo>
                  <a:pt x="2012" y="2975"/>
                </a:lnTo>
                <a:lnTo>
                  <a:pt x="1830" y="2981"/>
                </a:lnTo>
                <a:lnTo>
                  <a:pt x="1626" y="2987"/>
                </a:lnTo>
                <a:lnTo>
                  <a:pt x="1412" y="2995"/>
                </a:lnTo>
                <a:lnTo>
                  <a:pt x="1191" y="3001"/>
                </a:lnTo>
                <a:lnTo>
                  <a:pt x="973" y="3007"/>
                </a:lnTo>
                <a:lnTo>
                  <a:pt x="760" y="3015"/>
                </a:lnTo>
                <a:lnTo>
                  <a:pt x="562" y="3019"/>
                </a:lnTo>
                <a:lnTo>
                  <a:pt x="382" y="3023"/>
                </a:lnTo>
                <a:lnTo>
                  <a:pt x="235" y="3029"/>
                </a:lnTo>
                <a:lnTo>
                  <a:pt x="120" y="3031"/>
                </a:lnTo>
                <a:lnTo>
                  <a:pt x="47" y="3033"/>
                </a:lnTo>
                <a:lnTo>
                  <a:pt x="1231" y="306"/>
                </a:lnTo>
                <a:lnTo>
                  <a:pt x="1250" y="306"/>
                </a:lnTo>
                <a:lnTo>
                  <a:pt x="1268" y="296"/>
                </a:lnTo>
                <a:lnTo>
                  <a:pt x="1348" y="172"/>
                </a:lnTo>
                <a:lnTo>
                  <a:pt x="1432" y="154"/>
                </a:lnTo>
                <a:lnTo>
                  <a:pt x="1521" y="132"/>
                </a:lnTo>
                <a:lnTo>
                  <a:pt x="1615" y="110"/>
                </a:lnTo>
                <a:lnTo>
                  <a:pt x="1706" y="89"/>
                </a:lnTo>
                <a:lnTo>
                  <a:pt x="1797" y="71"/>
                </a:lnTo>
                <a:lnTo>
                  <a:pt x="1892" y="61"/>
                </a:lnTo>
                <a:lnTo>
                  <a:pt x="1979" y="49"/>
                </a:lnTo>
                <a:lnTo>
                  <a:pt x="2072" y="45"/>
                </a:lnTo>
                <a:lnTo>
                  <a:pt x="2163" y="45"/>
                </a:lnTo>
                <a:lnTo>
                  <a:pt x="2252" y="53"/>
                </a:lnTo>
                <a:lnTo>
                  <a:pt x="2339" y="71"/>
                </a:lnTo>
                <a:lnTo>
                  <a:pt x="2423" y="99"/>
                </a:lnTo>
                <a:lnTo>
                  <a:pt x="2508" y="136"/>
                </a:lnTo>
                <a:lnTo>
                  <a:pt x="2590" y="183"/>
                </a:lnTo>
                <a:lnTo>
                  <a:pt x="2667" y="241"/>
                </a:lnTo>
                <a:lnTo>
                  <a:pt x="2748" y="316"/>
                </a:lnTo>
                <a:lnTo>
                  <a:pt x="2761" y="328"/>
                </a:lnTo>
                <a:lnTo>
                  <a:pt x="2759" y="326"/>
                </a:lnTo>
                <a:lnTo>
                  <a:pt x="2759" y="274"/>
                </a:lnTo>
                <a:lnTo>
                  <a:pt x="2692" y="211"/>
                </a:lnTo>
                <a:lnTo>
                  <a:pt x="2612" y="146"/>
                </a:lnTo>
                <a:lnTo>
                  <a:pt x="2525" y="97"/>
                </a:lnTo>
                <a:lnTo>
                  <a:pt x="2437" y="59"/>
                </a:lnTo>
                <a:lnTo>
                  <a:pt x="2346" y="32"/>
                </a:lnTo>
                <a:lnTo>
                  <a:pt x="2255" y="14"/>
                </a:lnTo>
                <a:lnTo>
                  <a:pt x="2163" y="4"/>
                </a:lnTo>
                <a:lnTo>
                  <a:pt x="2072" y="2"/>
                </a:lnTo>
                <a:lnTo>
                  <a:pt x="1979" y="6"/>
                </a:lnTo>
                <a:lnTo>
                  <a:pt x="1886" y="18"/>
                </a:lnTo>
                <a:lnTo>
                  <a:pt x="1793" y="32"/>
                </a:lnTo>
                <a:lnTo>
                  <a:pt x="1699" y="49"/>
                </a:lnTo>
                <a:lnTo>
                  <a:pt x="1606" y="71"/>
                </a:lnTo>
                <a:lnTo>
                  <a:pt x="1515" y="91"/>
                </a:lnTo>
                <a:lnTo>
                  <a:pt x="1424" y="116"/>
                </a:lnTo>
                <a:lnTo>
                  <a:pt x="1333" y="136"/>
                </a:lnTo>
                <a:lnTo>
                  <a:pt x="1321" y="146"/>
                </a:lnTo>
                <a:lnTo>
                  <a:pt x="1242" y="266"/>
                </a:lnTo>
                <a:lnTo>
                  <a:pt x="1222" y="264"/>
                </a:lnTo>
                <a:lnTo>
                  <a:pt x="1206" y="276"/>
                </a:lnTo>
                <a:lnTo>
                  <a:pt x="0" y="3046"/>
                </a:lnTo>
                <a:lnTo>
                  <a:pt x="18" y="3076"/>
                </a:lnTo>
                <a:lnTo>
                  <a:pt x="44" y="3074"/>
                </a:lnTo>
                <a:lnTo>
                  <a:pt x="120" y="3070"/>
                </a:lnTo>
                <a:lnTo>
                  <a:pt x="235" y="3068"/>
                </a:lnTo>
                <a:lnTo>
                  <a:pt x="382" y="3064"/>
                </a:lnTo>
                <a:lnTo>
                  <a:pt x="562" y="3058"/>
                </a:lnTo>
                <a:lnTo>
                  <a:pt x="760" y="3056"/>
                </a:lnTo>
                <a:lnTo>
                  <a:pt x="973" y="3048"/>
                </a:lnTo>
                <a:lnTo>
                  <a:pt x="1191" y="3042"/>
                </a:lnTo>
                <a:lnTo>
                  <a:pt x="1412" y="3037"/>
                </a:lnTo>
                <a:lnTo>
                  <a:pt x="1626" y="3031"/>
                </a:lnTo>
                <a:lnTo>
                  <a:pt x="1830" y="3023"/>
                </a:lnTo>
                <a:lnTo>
                  <a:pt x="2012" y="3019"/>
                </a:lnTo>
                <a:lnTo>
                  <a:pt x="2165" y="3011"/>
                </a:lnTo>
                <a:lnTo>
                  <a:pt x="2288" y="3007"/>
                </a:lnTo>
                <a:lnTo>
                  <a:pt x="2374" y="3003"/>
                </a:lnTo>
                <a:lnTo>
                  <a:pt x="2412" y="2999"/>
                </a:lnTo>
                <a:lnTo>
                  <a:pt x="2445" y="3001"/>
                </a:lnTo>
                <a:lnTo>
                  <a:pt x="2459" y="3007"/>
                </a:lnTo>
                <a:lnTo>
                  <a:pt x="2417" y="3031"/>
                </a:lnTo>
                <a:lnTo>
                  <a:pt x="2399" y="3076"/>
                </a:lnTo>
                <a:lnTo>
                  <a:pt x="2414" y="3127"/>
                </a:lnTo>
                <a:lnTo>
                  <a:pt x="2459" y="3147"/>
                </a:lnTo>
                <a:lnTo>
                  <a:pt x="2761" y="3147"/>
                </a:lnTo>
                <a:lnTo>
                  <a:pt x="3063" y="3147"/>
                </a:lnTo>
                <a:lnTo>
                  <a:pt x="3110" y="3127"/>
                </a:lnTo>
                <a:lnTo>
                  <a:pt x="3125" y="3076"/>
                </a:lnTo>
                <a:lnTo>
                  <a:pt x="3107" y="3031"/>
                </a:lnTo>
                <a:lnTo>
                  <a:pt x="3063" y="3007"/>
                </a:lnTo>
                <a:lnTo>
                  <a:pt x="3076" y="3001"/>
                </a:lnTo>
                <a:lnTo>
                  <a:pt x="3110" y="2999"/>
                </a:lnTo>
                <a:lnTo>
                  <a:pt x="3148" y="3003"/>
                </a:lnTo>
                <a:lnTo>
                  <a:pt x="3232" y="3007"/>
                </a:lnTo>
                <a:lnTo>
                  <a:pt x="3354" y="3011"/>
                </a:lnTo>
                <a:lnTo>
                  <a:pt x="3510" y="3019"/>
                </a:lnTo>
                <a:lnTo>
                  <a:pt x="3696" y="3023"/>
                </a:lnTo>
                <a:lnTo>
                  <a:pt x="3896" y="3031"/>
                </a:lnTo>
                <a:lnTo>
                  <a:pt x="4107" y="3037"/>
                </a:lnTo>
                <a:lnTo>
                  <a:pt x="4331" y="3042"/>
                </a:lnTo>
                <a:lnTo>
                  <a:pt x="4551" y="3048"/>
                </a:lnTo>
                <a:lnTo>
                  <a:pt x="4764" y="3056"/>
                </a:lnTo>
                <a:lnTo>
                  <a:pt x="4962" y="3058"/>
                </a:lnTo>
                <a:lnTo>
                  <a:pt x="5138" y="3064"/>
                </a:lnTo>
                <a:lnTo>
                  <a:pt x="5287" y="3068"/>
                </a:lnTo>
                <a:lnTo>
                  <a:pt x="5402" y="3070"/>
                </a:lnTo>
                <a:lnTo>
                  <a:pt x="5477" y="3074"/>
                </a:lnTo>
                <a:lnTo>
                  <a:pt x="5502" y="3076"/>
                </a:lnTo>
                <a:lnTo>
                  <a:pt x="5520" y="3046"/>
                </a:lnTo>
                <a:lnTo>
                  <a:pt x="4322" y="276"/>
                </a:lnTo>
                <a:lnTo>
                  <a:pt x="4302" y="264"/>
                </a:lnTo>
                <a:lnTo>
                  <a:pt x="4283" y="264"/>
                </a:lnTo>
                <a:lnTo>
                  <a:pt x="4200" y="142"/>
                </a:lnTo>
                <a:lnTo>
                  <a:pt x="4192" y="136"/>
                </a:lnTo>
                <a:lnTo>
                  <a:pt x="4102" y="112"/>
                </a:lnTo>
                <a:lnTo>
                  <a:pt x="4009" y="89"/>
                </a:lnTo>
                <a:lnTo>
                  <a:pt x="3918" y="71"/>
                </a:lnTo>
                <a:lnTo>
                  <a:pt x="3823" y="49"/>
                </a:lnTo>
                <a:lnTo>
                  <a:pt x="3729" y="30"/>
                </a:lnTo>
                <a:lnTo>
                  <a:pt x="3636" y="18"/>
                </a:lnTo>
                <a:lnTo>
                  <a:pt x="3540" y="6"/>
                </a:lnTo>
                <a:lnTo>
                  <a:pt x="3449" y="0"/>
                </a:lnTo>
                <a:lnTo>
                  <a:pt x="3358" y="2"/>
                </a:lnTo>
                <a:lnTo>
                  <a:pt x="3263" y="12"/>
                </a:lnTo>
                <a:lnTo>
                  <a:pt x="3176" y="30"/>
                </a:lnTo>
                <a:lnTo>
                  <a:pt x="3083" y="59"/>
                </a:lnTo>
                <a:lnTo>
                  <a:pt x="2994" y="95"/>
                </a:lnTo>
                <a:lnTo>
                  <a:pt x="2910" y="146"/>
                </a:lnTo>
                <a:lnTo>
                  <a:pt x="2825" y="211"/>
                </a:lnTo>
                <a:lnTo>
                  <a:pt x="2759" y="274"/>
                </a:lnTo>
                <a:lnTo>
                  <a:pt x="2761" y="326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80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6" name="Freeform 26"/>
          <p:cNvSpPr>
            <a:spLocks/>
          </p:cNvSpPr>
          <p:nvPr/>
        </p:nvSpPr>
        <p:spPr bwMode="auto">
          <a:xfrm>
            <a:off x="228600" y="762000"/>
            <a:ext cx="8763000" cy="4995863"/>
          </a:xfrm>
          <a:custGeom>
            <a:avLst/>
            <a:gdLst/>
            <a:ahLst/>
            <a:cxnLst>
              <a:cxn ang="0">
                <a:pos x="2848" y="241"/>
              </a:cxn>
              <a:cxn ang="0">
                <a:pos x="3098" y="99"/>
              </a:cxn>
              <a:cxn ang="0">
                <a:pos x="3358" y="45"/>
              </a:cxn>
              <a:cxn ang="0">
                <a:pos x="3632" y="59"/>
              </a:cxn>
              <a:cxn ang="0">
                <a:pos x="3909" y="109"/>
              </a:cxn>
              <a:cxn ang="0">
                <a:pos x="4180" y="172"/>
              </a:cxn>
              <a:cxn ang="0">
                <a:pos x="4293" y="306"/>
              </a:cxn>
              <a:cxn ang="0">
                <a:pos x="5287" y="3029"/>
              </a:cxn>
              <a:cxn ang="0">
                <a:pos x="4764" y="3015"/>
              </a:cxn>
              <a:cxn ang="0">
                <a:pos x="4107" y="2995"/>
              </a:cxn>
              <a:cxn ang="0">
                <a:pos x="3510" y="2975"/>
              </a:cxn>
              <a:cxn ang="0">
                <a:pos x="3150" y="2960"/>
              </a:cxn>
              <a:cxn ang="0">
                <a:pos x="3034" y="2983"/>
              </a:cxn>
              <a:cxn ang="0">
                <a:pos x="3079" y="3058"/>
              </a:cxn>
              <a:cxn ang="0">
                <a:pos x="3063" y="3106"/>
              </a:cxn>
              <a:cxn ang="0">
                <a:pos x="2441" y="3098"/>
              </a:cxn>
              <a:cxn ang="0">
                <a:pos x="2459" y="3048"/>
              </a:cxn>
              <a:cxn ang="0">
                <a:pos x="2452" y="2960"/>
              </a:cxn>
              <a:cxn ang="0">
                <a:pos x="2288" y="2964"/>
              </a:cxn>
              <a:cxn ang="0">
                <a:pos x="1830" y="2981"/>
              </a:cxn>
              <a:cxn ang="0">
                <a:pos x="1191" y="3001"/>
              </a:cxn>
              <a:cxn ang="0">
                <a:pos x="562" y="3019"/>
              </a:cxn>
              <a:cxn ang="0">
                <a:pos x="120" y="3031"/>
              </a:cxn>
              <a:cxn ang="0">
                <a:pos x="1250" y="306"/>
              </a:cxn>
              <a:cxn ang="0">
                <a:pos x="1432" y="154"/>
              </a:cxn>
              <a:cxn ang="0">
                <a:pos x="1706" y="89"/>
              </a:cxn>
              <a:cxn ang="0">
                <a:pos x="1979" y="49"/>
              </a:cxn>
              <a:cxn ang="0">
                <a:pos x="2252" y="53"/>
              </a:cxn>
              <a:cxn ang="0">
                <a:pos x="2508" y="136"/>
              </a:cxn>
              <a:cxn ang="0">
                <a:pos x="2748" y="316"/>
              </a:cxn>
              <a:cxn ang="0">
                <a:pos x="2759" y="274"/>
              </a:cxn>
              <a:cxn ang="0">
                <a:pos x="2525" y="97"/>
              </a:cxn>
              <a:cxn ang="0">
                <a:pos x="2255" y="14"/>
              </a:cxn>
              <a:cxn ang="0">
                <a:pos x="1979" y="6"/>
              </a:cxn>
              <a:cxn ang="0">
                <a:pos x="1699" y="49"/>
              </a:cxn>
              <a:cxn ang="0">
                <a:pos x="1424" y="116"/>
              </a:cxn>
              <a:cxn ang="0">
                <a:pos x="1242" y="266"/>
              </a:cxn>
              <a:cxn ang="0">
                <a:pos x="0" y="3046"/>
              </a:cxn>
              <a:cxn ang="0">
                <a:pos x="120" y="3070"/>
              </a:cxn>
              <a:cxn ang="0">
                <a:pos x="562" y="3058"/>
              </a:cxn>
              <a:cxn ang="0">
                <a:pos x="1191" y="3042"/>
              </a:cxn>
              <a:cxn ang="0">
                <a:pos x="1830" y="3023"/>
              </a:cxn>
              <a:cxn ang="0">
                <a:pos x="2288" y="3007"/>
              </a:cxn>
              <a:cxn ang="0">
                <a:pos x="2445" y="3001"/>
              </a:cxn>
              <a:cxn ang="0">
                <a:pos x="2399" y="3076"/>
              </a:cxn>
              <a:cxn ang="0">
                <a:pos x="2761" y="3147"/>
              </a:cxn>
              <a:cxn ang="0">
                <a:pos x="3125" y="3076"/>
              </a:cxn>
              <a:cxn ang="0">
                <a:pos x="3076" y="3001"/>
              </a:cxn>
              <a:cxn ang="0">
                <a:pos x="3232" y="3007"/>
              </a:cxn>
              <a:cxn ang="0">
                <a:pos x="3696" y="3023"/>
              </a:cxn>
              <a:cxn ang="0">
                <a:pos x="4331" y="3042"/>
              </a:cxn>
              <a:cxn ang="0">
                <a:pos x="4962" y="3058"/>
              </a:cxn>
              <a:cxn ang="0">
                <a:pos x="5402" y="3070"/>
              </a:cxn>
              <a:cxn ang="0">
                <a:pos x="5520" y="3046"/>
              </a:cxn>
              <a:cxn ang="0">
                <a:pos x="4283" y="264"/>
              </a:cxn>
              <a:cxn ang="0">
                <a:pos x="4102" y="112"/>
              </a:cxn>
              <a:cxn ang="0">
                <a:pos x="3823" y="49"/>
              </a:cxn>
              <a:cxn ang="0">
                <a:pos x="3540" y="6"/>
              </a:cxn>
              <a:cxn ang="0">
                <a:pos x="3263" y="12"/>
              </a:cxn>
              <a:cxn ang="0">
                <a:pos x="2994" y="95"/>
              </a:cxn>
              <a:cxn ang="0">
                <a:pos x="2759" y="274"/>
              </a:cxn>
            </a:cxnLst>
            <a:rect l="0" t="0" r="r" b="b"/>
            <a:pathLst>
              <a:path w="5520" h="3147">
                <a:moveTo>
                  <a:pt x="2761" y="326"/>
                </a:moveTo>
                <a:lnTo>
                  <a:pt x="2770" y="318"/>
                </a:lnTo>
                <a:lnTo>
                  <a:pt x="2848" y="241"/>
                </a:lnTo>
                <a:lnTo>
                  <a:pt x="2932" y="183"/>
                </a:lnTo>
                <a:lnTo>
                  <a:pt x="3010" y="136"/>
                </a:lnTo>
                <a:lnTo>
                  <a:pt x="3098" y="99"/>
                </a:lnTo>
                <a:lnTo>
                  <a:pt x="3179" y="71"/>
                </a:lnTo>
                <a:lnTo>
                  <a:pt x="3267" y="51"/>
                </a:lnTo>
                <a:lnTo>
                  <a:pt x="3358" y="45"/>
                </a:lnTo>
                <a:lnTo>
                  <a:pt x="3449" y="41"/>
                </a:lnTo>
                <a:lnTo>
                  <a:pt x="3540" y="49"/>
                </a:lnTo>
                <a:lnTo>
                  <a:pt x="3632" y="59"/>
                </a:lnTo>
                <a:lnTo>
                  <a:pt x="3725" y="71"/>
                </a:lnTo>
                <a:lnTo>
                  <a:pt x="3818" y="89"/>
                </a:lnTo>
                <a:lnTo>
                  <a:pt x="3909" y="109"/>
                </a:lnTo>
                <a:lnTo>
                  <a:pt x="4001" y="130"/>
                </a:lnTo>
                <a:lnTo>
                  <a:pt x="4094" y="154"/>
                </a:lnTo>
                <a:lnTo>
                  <a:pt x="4180" y="172"/>
                </a:lnTo>
                <a:lnTo>
                  <a:pt x="4256" y="296"/>
                </a:lnTo>
                <a:lnTo>
                  <a:pt x="4272" y="306"/>
                </a:lnTo>
                <a:lnTo>
                  <a:pt x="4293" y="306"/>
                </a:lnTo>
                <a:lnTo>
                  <a:pt x="5473" y="3033"/>
                </a:lnTo>
                <a:lnTo>
                  <a:pt x="5402" y="3031"/>
                </a:lnTo>
                <a:lnTo>
                  <a:pt x="5287" y="3029"/>
                </a:lnTo>
                <a:lnTo>
                  <a:pt x="5138" y="3023"/>
                </a:lnTo>
                <a:lnTo>
                  <a:pt x="4962" y="3019"/>
                </a:lnTo>
                <a:lnTo>
                  <a:pt x="4764" y="3015"/>
                </a:lnTo>
                <a:lnTo>
                  <a:pt x="4551" y="3007"/>
                </a:lnTo>
                <a:lnTo>
                  <a:pt x="4331" y="3001"/>
                </a:lnTo>
                <a:lnTo>
                  <a:pt x="4107" y="2995"/>
                </a:lnTo>
                <a:lnTo>
                  <a:pt x="3896" y="2987"/>
                </a:lnTo>
                <a:lnTo>
                  <a:pt x="3696" y="2981"/>
                </a:lnTo>
                <a:lnTo>
                  <a:pt x="3510" y="2975"/>
                </a:lnTo>
                <a:lnTo>
                  <a:pt x="3354" y="2969"/>
                </a:lnTo>
                <a:lnTo>
                  <a:pt x="3232" y="2964"/>
                </a:lnTo>
                <a:lnTo>
                  <a:pt x="3150" y="2960"/>
                </a:lnTo>
                <a:lnTo>
                  <a:pt x="3116" y="2958"/>
                </a:lnTo>
                <a:lnTo>
                  <a:pt x="3070" y="2960"/>
                </a:lnTo>
                <a:lnTo>
                  <a:pt x="3034" y="2983"/>
                </a:lnTo>
                <a:lnTo>
                  <a:pt x="3025" y="3031"/>
                </a:lnTo>
                <a:lnTo>
                  <a:pt x="3063" y="3048"/>
                </a:lnTo>
                <a:lnTo>
                  <a:pt x="3079" y="3058"/>
                </a:lnTo>
                <a:lnTo>
                  <a:pt x="3085" y="3076"/>
                </a:lnTo>
                <a:lnTo>
                  <a:pt x="3081" y="3098"/>
                </a:lnTo>
                <a:lnTo>
                  <a:pt x="3063" y="3106"/>
                </a:lnTo>
                <a:lnTo>
                  <a:pt x="2761" y="3106"/>
                </a:lnTo>
                <a:lnTo>
                  <a:pt x="2459" y="3106"/>
                </a:lnTo>
                <a:lnTo>
                  <a:pt x="2441" y="3098"/>
                </a:lnTo>
                <a:lnTo>
                  <a:pt x="2441" y="3076"/>
                </a:lnTo>
                <a:lnTo>
                  <a:pt x="2445" y="3058"/>
                </a:lnTo>
                <a:lnTo>
                  <a:pt x="2459" y="3048"/>
                </a:lnTo>
                <a:lnTo>
                  <a:pt x="2499" y="3031"/>
                </a:lnTo>
                <a:lnTo>
                  <a:pt x="2490" y="2983"/>
                </a:lnTo>
                <a:lnTo>
                  <a:pt x="2452" y="2960"/>
                </a:lnTo>
                <a:lnTo>
                  <a:pt x="2405" y="2958"/>
                </a:lnTo>
                <a:lnTo>
                  <a:pt x="2374" y="2960"/>
                </a:lnTo>
                <a:lnTo>
                  <a:pt x="2288" y="2964"/>
                </a:lnTo>
                <a:lnTo>
                  <a:pt x="2165" y="2969"/>
                </a:lnTo>
                <a:lnTo>
                  <a:pt x="2012" y="2975"/>
                </a:lnTo>
                <a:lnTo>
                  <a:pt x="1830" y="2981"/>
                </a:lnTo>
                <a:lnTo>
                  <a:pt x="1626" y="2987"/>
                </a:lnTo>
                <a:lnTo>
                  <a:pt x="1412" y="2995"/>
                </a:lnTo>
                <a:lnTo>
                  <a:pt x="1191" y="3001"/>
                </a:lnTo>
                <a:lnTo>
                  <a:pt x="973" y="3007"/>
                </a:lnTo>
                <a:lnTo>
                  <a:pt x="760" y="3015"/>
                </a:lnTo>
                <a:lnTo>
                  <a:pt x="562" y="3019"/>
                </a:lnTo>
                <a:lnTo>
                  <a:pt x="382" y="3023"/>
                </a:lnTo>
                <a:lnTo>
                  <a:pt x="235" y="3029"/>
                </a:lnTo>
                <a:lnTo>
                  <a:pt x="120" y="3031"/>
                </a:lnTo>
                <a:lnTo>
                  <a:pt x="47" y="3033"/>
                </a:lnTo>
                <a:lnTo>
                  <a:pt x="1231" y="306"/>
                </a:lnTo>
                <a:lnTo>
                  <a:pt x="1250" y="306"/>
                </a:lnTo>
                <a:lnTo>
                  <a:pt x="1268" y="296"/>
                </a:lnTo>
                <a:lnTo>
                  <a:pt x="1348" y="172"/>
                </a:lnTo>
                <a:lnTo>
                  <a:pt x="1432" y="154"/>
                </a:lnTo>
                <a:lnTo>
                  <a:pt x="1521" y="132"/>
                </a:lnTo>
                <a:lnTo>
                  <a:pt x="1615" y="110"/>
                </a:lnTo>
                <a:lnTo>
                  <a:pt x="1706" y="89"/>
                </a:lnTo>
                <a:lnTo>
                  <a:pt x="1797" y="71"/>
                </a:lnTo>
                <a:lnTo>
                  <a:pt x="1892" y="61"/>
                </a:lnTo>
                <a:lnTo>
                  <a:pt x="1979" y="49"/>
                </a:lnTo>
                <a:lnTo>
                  <a:pt x="2072" y="45"/>
                </a:lnTo>
                <a:lnTo>
                  <a:pt x="2163" y="45"/>
                </a:lnTo>
                <a:lnTo>
                  <a:pt x="2252" y="53"/>
                </a:lnTo>
                <a:lnTo>
                  <a:pt x="2339" y="71"/>
                </a:lnTo>
                <a:lnTo>
                  <a:pt x="2423" y="99"/>
                </a:lnTo>
                <a:lnTo>
                  <a:pt x="2508" y="136"/>
                </a:lnTo>
                <a:lnTo>
                  <a:pt x="2590" y="183"/>
                </a:lnTo>
                <a:lnTo>
                  <a:pt x="2667" y="241"/>
                </a:lnTo>
                <a:lnTo>
                  <a:pt x="2748" y="316"/>
                </a:lnTo>
                <a:lnTo>
                  <a:pt x="2761" y="328"/>
                </a:lnTo>
                <a:lnTo>
                  <a:pt x="2759" y="326"/>
                </a:lnTo>
                <a:lnTo>
                  <a:pt x="2759" y="274"/>
                </a:lnTo>
                <a:lnTo>
                  <a:pt x="2692" y="211"/>
                </a:lnTo>
                <a:lnTo>
                  <a:pt x="2612" y="146"/>
                </a:lnTo>
                <a:lnTo>
                  <a:pt x="2525" y="97"/>
                </a:lnTo>
                <a:lnTo>
                  <a:pt x="2437" y="59"/>
                </a:lnTo>
                <a:lnTo>
                  <a:pt x="2346" y="32"/>
                </a:lnTo>
                <a:lnTo>
                  <a:pt x="2255" y="14"/>
                </a:lnTo>
                <a:lnTo>
                  <a:pt x="2163" y="4"/>
                </a:lnTo>
                <a:lnTo>
                  <a:pt x="2072" y="2"/>
                </a:lnTo>
                <a:lnTo>
                  <a:pt x="1979" y="6"/>
                </a:lnTo>
                <a:lnTo>
                  <a:pt x="1886" y="18"/>
                </a:lnTo>
                <a:lnTo>
                  <a:pt x="1793" y="32"/>
                </a:lnTo>
                <a:lnTo>
                  <a:pt x="1699" y="49"/>
                </a:lnTo>
                <a:lnTo>
                  <a:pt x="1606" y="71"/>
                </a:lnTo>
                <a:lnTo>
                  <a:pt x="1515" y="91"/>
                </a:lnTo>
                <a:lnTo>
                  <a:pt x="1424" y="116"/>
                </a:lnTo>
                <a:lnTo>
                  <a:pt x="1333" y="136"/>
                </a:lnTo>
                <a:lnTo>
                  <a:pt x="1321" y="146"/>
                </a:lnTo>
                <a:lnTo>
                  <a:pt x="1242" y="266"/>
                </a:lnTo>
                <a:lnTo>
                  <a:pt x="1222" y="264"/>
                </a:lnTo>
                <a:lnTo>
                  <a:pt x="1206" y="276"/>
                </a:lnTo>
                <a:lnTo>
                  <a:pt x="0" y="3046"/>
                </a:lnTo>
                <a:lnTo>
                  <a:pt x="18" y="3076"/>
                </a:lnTo>
                <a:lnTo>
                  <a:pt x="44" y="3074"/>
                </a:lnTo>
                <a:lnTo>
                  <a:pt x="120" y="3070"/>
                </a:lnTo>
                <a:lnTo>
                  <a:pt x="235" y="3068"/>
                </a:lnTo>
                <a:lnTo>
                  <a:pt x="382" y="3064"/>
                </a:lnTo>
                <a:lnTo>
                  <a:pt x="562" y="3058"/>
                </a:lnTo>
                <a:lnTo>
                  <a:pt x="760" y="3056"/>
                </a:lnTo>
                <a:lnTo>
                  <a:pt x="973" y="3048"/>
                </a:lnTo>
                <a:lnTo>
                  <a:pt x="1191" y="3042"/>
                </a:lnTo>
                <a:lnTo>
                  <a:pt x="1412" y="3037"/>
                </a:lnTo>
                <a:lnTo>
                  <a:pt x="1626" y="3031"/>
                </a:lnTo>
                <a:lnTo>
                  <a:pt x="1830" y="3023"/>
                </a:lnTo>
                <a:lnTo>
                  <a:pt x="2012" y="3019"/>
                </a:lnTo>
                <a:lnTo>
                  <a:pt x="2165" y="3011"/>
                </a:lnTo>
                <a:lnTo>
                  <a:pt x="2288" y="3007"/>
                </a:lnTo>
                <a:lnTo>
                  <a:pt x="2374" y="3003"/>
                </a:lnTo>
                <a:lnTo>
                  <a:pt x="2412" y="2999"/>
                </a:lnTo>
                <a:lnTo>
                  <a:pt x="2445" y="3001"/>
                </a:lnTo>
                <a:lnTo>
                  <a:pt x="2459" y="3007"/>
                </a:lnTo>
                <a:lnTo>
                  <a:pt x="2417" y="3031"/>
                </a:lnTo>
                <a:lnTo>
                  <a:pt x="2399" y="3076"/>
                </a:lnTo>
                <a:lnTo>
                  <a:pt x="2414" y="3127"/>
                </a:lnTo>
                <a:lnTo>
                  <a:pt x="2459" y="3147"/>
                </a:lnTo>
                <a:lnTo>
                  <a:pt x="2761" y="3147"/>
                </a:lnTo>
                <a:lnTo>
                  <a:pt x="3063" y="3147"/>
                </a:lnTo>
                <a:lnTo>
                  <a:pt x="3110" y="3127"/>
                </a:lnTo>
                <a:lnTo>
                  <a:pt x="3125" y="3076"/>
                </a:lnTo>
                <a:lnTo>
                  <a:pt x="3107" y="3031"/>
                </a:lnTo>
                <a:lnTo>
                  <a:pt x="3063" y="3007"/>
                </a:lnTo>
                <a:lnTo>
                  <a:pt x="3076" y="3001"/>
                </a:lnTo>
                <a:lnTo>
                  <a:pt x="3110" y="2999"/>
                </a:lnTo>
                <a:lnTo>
                  <a:pt x="3148" y="3003"/>
                </a:lnTo>
                <a:lnTo>
                  <a:pt x="3232" y="3007"/>
                </a:lnTo>
                <a:lnTo>
                  <a:pt x="3354" y="3011"/>
                </a:lnTo>
                <a:lnTo>
                  <a:pt x="3510" y="3019"/>
                </a:lnTo>
                <a:lnTo>
                  <a:pt x="3696" y="3023"/>
                </a:lnTo>
                <a:lnTo>
                  <a:pt x="3896" y="3031"/>
                </a:lnTo>
                <a:lnTo>
                  <a:pt x="4107" y="3037"/>
                </a:lnTo>
                <a:lnTo>
                  <a:pt x="4331" y="3042"/>
                </a:lnTo>
                <a:lnTo>
                  <a:pt x="4551" y="3048"/>
                </a:lnTo>
                <a:lnTo>
                  <a:pt x="4764" y="3056"/>
                </a:lnTo>
                <a:lnTo>
                  <a:pt x="4962" y="3058"/>
                </a:lnTo>
                <a:lnTo>
                  <a:pt x="5138" y="3064"/>
                </a:lnTo>
                <a:lnTo>
                  <a:pt x="5287" y="3068"/>
                </a:lnTo>
                <a:lnTo>
                  <a:pt x="5402" y="3070"/>
                </a:lnTo>
                <a:lnTo>
                  <a:pt x="5477" y="3074"/>
                </a:lnTo>
                <a:lnTo>
                  <a:pt x="5502" y="3076"/>
                </a:lnTo>
                <a:lnTo>
                  <a:pt x="5520" y="3046"/>
                </a:lnTo>
                <a:lnTo>
                  <a:pt x="4322" y="276"/>
                </a:lnTo>
                <a:lnTo>
                  <a:pt x="4302" y="264"/>
                </a:lnTo>
                <a:lnTo>
                  <a:pt x="4283" y="264"/>
                </a:lnTo>
                <a:lnTo>
                  <a:pt x="4200" y="142"/>
                </a:lnTo>
                <a:lnTo>
                  <a:pt x="4192" y="136"/>
                </a:lnTo>
                <a:lnTo>
                  <a:pt x="4102" y="112"/>
                </a:lnTo>
                <a:lnTo>
                  <a:pt x="4009" y="89"/>
                </a:lnTo>
                <a:lnTo>
                  <a:pt x="3918" y="71"/>
                </a:lnTo>
                <a:lnTo>
                  <a:pt x="3823" y="49"/>
                </a:lnTo>
                <a:lnTo>
                  <a:pt x="3729" y="30"/>
                </a:lnTo>
                <a:lnTo>
                  <a:pt x="3636" y="18"/>
                </a:lnTo>
                <a:lnTo>
                  <a:pt x="3540" y="6"/>
                </a:lnTo>
                <a:lnTo>
                  <a:pt x="3449" y="0"/>
                </a:lnTo>
                <a:lnTo>
                  <a:pt x="3358" y="2"/>
                </a:lnTo>
                <a:lnTo>
                  <a:pt x="3263" y="12"/>
                </a:lnTo>
                <a:lnTo>
                  <a:pt x="3176" y="30"/>
                </a:lnTo>
                <a:lnTo>
                  <a:pt x="3083" y="59"/>
                </a:lnTo>
                <a:lnTo>
                  <a:pt x="2994" y="95"/>
                </a:lnTo>
                <a:lnTo>
                  <a:pt x="2910" y="146"/>
                </a:lnTo>
                <a:lnTo>
                  <a:pt x="2825" y="211"/>
                </a:lnTo>
                <a:lnTo>
                  <a:pt x="2759" y="274"/>
                </a:lnTo>
                <a:lnTo>
                  <a:pt x="2761" y="326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80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5145" name="Picture 25" descr="bel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9563" y="4365625"/>
            <a:ext cx="1747837" cy="2133600"/>
          </a:xfrm>
          <a:prstGeom prst="rect">
            <a:avLst/>
          </a:prstGeom>
          <a:noFill/>
        </p:spPr>
      </p:pic>
      <p:pic>
        <p:nvPicPr>
          <p:cNvPr id="2050" name="Picture 2" descr="http://im7-tub-ru.yandex.net/i?id=329947421-71-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71480"/>
            <a:ext cx="8953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BF2996B16AAC94DA0717F048C262250" ma:contentTypeVersion="0" ma:contentTypeDescription="Создание документа." ma:contentTypeScope="" ma:versionID="bdd0fc7b49fa1aaadff1ca10d9196d9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413866-81C3-4A01-BA8B-E36D588FF653}"/>
</file>

<file path=customXml/itemProps2.xml><?xml version="1.0" encoding="utf-8"?>
<ds:datastoreItem xmlns:ds="http://schemas.openxmlformats.org/officeDocument/2006/customXml" ds:itemID="{3E9F9950-BDB8-4A21-B7A9-BB6DBF568894}"/>
</file>

<file path=customXml/itemProps3.xml><?xml version="1.0" encoding="utf-8"?>
<ds:datastoreItem xmlns:ds="http://schemas.openxmlformats.org/officeDocument/2006/customXml" ds:itemID="{3F191027-7417-4FD0-91C0-C810737EDFE6}"/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221</Words>
  <Application>Microsoft Office PowerPoint</Application>
  <PresentationFormat>Экран (4:3)</PresentationFormat>
  <Paragraphs>36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Виды перекрёстков</vt:lpstr>
      <vt:lpstr>Представьте себя в роли водителя и прокомментируйте,  какой тип перекрёстка изображен и  как нужно вести себя водителю  в предложенных ситуациях </vt:lpstr>
      <vt:lpstr>Типы дорог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15</cp:revision>
  <dcterms:modified xsi:type="dcterms:W3CDTF">2020-03-05T08:13:01Z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0x0101009BF2996B16AAC94DA0717F048C262250</vt:lpwstr>
  </property>
</Properties>
</file>