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82FFD6-F381-4BA2-AB40-91334BC4FF86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375C41-DFF4-46E4-85A8-A35981D1C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0324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Памятка для </a:t>
            </a:r>
            <a:r>
              <a:rPr lang="ru-RU" dirty="0" smtClean="0">
                <a:solidFill>
                  <a:srgbClr val="FF0000"/>
                </a:solidFill>
              </a:rPr>
              <a:t>родителей-водителей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915816" y="2708920"/>
            <a:ext cx="2672862" cy="206619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516216" y="2348880"/>
            <a:ext cx="1837592" cy="222880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3933056"/>
            <a:ext cx="1907931" cy="2382715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«Правила перевозки детей в автомобиле»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Всегда пристегивайтесь ремнями безопасности и объясняйте ребенку, зачем это нужно делать. 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шеи).</a:t>
            </a:r>
          </a:p>
          <a:p>
            <a:r>
              <a:rPr lang="ru-RU" dirty="0" smtClean="0"/>
              <a:t>- Дети до 12 лет должны сидеть в специальном детском удерживающем устройстве (кресле) или занимать самые безопасные места в автомобиле: середину и правую часть заднего сиденья.</a:t>
            </a:r>
          </a:p>
          <a:p>
            <a:r>
              <a:rPr lang="ru-RU" dirty="0" smtClean="0"/>
              <a:t>- Учите ребенка правильному выходу из автомобиля через правую дверь, которая находится со стороны тротуара.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Детские удерживающие устройства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2232248" cy="223224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520280" cy="18002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35211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3100" dirty="0" smtClean="0">
                <a:solidFill>
                  <a:srgbClr val="FF0000"/>
                </a:solidFill>
              </a:rPr>
              <a:t>Причины детского дорожно-транспортного травматизма»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60486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Переход дороги в неположенном месте, перед близко идущим транспортом.</a:t>
            </a:r>
          </a:p>
          <a:p>
            <a:r>
              <a:rPr lang="ru-RU" dirty="0" smtClean="0"/>
              <a:t>Игры на проезжей части и возле нее.</a:t>
            </a:r>
          </a:p>
          <a:p>
            <a:r>
              <a:rPr lang="ru-RU" dirty="0" smtClean="0"/>
              <a:t>- Катание на велосипеде, роликах, других самокатных средствах по проезжей части дороги.</a:t>
            </a:r>
          </a:p>
          <a:p>
            <a:r>
              <a:rPr lang="ru-RU" dirty="0" smtClean="0"/>
              <a:t>- Невнимание к сигналам светофора. Переход проезжей части на красный или желтый сигналы светофора.</a:t>
            </a:r>
          </a:p>
          <a:p>
            <a:r>
              <a:rPr lang="ru-RU" dirty="0" smtClean="0"/>
              <a:t>- Выход на проезжую часть из-за стоящих машин, сооружений, зеленых насаждений и других препятствий.</a:t>
            </a:r>
          </a:p>
          <a:p>
            <a:r>
              <a:rPr lang="ru-RU" dirty="0" smtClean="0"/>
              <a:t>- Неправильный выбор места перехода дороги при высадке из маршрутного транспорта. Обход транспорта спереди или сзади.</a:t>
            </a:r>
          </a:p>
          <a:p>
            <a:r>
              <a:rPr lang="ru-RU" dirty="0" smtClean="0"/>
              <a:t>- Незнание правил перехода перекрестка. </a:t>
            </a:r>
          </a:p>
          <a:p>
            <a:r>
              <a:rPr lang="ru-RU" dirty="0" smtClean="0"/>
              <a:t>- Хождение по проезжей части при наличии тротуара.</a:t>
            </a:r>
          </a:p>
          <a:p>
            <a:r>
              <a:rPr lang="ru-RU" dirty="0" smtClean="0"/>
              <a:t>- Бегство от опасности в потоке движущегося транспорта.</a:t>
            </a:r>
          </a:p>
          <a:p>
            <a:r>
              <a:rPr lang="ru-RU" dirty="0" smtClean="0"/>
              <a:t>- Движение по загородной дороге по направлению движения транспорта</a:t>
            </a:r>
          </a:p>
          <a:p>
            <a:r>
              <a:rPr lang="ru-RU" dirty="0" smtClean="0"/>
              <a:t> Соблюдайте правила дорожного движения! Берегите своих детей 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«Какое кресло выбрать?»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Детских дешевых отечественных кресел пока нет. На рынке – это импорт. Рыночный вариант, что подешевле, иногда ввозят как детскую мебель, а не средство пассивной безопасности. Импорт не всегда сертифицирован. На сертифицированных детских креслах обязательно ставится знак – буква «Е» в кружочке.</a:t>
            </a:r>
          </a:p>
          <a:p>
            <a:r>
              <a:rPr lang="ru-RU" dirty="0" smtClean="0"/>
              <a:t>В зависимости от веса и возраста ребенка, кресла распределяют на пять категорий:</a:t>
            </a:r>
          </a:p>
          <a:p>
            <a:r>
              <a:rPr lang="ru-RU" dirty="0" smtClean="0"/>
              <a:t>- «0» (младенцы) – 0-10 кг (от 0 до 9 месяцев);</a:t>
            </a:r>
          </a:p>
          <a:p>
            <a:r>
              <a:rPr lang="ru-RU" dirty="0" smtClean="0"/>
              <a:t>-«0+» («</a:t>
            </a:r>
            <a:r>
              <a:rPr lang="ru-RU" dirty="0" err="1" smtClean="0"/>
              <a:t>младенцы+</a:t>
            </a:r>
            <a:r>
              <a:rPr lang="ru-RU" dirty="0" smtClean="0"/>
              <a:t>») - 0-13кг (от 0 до 18 месяцев);</a:t>
            </a:r>
          </a:p>
          <a:p>
            <a:r>
              <a:rPr lang="ru-RU" dirty="0" smtClean="0"/>
              <a:t>-«1» («малыши») – 9-18 кг (от 8 месяцев до 4 лет);</a:t>
            </a:r>
          </a:p>
          <a:p>
            <a:r>
              <a:rPr lang="ru-RU" dirty="0" smtClean="0"/>
              <a:t>-«2» («малыши») – 15-25 кг (от 3 лет до 7 лет);</a:t>
            </a:r>
          </a:p>
          <a:p>
            <a:r>
              <a:rPr lang="ru-RU" dirty="0" smtClean="0"/>
              <a:t>-«3» («юниоры») – 22-36 кг (от 5 до 12 лет).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Причины детского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дорожно-транспортного травматизма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82453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Переход дороги в неположенном месте, перед близко идущим транспортом.</a:t>
            </a:r>
            <a:endParaRPr lang="ru-RU" dirty="0" smtClean="0"/>
          </a:p>
          <a:p>
            <a:pPr lvl="0"/>
            <a:r>
              <a:rPr lang="ru-RU" b="1" dirty="0" smtClean="0"/>
              <a:t>Игры на проезжей части и возле нее.</a:t>
            </a:r>
            <a:endParaRPr lang="ru-RU" dirty="0" smtClean="0"/>
          </a:p>
          <a:p>
            <a:pPr lvl="0"/>
            <a:r>
              <a:rPr lang="ru-RU" b="1" dirty="0" smtClean="0"/>
              <a:t>Катание на велосипеде, роликах, другие самокатных средствах по проезжей части дороги.</a:t>
            </a:r>
            <a:endParaRPr lang="ru-RU" dirty="0" smtClean="0"/>
          </a:p>
          <a:p>
            <a:pPr lvl="0"/>
            <a:r>
              <a:rPr lang="ru-RU" b="1" dirty="0" smtClean="0"/>
              <a:t>Невнимание к сигналам светофора. Переход проезжей части на красный или желтый сигнал светофора.</a:t>
            </a:r>
            <a:endParaRPr lang="ru-RU" dirty="0" smtClean="0"/>
          </a:p>
          <a:p>
            <a:pPr lvl="0"/>
            <a:r>
              <a:rPr lang="ru-RU" b="1" dirty="0" smtClean="0"/>
              <a:t>Выход на проезжую часть из-за стоящих машин, сооружений, зеленых насаждений и других препятствий.</a:t>
            </a:r>
            <a:endParaRPr lang="ru-RU" dirty="0" smtClean="0"/>
          </a:p>
          <a:p>
            <a:pPr lvl="0"/>
            <a:r>
              <a:rPr lang="ru-RU" b="1" dirty="0" smtClean="0"/>
              <a:t>Неправильный выбор места перехода дороги при высадке из маршрутного транспорта. Обход транспорта спереди или сзади.</a:t>
            </a:r>
            <a:endParaRPr lang="ru-RU" dirty="0" smtClean="0"/>
          </a:p>
          <a:p>
            <a:pPr lvl="0"/>
            <a:r>
              <a:rPr lang="ru-RU" b="1" dirty="0" smtClean="0"/>
              <a:t>Незнание правил перехода перекрестка.</a:t>
            </a:r>
            <a:endParaRPr lang="ru-RU" dirty="0" smtClean="0"/>
          </a:p>
          <a:p>
            <a:pPr lvl="0"/>
            <a:r>
              <a:rPr lang="ru-RU" b="1" dirty="0" smtClean="0"/>
              <a:t>Хождение по проезжей части при наличии тротуара.</a:t>
            </a:r>
            <a:endParaRPr lang="ru-RU" dirty="0" smtClean="0"/>
          </a:p>
          <a:p>
            <a:pPr lvl="0"/>
            <a:r>
              <a:rPr lang="ru-RU" b="1" dirty="0" smtClean="0"/>
              <a:t>Бегство от опасности в потоке движущегося транспорта.</a:t>
            </a:r>
            <a:endParaRPr lang="ru-RU" dirty="0" smtClean="0"/>
          </a:p>
          <a:p>
            <a:pPr lvl="0"/>
            <a:r>
              <a:rPr lang="ru-RU" b="1" dirty="0" smtClean="0"/>
              <a:t>Движение по загородной дороге по направлению движения транспорта.</a:t>
            </a:r>
            <a:endParaRPr lang="ru-RU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rosinka33.ucoz.ru/PDD/0_72cb7_d52d96f6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97152"/>
            <a:ext cx="3816425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>На остановке маршрутного транспорта.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Не ускоряйте шаг и не бегите вместе с ребенком на остановку нужного маршрутного транспорта. Объясните ребенку, что это опасно, лучше подождать следующий автобус (троллейбус) и т.д.</a:t>
            </a:r>
            <a:endParaRPr lang="ru-RU" dirty="0" smtClean="0"/>
          </a:p>
          <a:p>
            <a:pPr lvl="0"/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b="1" dirty="0" smtClean="0"/>
              <a:t>На остановках маршрутного транспорта держите ребенка крепко за руку. Нередки случаи, когда  ребенок вырывается и выбегает на проезжую часть.</a:t>
            </a:r>
            <a:endParaRPr lang="ru-RU" dirty="0" smtClean="0"/>
          </a:p>
          <a:p>
            <a:pPr lvl="0"/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b="1" dirty="0" smtClean="0"/>
              <a:t>Переходите проезжую часть только на пешеходных переходах. Не обходите маршрутный транспорт спереди или сзади. Если поблизости нет пешеходного перехода, дождитесь, когда транспорт отъедет подальше, и переходите дорогу в том месте, где она хорошо просматривается в обе стороны.</a:t>
            </a:r>
            <a:endParaRPr lang="ru-RU" dirty="0" smtClean="0"/>
          </a:p>
          <a:p>
            <a:pPr lvl="0"/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b="1" dirty="0" smtClean="0"/>
              <a:t>При высадке из автобуса, троллейбуса, трамвая, такси выходите первыми. В противном случае ребенок может упасть или выбежать на проезжую часть дороги.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tv29.ru/files/89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581128"/>
            <a:ext cx="244827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BF2996B16AAC94DA0717F048C262250" ma:contentTypeVersion="0" ma:contentTypeDescription="Создание документа." ma:contentTypeScope="" ma:versionID="bdd0fc7b49fa1aaadff1ca10d9196d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EDE38D-00BB-4E03-BD3C-E6B2E8054684}"/>
</file>

<file path=customXml/itemProps2.xml><?xml version="1.0" encoding="utf-8"?>
<ds:datastoreItem xmlns:ds="http://schemas.openxmlformats.org/officeDocument/2006/customXml" ds:itemID="{011FAE6F-112F-474E-A51F-0FBDFAF82213}"/>
</file>

<file path=customXml/itemProps3.xml><?xml version="1.0" encoding="utf-8"?>
<ds:datastoreItem xmlns:ds="http://schemas.openxmlformats.org/officeDocument/2006/customXml" ds:itemID="{BD4E5432-1D21-43AB-9E97-E6944FD09023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549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Памятка для родителей-водителей  </vt:lpstr>
      <vt:lpstr> «Правила перевозки детей в автомобиле»</vt:lpstr>
      <vt:lpstr>Детские удерживающие устройства </vt:lpstr>
      <vt:lpstr>«Причины детского дорожно-транспортного травматизма» </vt:lpstr>
      <vt:lpstr>«Какое кресло выбрать?» </vt:lpstr>
      <vt:lpstr>Причины детского дорожно-транспортного травматизма</vt:lpstr>
      <vt:lpstr>На остановке маршрутного транспорта.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родителей-водителей</dc:title>
  <dc:creator>Галина</dc:creator>
  <cp:lastModifiedBy>User</cp:lastModifiedBy>
  <cp:revision>4</cp:revision>
  <dcterms:created xsi:type="dcterms:W3CDTF">2014-03-31T12:20:17Z</dcterms:created>
  <dcterms:modified xsi:type="dcterms:W3CDTF">2020-03-05T08:15:24Z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0x0101009BF2996B16AAC94DA0717F048C262250</vt:lpwstr>
  </property>
</Properties>
</file>