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4" r:id="rId5"/>
    <p:sldId id="266" r:id="rId6"/>
    <p:sldId id="269" r:id="rId7"/>
    <p:sldId id="268" r:id="rId8"/>
    <p:sldId id="267" r:id="rId9"/>
    <p:sldId id="265" r:id="rId10"/>
    <p:sldId id="271" r:id="rId11"/>
    <p:sldId id="272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004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dmdou72.edumsko.ru/uploads/2000/1624/section/90958/image_12452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2952328" cy="2960644"/>
          </a:xfrm>
          <a:prstGeom prst="rect">
            <a:avLst/>
          </a:prstGeom>
          <a:noFill/>
        </p:spPr>
      </p:pic>
      <p:pic>
        <p:nvPicPr>
          <p:cNvPr id="2056" name="Picture 8" descr="https://ds05.infourok.ru/uploads/ex/02dc/0002ae73-18333f26/im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032447" cy="3024336"/>
          </a:xfrm>
          <a:prstGeom prst="rect">
            <a:avLst/>
          </a:prstGeom>
          <a:noFill/>
        </p:spPr>
      </p:pic>
      <p:pic>
        <p:nvPicPr>
          <p:cNvPr id="2058" name="Picture 10" descr="https://www.showbell.ru/promysly/photo/filimon5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717032"/>
            <a:ext cx="4392488" cy="292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мы сегодня узнаем: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такое прибаутки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Чем отличается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от прибаутки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1926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62984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ногами топаем: топ-топ-топ,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руками хлопаем: хлоп-хлоп-хлоп.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Носок-пятка, носок-пятка,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теперь пойдём в присядку.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Приседаем, приседаем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как птички мы летаем.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носочках потянулись.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грибочками нагнулись.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теперь скорей бежать,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Никому нас не догнать.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Мальчишкам-шалунишкам по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орешку,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сочинить дома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Девчонкам-хохотушкам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петушку,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придумать прибаутку.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ds02.infourok.ru/uploads/ex/1204/0006400b-fe64874b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200801" cy="540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4253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u="sng" dirty="0" smtClean="0"/>
              <a:t>ФОЛЬКЛОРИ́СТ</a:t>
            </a:r>
            <a:r>
              <a:rPr lang="ru-RU" sz="4400" dirty="0" smtClean="0"/>
              <a:t> </a:t>
            </a:r>
            <a:r>
              <a:rPr lang="ru-RU" sz="4400" dirty="0" smtClean="0"/>
              <a:t>– это специалист по фольклору. Который изучает устное народное </a:t>
            </a:r>
            <a:r>
              <a:rPr lang="ru-RU" sz="4400" dirty="0" smtClean="0"/>
              <a:t>творчество.</a:t>
            </a:r>
            <a:endParaRPr lang="ru-RU" sz="4400" dirty="0" smtClean="0"/>
          </a:p>
          <a:p>
            <a:pPr>
              <a:buNone/>
            </a:pPr>
            <a:r>
              <a:rPr lang="ru-RU" sz="4400" b="1" u="sng" dirty="0" smtClean="0"/>
              <a:t>ФОЛЬКЛОРИСТИКА</a:t>
            </a:r>
            <a:r>
              <a:rPr lang="ru-RU" sz="4400" dirty="0" smtClean="0"/>
              <a:t> </a:t>
            </a:r>
            <a:r>
              <a:rPr lang="ru-RU" sz="4400" dirty="0" smtClean="0"/>
              <a:t>— наука, изучающая народное </a:t>
            </a:r>
            <a:r>
              <a:rPr lang="ru-RU" sz="4400" dirty="0" smtClean="0"/>
              <a:t>творчество. </a:t>
            </a:r>
            <a:endParaRPr lang="ru-RU" sz="4400" dirty="0"/>
          </a:p>
        </p:txBody>
      </p:sp>
      <p:pic>
        <p:nvPicPr>
          <p:cNvPr id="20482" name="Picture 2" descr="https://im0-tub-ru.yandex.net/i?id=dca717e78db8501432ffebba8ff7681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462347" cy="230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pic>
        <p:nvPicPr>
          <p:cNvPr id="18434" name="Picture 2" descr="https://ds05.infourok.ru/uploads/ex/0a2b/0009baa2-eaaac669/hello_html_39e95b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pic>
        <p:nvPicPr>
          <p:cNvPr id="26626" name="Picture 2" descr="https://fsd.multiurok.ru/html/2017/06/23/s_594d5495d8e66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pic>
        <p:nvPicPr>
          <p:cNvPr id="23554" name="Picture 2" descr="https://img.labirint.ru/rcimg/4badfac779f59a9088c6bba804c86a1c/1920x1080/comments_pic/1133/04labh2de1313859748.jpg?13138597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51013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pic>
        <p:nvPicPr>
          <p:cNvPr id="24578" name="Picture 2" descr="https://img1.labirint.ru/rcimg/ac5565d44b3986786a4f1d3723348dd3/1920x1080/books28/273157/ph_1.jpg?1571138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95536"/>
            <a:ext cx="8061960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pic>
        <p:nvPicPr>
          <p:cNvPr id="25602" name="Picture 2" descr="https://fhd.multiurok.ru/0/9/5/0950743ed4e110b2148f8d62c571a186892e1467/img_phpu7KkLW_Detskij-folklor_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132352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67991/734704cc-60e4-4c68-b1ac-0d00ad4a2a8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Тема урока: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прибаутки — малые жанры устного народного творчества. Отличие прибаутки от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F2996B16AAC94DA0717F048C262250" ma:contentTypeVersion="0" ma:contentTypeDescription="Создание документа." ma:contentTypeScope="" ma:versionID="bdd0fc7b49fa1aaadff1ca10d9196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B159F3-A4AC-4E33-8EA3-25542E1A2ED3}"/>
</file>

<file path=customXml/itemProps2.xml><?xml version="1.0" encoding="utf-8"?>
<ds:datastoreItem xmlns:ds="http://schemas.openxmlformats.org/officeDocument/2006/customXml" ds:itemID="{B6F399BC-2CEF-4DE3-8D6A-0F9605DA9F9A}"/>
</file>

<file path=customXml/itemProps3.xml><?xml version="1.0" encoding="utf-8"?>
<ds:datastoreItem xmlns:ds="http://schemas.openxmlformats.org/officeDocument/2006/customXml" ds:itemID="{5982B8BE-8FE8-4D73-84D9-A7DD7D78188E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Тема урока:</vt:lpstr>
      <vt:lpstr> Что мы сегодня узнаем: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2020-02-21T05:32:23Z</dcterms:created>
  <dcterms:modified xsi:type="dcterms:W3CDTF">2020-02-21T09:19:26Z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0x0101009BF2996B16AAC94DA0717F048C262250</vt:lpwstr>
  </property>
</Properties>
</file>