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1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7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8" y="-72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fld id="{D2F3F78D-568B-4829-B5CC-AA9BA4311C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F3A2A74-F079-475D-B2E5-ED4B7BE2A772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1433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40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E68A575-9867-41FB-865D-63239148798E}" type="slidenum">
              <a:rPr lang="ru-RU" smtClean="0"/>
              <a:pPr/>
              <a:t>10</a:t>
            </a:fld>
            <a:endParaRPr lang="ru-RU" smtClean="0"/>
          </a:p>
        </p:txBody>
      </p:sp>
      <p:sp>
        <p:nvSpPr>
          <p:cNvPr id="2355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23556" name="Rectangle 3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721225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54E4C5D-0DEB-46B2-A95F-533FF988131E}" type="slidenum">
              <a:rPr lang="ru-RU" smtClean="0"/>
              <a:pPr/>
              <a:t>11</a:t>
            </a:fld>
            <a:endParaRPr lang="ru-RU" smtClean="0"/>
          </a:p>
        </p:txBody>
      </p:sp>
      <p:sp>
        <p:nvSpPr>
          <p:cNvPr id="2457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24580" name="Rectangle 3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721225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0442A3B-0CB2-4199-B7B9-15939EF78618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1536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5364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721225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0F11315-D334-4B8B-A6B7-9946C8B607EB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1638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16388" name="Rectangle 3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721225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2E58465-B436-4FCD-92A4-20E4591EDA58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1741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17412" name="Rectangle 3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721225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75278BF-1139-4191-A2AB-35B89C69EEDF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1843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18436" name="Rectangle 3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721225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C085453-DB39-4B09-9E18-168826AF29A8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1945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19460" name="Rectangle 3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721225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EC71403-BBB3-428D-AE9B-67BD9976D163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2048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20484" name="Rectangle 3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721225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B6AC585-70A0-4AD0-850B-D205EC9CFCA3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2150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21508" name="Rectangle 3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721225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563080E-7B5E-4953-B757-3EF2BB2C0774}" type="slidenum">
              <a:rPr lang="ru-RU" smtClean="0"/>
              <a:pPr/>
              <a:t>9</a:t>
            </a:fld>
            <a:endParaRPr lang="ru-RU" smtClean="0"/>
          </a:p>
        </p:txBody>
      </p:sp>
      <p:sp>
        <p:nvSpPr>
          <p:cNvPr id="2253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22532" name="Rectangle 3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721225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2A580-7D45-458B-8360-A1C9080EFC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FEFAB-3DAD-441F-BEF7-1A2377A141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43FD61-CDF9-4078-8C2A-073E4E350B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FFFB4-4833-48BB-A128-E3B837CC1A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AA285-EA2C-496B-B6BB-B424B96F87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DEE6E-1B7F-4ABD-B10E-C9307E4851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99A7E-FD34-4062-914A-5658475ED5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0F930-F207-40BD-B14F-36A606AB0D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7A786-EBA6-48B4-92A0-88BB23B140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15B3A-FEDC-45BC-9D2F-A34D68A747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6C84B-6A41-4E74-8F15-3CA1715DB9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fld id="{B35B70B0-28B2-48B7-B7A4-9DAD122166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pitchFamily="34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pitchFamily="34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pitchFamily="34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pitchFamily="34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pitchFamily="34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pitchFamily="34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pitchFamily="34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pitchFamily="34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3"/>
          <p:cNvSpPr>
            <a:spLocks noChangeArrowheads="1" noChangeShapeType="1" noTextEdit="1"/>
          </p:cNvSpPr>
          <p:nvPr/>
        </p:nvSpPr>
        <p:spPr bwMode="auto">
          <a:xfrm>
            <a:off x="2736850" y="466725"/>
            <a:ext cx="6407150" cy="230505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Зимняя     дорога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60363" y="539750"/>
            <a:ext cx="9217025" cy="321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ru-RU" sz="3600" b="1">
                <a:solidFill>
                  <a:schemeClr val="accent2"/>
                </a:solidFill>
              </a:rPr>
              <a:t>Правила поведения на зимней дороге</a:t>
            </a:r>
          </a:p>
          <a:p>
            <a:pPr marL="342900" indent="-342900"/>
            <a:endParaRPr lang="ru-RU" sz="3600">
              <a:solidFill>
                <a:schemeClr val="accent2"/>
              </a:solidFill>
            </a:endParaRPr>
          </a:p>
          <a:p>
            <a:pPr marL="800100" lvl="1" indent="-342900"/>
            <a:r>
              <a:rPr lang="ru-RU" sz="2800">
                <a:solidFill>
                  <a:schemeClr val="accent2"/>
                </a:solidFill>
              </a:rPr>
              <a:t>6. Если по дороге движется спецтехника отойди как можно дальше</a:t>
            </a:r>
          </a:p>
          <a:p>
            <a:pPr marL="800100" lvl="1" indent="-342900"/>
            <a:endParaRPr lang="ru-RU" sz="2800">
              <a:solidFill>
                <a:schemeClr val="accent2"/>
              </a:solidFill>
            </a:endParaRPr>
          </a:p>
          <a:p>
            <a:pPr marL="342900" indent="-342900"/>
            <a:endParaRPr lang="ru-RU" sz="3200">
              <a:solidFill>
                <a:schemeClr val="accent2"/>
              </a:solidFill>
            </a:endParaRPr>
          </a:p>
          <a:p>
            <a:pPr marL="800100" lvl="1" indent="-342900"/>
            <a:r>
              <a:rPr lang="ru-RU" sz="3200">
                <a:solidFill>
                  <a:schemeClr val="accent2"/>
                </a:solidFill>
              </a:rPr>
              <a:t> </a:t>
            </a:r>
          </a:p>
        </p:txBody>
      </p:sp>
      <p:pic>
        <p:nvPicPr>
          <p:cNvPr id="11267" name="Picture 4" descr="iCAJCGFGX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00225" y="2484438"/>
            <a:ext cx="6119813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360363" y="539750"/>
            <a:ext cx="9217025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00100" lvl="1" indent="-342900"/>
            <a:r>
              <a:rPr lang="ru-RU" sz="2800">
                <a:solidFill>
                  <a:schemeClr val="accent2"/>
                </a:solidFill>
              </a:rPr>
              <a:t>                    Помните и соблюдайте </a:t>
            </a:r>
          </a:p>
          <a:p>
            <a:pPr marL="800100" lvl="1" indent="-342900"/>
            <a:r>
              <a:rPr lang="ru-RU" sz="2800">
                <a:solidFill>
                  <a:schemeClr val="accent2"/>
                </a:solidFill>
              </a:rPr>
              <a:t>          правила дорожного   движения!!!!!!!!!!!!</a:t>
            </a:r>
          </a:p>
          <a:p>
            <a:pPr marL="800100" lvl="1" indent="-342900"/>
            <a:endParaRPr lang="ru-RU" sz="2800">
              <a:solidFill>
                <a:schemeClr val="accent2"/>
              </a:solidFill>
            </a:endParaRPr>
          </a:p>
          <a:p>
            <a:pPr marL="800100" lvl="1" indent="-342900"/>
            <a:endParaRPr lang="ru-RU" sz="2800">
              <a:solidFill>
                <a:schemeClr val="accent2"/>
              </a:solidFill>
            </a:endParaRPr>
          </a:p>
          <a:p>
            <a:pPr marL="800100" lvl="1" indent="-342900"/>
            <a:r>
              <a:rPr lang="ru-RU" sz="2800">
                <a:solidFill>
                  <a:schemeClr val="accent2"/>
                </a:solidFill>
              </a:rPr>
              <a:t>                          </a:t>
            </a:r>
            <a:endParaRPr lang="ru-RU" sz="3200">
              <a:solidFill>
                <a:schemeClr val="accent2"/>
              </a:solidFill>
            </a:endParaRPr>
          </a:p>
          <a:p>
            <a:pPr marL="800100" lvl="1" indent="-342900"/>
            <a:r>
              <a:rPr lang="ru-RU" sz="3200">
                <a:solidFill>
                  <a:schemeClr val="accent2"/>
                </a:solidFill>
              </a:rPr>
              <a:t> </a:t>
            </a:r>
          </a:p>
        </p:txBody>
      </p:sp>
      <p:pic>
        <p:nvPicPr>
          <p:cNvPr id="12291" name="Picture 4" descr="iCAZPR66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87563" y="1763713"/>
            <a:ext cx="6048375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i[2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08288" y="4067175"/>
            <a:ext cx="5394325" cy="320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WordArt 4"/>
          <p:cNvSpPr>
            <a:spLocks noChangeArrowheads="1" noChangeShapeType="1" noTextEdit="1"/>
          </p:cNvSpPr>
          <p:nvPr/>
        </p:nvSpPr>
        <p:spPr bwMode="auto">
          <a:xfrm>
            <a:off x="360363" y="323850"/>
            <a:ext cx="9145587" cy="2305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Чем опасена зимняя дорога ?</a:t>
            </a:r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1295400" y="2627313"/>
            <a:ext cx="6192838" cy="162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chemeClr val="accent2"/>
                </a:solidFill>
              </a:rPr>
              <a:t>1. Образованием ледяной корки на дороге</a:t>
            </a:r>
          </a:p>
          <a:p>
            <a:r>
              <a:rPr lang="ru-RU">
                <a:solidFill>
                  <a:schemeClr val="accent2"/>
                </a:solidFill>
              </a:rPr>
              <a:t>2. Образованием ледяной колеи на дороге</a:t>
            </a:r>
          </a:p>
          <a:p>
            <a:r>
              <a:rPr lang="ru-RU">
                <a:solidFill>
                  <a:schemeClr val="accent2"/>
                </a:solidFill>
              </a:rPr>
              <a:t>3 Образованием переметов на дороге</a:t>
            </a:r>
          </a:p>
          <a:p>
            <a:r>
              <a:rPr lang="ru-RU">
                <a:solidFill>
                  <a:schemeClr val="accent2"/>
                </a:solidFill>
              </a:rPr>
              <a:t>4.Тормозной путь автомобиля удлиняется </a:t>
            </a:r>
          </a:p>
          <a:p>
            <a:r>
              <a:rPr lang="ru-RU">
                <a:solidFill>
                  <a:schemeClr val="accent2"/>
                </a:solidFill>
              </a:rPr>
              <a:t>Водитель может не справиться с управлением автомобиля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[7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27200" y="3779838"/>
            <a:ext cx="4824413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 descr="i[9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35713" y="466725"/>
            <a:ext cx="2952750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771525" y="1079500"/>
            <a:ext cx="5564188" cy="145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solidFill>
                  <a:schemeClr val="accent2"/>
                </a:solidFill>
              </a:rPr>
              <a:t>Занос автомобиля может привести к трагическим последствиям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360363" y="539750"/>
            <a:ext cx="561657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solidFill>
                  <a:schemeClr val="accent2"/>
                </a:solidFill>
              </a:rPr>
              <a:t>В зимнее время года у многих автомобилей замерзают окна и видимость для водителя ограничена!!!</a:t>
            </a:r>
          </a:p>
        </p:txBody>
      </p:sp>
      <p:pic>
        <p:nvPicPr>
          <p:cNvPr id="5123" name="Picture 5" descr="iCAU1RL2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55763" y="3203575"/>
            <a:ext cx="4154487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6" descr="iCAU7J7D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16575" y="250825"/>
            <a:ext cx="3313113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60363" y="539750"/>
            <a:ext cx="9217025" cy="196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ru-RU" sz="3600" b="1">
                <a:solidFill>
                  <a:schemeClr val="accent2"/>
                </a:solidFill>
              </a:rPr>
              <a:t>Правила поведения на зимней дороге</a:t>
            </a:r>
          </a:p>
          <a:p>
            <a:pPr marL="342900" indent="-342900"/>
            <a:endParaRPr lang="ru-RU" sz="3200">
              <a:solidFill>
                <a:schemeClr val="accent2"/>
              </a:solidFill>
            </a:endParaRPr>
          </a:p>
          <a:p>
            <a:pPr marL="800100" lvl="1" indent="-342900">
              <a:buFont typeface="Times New Roman" pitchFamily="18" charset="0"/>
              <a:buAutoNum type="arabicPeriod"/>
            </a:pPr>
            <a:r>
              <a:rPr lang="ru-RU" sz="3200">
                <a:solidFill>
                  <a:schemeClr val="accent2"/>
                </a:solidFill>
              </a:rPr>
              <a:t>Запрещается играть рядом с дорогой</a:t>
            </a:r>
          </a:p>
          <a:p>
            <a:pPr marL="342900" indent="-342900"/>
            <a:endParaRPr lang="ru-RU" sz="3200">
              <a:solidFill>
                <a:schemeClr val="accent2"/>
              </a:solidFill>
            </a:endParaRPr>
          </a:p>
        </p:txBody>
      </p:sp>
      <p:pic>
        <p:nvPicPr>
          <p:cNvPr id="6147" name="Picture 5" descr="iCASDAOM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55988" y="2339975"/>
            <a:ext cx="4321175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60363" y="539750"/>
            <a:ext cx="9217025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ru-RU" sz="3600" b="1">
                <a:solidFill>
                  <a:schemeClr val="accent2"/>
                </a:solidFill>
              </a:rPr>
              <a:t>Правила поведения на зимней дороге</a:t>
            </a:r>
          </a:p>
          <a:p>
            <a:pPr marL="342900" indent="-342900"/>
            <a:endParaRPr lang="ru-RU" sz="3200">
              <a:solidFill>
                <a:schemeClr val="accent2"/>
              </a:solidFill>
            </a:endParaRPr>
          </a:p>
          <a:p>
            <a:pPr marL="800100" lvl="1" indent="-342900"/>
            <a:r>
              <a:rPr lang="ru-RU" sz="3200">
                <a:solidFill>
                  <a:schemeClr val="accent2"/>
                </a:solidFill>
              </a:rPr>
              <a:t>2. Будь внимателен при переходе через дорогу, посмотри  налево, направо </a:t>
            </a:r>
          </a:p>
          <a:p>
            <a:pPr marL="342900" indent="-342900"/>
            <a:endParaRPr lang="ru-RU" sz="3200">
              <a:solidFill>
                <a:schemeClr val="accent2"/>
              </a:solidFill>
            </a:endParaRPr>
          </a:p>
        </p:txBody>
      </p:sp>
      <p:pic>
        <p:nvPicPr>
          <p:cNvPr id="7171" name="Picture 6" descr="iCAY9PGCJ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39863" y="2987675"/>
            <a:ext cx="3960812" cy="32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7" descr="iCA3MBUA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27650" y="2771775"/>
            <a:ext cx="3025775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60363" y="539750"/>
            <a:ext cx="9217025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ru-RU" sz="3600" b="1">
                <a:solidFill>
                  <a:schemeClr val="accent2"/>
                </a:solidFill>
              </a:rPr>
              <a:t>Правила поведения на зимней дороге</a:t>
            </a:r>
          </a:p>
          <a:p>
            <a:pPr marL="342900" indent="-342900"/>
            <a:endParaRPr lang="ru-RU" sz="3200">
              <a:solidFill>
                <a:schemeClr val="accent2"/>
              </a:solidFill>
            </a:endParaRPr>
          </a:p>
          <a:p>
            <a:pPr marL="800100" lvl="1" indent="-342900"/>
            <a:r>
              <a:rPr lang="ru-RU" sz="3200">
                <a:solidFill>
                  <a:schemeClr val="accent2"/>
                </a:solidFill>
              </a:rPr>
              <a:t>3. Не перебегай дорогу перед автомобилем,</a:t>
            </a:r>
          </a:p>
          <a:p>
            <a:pPr marL="800100" lvl="1" indent="-342900"/>
            <a:r>
              <a:rPr lang="ru-RU" sz="3200">
                <a:solidFill>
                  <a:schemeClr val="accent2"/>
                </a:solidFill>
              </a:rPr>
              <a:t> не выбегай из-за другого автомобиля  </a:t>
            </a:r>
          </a:p>
          <a:p>
            <a:pPr marL="342900" indent="-342900"/>
            <a:endParaRPr lang="ru-RU" sz="3200">
              <a:solidFill>
                <a:schemeClr val="accent2"/>
              </a:solidFill>
            </a:endParaRPr>
          </a:p>
        </p:txBody>
      </p:sp>
      <p:pic>
        <p:nvPicPr>
          <p:cNvPr id="8195" name="Picture 3" descr="iCA4XXPY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03463" y="2484438"/>
            <a:ext cx="56896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60363" y="539750"/>
            <a:ext cx="9217025" cy="196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ru-RU" sz="3600" b="1">
                <a:solidFill>
                  <a:schemeClr val="accent2"/>
                </a:solidFill>
              </a:rPr>
              <a:t>Правила поведения на зимней дороге</a:t>
            </a:r>
          </a:p>
          <a:p>
            <a:pPr marL="342900" indent="-342900"/>
            <a:endParaRPr lang="ru-RU" sz="3200">
              <a:solidFill>
                <a:schemeClr val="accent2"/>
              </a:solidFill>
            </a:endParaRPr>
          </a:p>
          <a:p>
            <a:pPr marL="800100" lvl="1" indent="-342900"/>
            <a:r>
              <a:rPr lang="ru-RU" sz="3200">
                <a:solidFill>
                  <a:schemeClr val="accent2"/>
                </a:solidFill>
              </a:rPr>
              <a:t>4. Переходи дорогу в установленных местах  </a:t>
            </a:r>
          </a:p>
          <a:p>
            <a:pPr marL="342900" indent="-342900"/>
            <a:endParaRPr lang="ru-RU" sz="3200">
              <a:solidFill>
                <a:schemeClr val="accent2"/>
              </a:solidFill>
            </a:endParaRPr>
          </a:p>
        </p:txBody>
      </p:sp>
      <p:pic>
        <p:nvPicPr>
          <p:cNvPr id="9219" name="Picture 4" descr="iCAL4L0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08513" y="2411413"/>
            <a:ext cx="352901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5" descr="iCAY9PGCJ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39863" y="2987675"/>
            <a:ext cx="3240087" cy="32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60363" y="539750"/>
            <a:ext cx="9217025" cy="287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ru-RU" sz="3600" b="1">
                <a:solidFill>
                  <a:schemeClr val="accent2"/>
                </a:solidFill>
              </a:rPr>
              <a:t>Правила поведения на зимней дороге</a:t>
            </a:r>
          </a:p>
          <a:p>
            <a:pPr marL="342900" indent="-342900"/>
            <a:endParaRPr lang="ru-RU" sz="3200">
              <a:solidFill>
                <a:schemeClr val="accent2"/>
              </a:solidFill>
            </a:endParaRPr>
          </a:p>
          <a:p>
            <a:pPr marL="800100" lvl="1" indent="-342900"/>
            <a:r>
              <a:rPr lang="ru-RU" sz="3200">
                <a:solidFill>
                  <a:schemeClr val="accent2"/>
                </a:solidFill>
              </a:rPr>
              <a:t>5. Вдоль дороги иди по тротуару, даже если его занесло снегом. По проезжей части идти строго запрещено.</a:t>
            </a:r>
          </a:p>
          <a:p>
            <a:pPr marL="342900" indent="-342900"/>
            <a:endParaRPr lang="ru-RU" sz="3200">
              <a:solidFill>
                <a:schemeClr val="accent2"/>
              </a:solidFill>
            </a:endParaRPr>
          </a:p>
        </p:txBody>
      </p:sp>
      <p:pic>
        <p:nvPicPr>
          <p:cNvPr id="10243" name="Picture 6" descr="i?id=62078925-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84325" y="3059113"/>
            <a:ext cx="6551613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9BF2996B16AAC94DA0717F048C262250" ma:contentTypeVersion="0" ma:contentTypeDescription="Создание документа." ma:contentTypeScope="" ma:versionID="bdd0fc7b49fa1aaadff1ca10d9196d9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3f3dfb3bd3ee1dbf888cdcc01e4126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C683808-BB40-4BF4-9FA5-87A3791B216E}"/>
</file>

<file path=customXml/itemProps2.xml><?xml version="1.0" encoding="utf-8"?>
<ds:datastoreItem xmlns:ds="http://schemas.openxmlformats.org/officeDocument/2006/customXml" ds:itemID="{FB358797-2237-46A2-8A89-8A4EC5094B78}"/>
</file>

<file path=customXml/itemProps3.xml><?xml version="1.0" encoding="utf-8"?>
<ds:datastoreItem xmlns:ds="http://schemas.openxmlformats.org/officeDocument/2006/customXml" ds:itemID="{D281C4A2-554B-4072-8DF3-9BA7BB5CAF68}"/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183</Words>
  <PresentationFormat>Custom</PresentationFormat>
  <Paragraphs>48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Arial Unicode MS</vt:lpstr>
      <vt:lpstr>Оформление по умолчанию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Windows User</cp:lastModifiedBy>
  <cp:revision>5</cp:revision>
  <cp:lastPrinted>1601-01-01T00:00:00Z</cp:lastPrinted>
  <dcterms:created xsi:type="dcterms:W3CDTF">2010-11-19T21:20:59Z</dcterms:created>
  <dcterms:modified xsi:type="dcterms:W3CDTF">2016-09-21T08:12:45Z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0x0101009BF2996B16AAC94DA0717F048C262250</vt:lpwstr>
  </property>
</Properties>
</file>