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EB910-6043-4DFA-B35C-7ABDA16D800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D2F9B-8B59-4E60-AB91-666104AB8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иняз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6737"/>
          <a:stretch>
            <a:fillRect/>
          </a:stretch>
        </p:blipFill>
        <p:spPr bwMode="auto">
          <a:xfrm>
            <a:off x="4714876" y="2143116"/>
            <a:ext cx="3414828" cy="333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иняз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000372"/>
            <a:ext cx="3352802" cy="198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E8073A441709346A39C04234BC5EFD3" ma:contentTypeVersion="1" ma:contentTypeDescription="Создание документа." ma:contentTypeScope="" ma:versionID="b2f860bb5c43940038255931f65e93ae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cac9468c6f12a84aaa5291ad2926f63f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2882B8-0CD8-4AF8-BA5F-8462B9F6D246}"/>
</file>

<file path=customXml/itemProps2.xml><?xml version="1.0" encoding="utf-8"?>
<ds:datastoreItem xmlns:ds="http://schemas.openxmlformats.org/officeDocument/2006/customXml" ds:itemID="{8CFC69CF-4339-4FE6-AD32-0A0495F5AFAB}"/>
</file>

<file path=customXml/itemProps3.xml><?xml version="1.0" encoding="utf-8"?>
<ds:datastoreItem xmlns:ds="http://schemas.openxmlformats.org/officeDocument/2006/customXml" ds:itemID="{FFE7FE26-B069-46D4-8646-707EE7AB1856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8</cp:revision>
  <dcterms:created xsi:type="dcterms:W3CDTF">2024-02-03T09:40:54Z</dcterms:created>
  <dcterms:modified xsi:type="dcterms:W3CDTF">2024-02-12T18:37:51Z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0x010100AE8073A441709346A39C04234BC5EFD3</vt:lpwstr>
  </property>
</Properties>
</file>