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B910-6043-4DFA-B35C-7ABDA16D8002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2F9B-8B59-4E60-AB91-666104AB8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22313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776" cy="67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37081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Wissenschaftswoche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Februar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071678"/>
            <a:ext cx="39861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В этом году отправляемся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 на неделю</a:t>
            </a:r>
          </a:p>
          <a:p>
            <a:pPr algn="ctr"/>
            <a:r>
              <a:rPr lang="ru-RU" b="1" i="1" dirty="0" smtClean="0">
                <a:solidFill>
                  <a:srgbClr val="CC0099"/>
                </a:solidFill>
              </a:rPr>
              <a:t> в свободное </a:t>
            </a:r>
            <a:r>
              <a:rPr lang="ru-RU" b="1" i="1" u="sng" dirty="0" smtClean="0">
                <a:solidFill>
                  <a:srgbClr val="CC0099"/>
                </a:solidFill>
              </a:rPr>
              <a:t>плавание</a:t>
            </a:r>
            <a:r>
              <a:rPr lang="ru-RU" b="1" dirty="0" smtClean="0">
                <a:solidFill>
                  <a:srgbClr val="CC0099"/>
                </a:solidFill>
              </a:rPr>
              <a:t>.</a:t>
            </a:r>
          </a:p>
          <a:p>
            <a:pPr algn="ctr"/>
            <a:r>
              <a:rPr lang="ru-RU" b="1" i="1" u="sng" dirty="0" smtClean="0">
                <a:solidFill>
                  <a:srgbClr val="CC0099"/>
                </a:solidFill>
              </a:rPr>
              <a:t>Ваша задача</a:t>
            </a:r>
            <a:r>
              <a:rPr lang="ru-RU" b="1" dirty="0" smtClean="0">
                <a:solidFill>
                  <a:srgbClr val="CC0099"/>
                </a:solidFill>
              </a:rPr>
              <a:t>: придумать задание </a:t>
            </a:r>
            <a:endParaRPr lang="en-US" b="1" dirty="0" smtClean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или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создать коллаж, или </a:t>
            </a:r>
            <a:endParaRPr lang="en-US" b="1" dirty="0" smtClean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короткое видео, рисунки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или другие творческие безумия…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Но  </a:t>
            </a:r>
            <a:r>
              <a:rPr lang="ru-RU" b="1" i="1" u="sng" dirty="0" smtClean="0">
                <a:solidFill>
                  <a:srgbClr val="CC0099"/>
                </a:solidFill>
              </a:rPr>
              <a:t>при помощи </a:t>
            </a:r>
            <a:r>
              <a:rPr lang="ru-RU" b="1" i="1" u="sng" dirty="0" err="1" smtClean="0">
                <a:solidFill>
                  <a:srgbClr val="CC0099"/>
                </a:solidFill>
              </a:rPr>
              <a:t>нейросети</a:t>
            </a:r>
            <a:r>
              <a:rPr lang="ru-RU" b="1" i="1" u="sng" dirty="0" smtClean="0">
                <a:solidFill>
                  <a:srgbClr val="CC0099"/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с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комментариями на немецком языке</a:t>
            </a:r>
            <a:r>
              <a:rPr lang="en-US" b="1" dirty="0" smtClean="0">
                <a:solidFill>
                  <a:srgbClr val="CC0099"/>
                </a:solidFill>
              </a:rPr>
              <a:t>.</a:t>
            </a:r>
            <a:endParaRPr lang="ru-RU" b="1" dirty="0" smtClean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От одного обучающегося </a:t>
            </a:r>
            <a:endParaRPr lang="en-US" b="1" dirty="0" smtClean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может быть </a:t>
            </a:r>
            <a:r>
              <a:rPr lang="ru-RU" b="1" i="1" u="sng" dirty="0" smtClean="0">
                <a:solidFill>
                  <a:srgbClr val="CC0099"/>
                </a:solidFill>
              </a:rPr>
              <a:t>6 работ</a:t>
            </a:r>
            <a:r>
              <a:rPr lang="ru-RU" b="1" u="sng" dirty="0" smtClean="0">
                <a:solidFill>
                  <a:srgbClr val="CC0099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143512"/>
            <a:ext cx="321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https://vk.com/club202231360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776" cy="67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37081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Wissenschaftswoche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Februar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35445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776" cy="67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37081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Wissenschaftswoche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Februar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7016"/>
          <a:stretch>
            <a:fillRect/>
          </a:stretch>
        </p:blipFill>
        <p:spPr bwMode="auto">
          <a:xfrm>
            <a:off x="4786314" y="1500174"/>
            <a:ext cx="29575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3091" t="25136" r="38424" b="35176"/>
          <a:stretch>
            <a:fillRect/>
          </a:stretch>
        </p:blipFill>
        <p:spPr bwMode="auto">
          <a:xfrm>
            <a:off x="4786314" y="3857627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776" cy="67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37081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Wissenschaftswoche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Februar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88459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776" cy="67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596" y="1643050"/>
            <a:ext cx="31611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32064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3A23E7-5BBF-4FFC-AED3-1111AC5970D2}"/>
</file>

<file path=customXml/itemProps2.xml><?xml version="1.0" encoding="utf-8"?>
<ds:datastoreItem xmlns:ds="http://schemas.openxmlformats.org/officeDocument/2006/customXml" ds:itemID="{E9167F07-6699-4A5A-94F2-709C42D175CD}"/>
</file>

<file path=customXml/itemProps3.xml><?xml version="1.0" encoding="utf-8"?>
<ds:datastoreItem xmlns:ds="http://schemas.openxmlformats.org/officeDocument/2006/customXml" ds:itemID="{AA279042-AFA5-4826-A77C-6750D2E921F1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84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2024-02-03T09:40:54Z</dcterms:created>
  <dcterms:modified xsi:type="dcterms:W3CDTF">2024-02-12T18:51:40Z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