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94DCEE-C0F9-4C60-BD70-460CFB82512D}" type="doc">
      <dgm:prSet loTypeId="urn:microsoft.com/office/officeart/2005/8/layout/lProcess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AEB8A719-BB96-4B69-B7CE-17BD8C480A70}">
      <dgm:prSet phldrT="[Текст]"/>
      <dgm:spPr/>
      <dgm:t>
        <a:bodyPr/>
        <a:lstStyle/>
        <a:p>
          <a:r>
            <a:rPr lang="ru-RU" dirty="0" err="1" smtClean="0"/>
            <a:t>подпроект</a:t>
          </a:r>
          <a:r>
            <a:rPr lang="ru-RU" dirty="0" smtClean="0"/>
            <a:t> «Индивидуальный учебный план в рамках целевого обучения»</a:t>
          </a:r>
          <a:endParaRPr lang="ru-RU" dirty="0"/>
        </a:p>
      </dgm:t>
    </dgm:pt>
    <dgm:pt modelId="{F2A8C1D1-C9A3-4541-AE87-5B78B9F8AE52}" type="parTrans" cxnId="{1F367222-3307-4A96-A450-E15C47F8CC1D}">
      <dgm:prSet/>
      <dgm:spPr/>
      <dgm:t>
        <a:bodyPr/>
        <a:lstStyle/>
        <a:p>
          <a:endParaRPr lang="ru-RU"/>
        </a:p>
      </dgm:t>
    </dgm:pt>
    <dgm:pt modelId="{09959478-900B-4D21-B8D8-D51CD224DDCA}" type="sibTrans" cxnId="{1F367222-3307-4A96-A450-E15C47F8CC1D}">
      <dgm:prSet/>
      <dgm:spPr/>
      <dgm:t>
        <a:bodyPr/>
        <a:lstStyle/>
        <a:p>
          <a:endParaRPr lang="ru-RU"/>
        </a:p>
      </dgm:t>
    </dgm:pt>
    <dgm:pt modelId="{7299B8A6-45E9-42EB-BB71-0B3A86FA8652}">
      <dgm:prSet phldrT="[Текст]"/>
      <dgm:spPr/>
      <dgm:t>
        <a:bodyPr/>
        <a:lstStyle/>
        <a:p>
          <a:r>
            <a:rPr lang="ru-RU" dirty="0" err="1" smtClean="0"/>
            <a:t>подпроекта</a:t>
          </a:r>
          <a:r>
            <a:rPr lang="ru-RU" dirty="0" smtClean="0"/>
            <a:t> «Интенсификация образовательной деятельности на основе совершенствования практической подготовки» </a:t>
          </a:r>
          <a:endParaRPr lang="ru-RU" dirty="0"/>
        </a:p>
      </dgm:t>
    </dgm:pt>
    <dgm:pt modelId="{26A540A5-8504-4281-AB9C-D512A382F608}" type="parTrans" cxnId="{1BE45D75-165B-42F4-A2E9-CE0F2A51B303}">
      <dgm:prSet/>
      <dgm:spPr/>
      <dgm:t>
        <a:bodyPr/>
        <a:lstStyle/>
        <a:p>
          <a:endParaRPr lang="ru-RU"/>
        </a:p>
      </dgm:t>
    </dgm:pt>
    <dgm:pt modelId="{4D7C31BC-8CF4-4073-8D95-25EA5EECDEE6}" type="sibTrans" cxnId="{1BE45D75-165B-42F4-A2E9-CE0F2A51B303}">
      <dgm:prSet/>
      <dgm:spPr/>
      <dgm:t>
        <a:bodyPr/>
        <a:lstStyle/>
        <a:p>
          <a:endParaRPr lang="ru-RU"/>
        </a:p>
      </dgm:t>
    </dgm:pt>
    <dgm:pt modelId="{E453D38D-E9CC-41EF-B2BB-5D577F4F6F71}">
      <dgm:prSet phldrT="[Текст]"/>
      <dgm:spPr/>
      <dgm:t>
        <a:bodyPr/>
        <a:lstStyle/>
        <a:p>
          <a:r>
            <a:rPr lang="ru-RU" dirty="0" err="1" smtClean="0"/>
            <a:t>подпроекта</a:t>
          </a:r>
          <a:r>
            <a:rPr lang="ru-RU" dirty="0" smtClean="0"/>
            <a:t> «Погружение в специальность: контекстное обучение студентов СПО»</a:t>
          </a:r>
          <a:endParaRPr lang="ru-RU" dirty="0"/>
        </a:p>
      </dgm:t>
    </dgm:pt>
    <dgm:pt modelId="{E5B5EC03-0FAD-42EF-BE19-F3F7CF06D161}" type="parTrans" cxnId="{4E5D7440-A76A-4902-A649-4705989AAB97}">
      <dgm:prSet/>
      <dgm:spPr/>
      <dgm:t>
        <a:bodyPr/>
        <a:lstStyle/>
        <a:p>
          <a:endParaRPr lang="ru-RU"/>
        </a:p>
      </dgm:t>
    </dgm:pt>
    <dgm:pt modelId="{58944EC5-2319-491A-ACDB-0A72F0670303}" type="sibTrans" cxnId="{4E5D7440-A76A-4902-A649-4705989AAB97}">
      <dgm:prSet/>
      <dgm:spPr/>
      <dgm:t>
        <a:bodyPr/>
        <a:lstStyle/>
        <a:p>
          <a:endParaRPr lang="ru-RU"/>
        </a:p>
      </dgm:t>
    </dgm:pt>
    <dgm:pt modelId="{217D4C48-42E7-402D-877A-D7604E2FBFB5}">
      <dgm:prSet/>
      <dgm:spPr/>
      <dgm:t>
        <a:bodyPr/>
        <a:lstStyle/>
        <a:p>
          <a:r>
            <a:rPr lang="ru-RU" dirty="0" smtClean="0"/>
            <a:t>создание условий для удовлетворения индивидуальных потребностей обучающихся на основе индивидуализации содержания образовательной программы</a:t>
          </a:r>
          <a:endParaRPr lang="ru-RU" dirty="0"/>
        </a:p>
      </dgm:t>
    </dgm:pt>
    <dgm:pt modelId="{298FE2EF-6E39-4839-9D14-F9D0FFB504E7}" type="parTrans" cxnId="{49DC5962-6C29-462F-B943-4AEC424B2292}">
      <dgm:prSet/>
      <dgm:spPr/>
      <dgm:t>
        <a:bodyPr/>
        <a:lstStyle/>
        <a:p>
          <a:endParaRPr lang="ru-RU"/>
        </a:p>
      </dgm:t>
    </dgm:pt>
    <dgm:pt modelId="{2A68B767-7C1B-41CC-98E2-972CC6E6B1C2}" type="sibTrans" cxnId="{49DC5962-6C29-462F-B943-4AEC424B2292}">
      <dgm:prSet/>
      <dgm:spPr/>
      <dgm:t>
        <a:bodyPr/>
        <a:lstStyle/>
        <a:p>
          <a:endParaRPr lang="ru-RU"/>
        </a:p>
      </dgm:t>
    </dgm:pt>
    <dgm:pt modelId="{CFFC2F3A-9363-46F2-9117-21D329CB8C2D}">
      <dgm:prSet/>
      <dgm:spPr/>
      <dgm:t>
        <a:bodyPr/>
        <a:lstStyle/>
        <a:p>
          <a:r>
            <a:rPr lang="ru-RU" smtClean="0"/>
            <a:t>построение взаимодействия техникума и социальных партнеров по подготовке кадров в рамках целевого обучения</a:t>
          </a:r>
          <a:endParaRPr lang="ru-RU"/>
        </a:p>
      </dgm:t>
    </dgm:pt>
    <dgm:pt modelId="{A84F8880-7194-4877-A89A-970E03A3636D}" type="parTrans" cxnId="{4047AAB9-1CDB-4014-A46E-BE0DDC03A062}">
      <dgm:prSet/>
      <dgm:spPr/>
      <dgm:t>
        <a:bodyPr/>
        <a:lstStyle/>
        <a:p>
          <a:endParaRPr lang="ru-RU"/>
        </a:p>
      </dgm:t>
    </dgm:pt>
    <dgm:pt modelId="{849793D6-BAE4-4EBA-B5E5-3DACA88EFC14}" type="sibTrans" cxnId="{4047AAB9-1CDB-4014-A46E-BE0DDC03A062}">
      <dgm:prSet/>
      <dgm:spPr/>
      <dgm:t>
        <a:bodyPr/>
        <a:lstStyle/>
        <a:p>
          <a:endParaRPr lang="ru-RU"/>
        </a:p>
      </dgm:t>
    </dgm:pt>
    <dgm:pt modelId="{AF788550-A9D8-4CD8-958C-DE1D45036688}">
      <dgm:prSet/>
      <dgm:spPr/>
      <dgm:t>
        <a:bodyPr/>
        <a:lstStyle/>
        <a:p>
          <a:r>
            <a:rPr lang="ru-RU" smtClean="0"/>
            <a:t>обеспечить поэтапное формирование и развитие профессиональных качеств будущего специалиста через контекстное обучение и проектную деятельность</a:t>
          </a:r>
          <a:endParaRPr lang="ru-RU"/>
        </a:p>
      </dgm:t>
    </dgm:pt>
    <dgm:pt modelId="{02D6AE59-E01D-4E79-8ADC-715E186704E2}" type="parTrans" cxnId="{CD813FA6-1EA1-441B-8275-F1AFA03B6474}">
      <dgm:prSet/>
      <dgm:spPr/>
      <dgm:t>
        <a:bodyPr/>
        <a:lstStyle/>
        <a:p>
          <a:endParaRPr lang="ru-RU"/>
        </a:p>
      </dgm:t>
    </dgm:pt>
    <dgm:pt modelId="{E29F06E4-9AC3-4244-BFDD-4B7DBB846CB3}" type="sibTrans" cxnId="{CD813FA6-1EA1-441B-8275-F1AFA03B6474}">
      <dgm:prSet/>
      <dgm:spPr/>
      <dgm:t>
        <a:bodyPr/>
        <a:lstStyle/>
        <a:p>
          <a:endParaRPr lang="ru-RU"/>
        </a:p>
      </dgm:t>
    </dgm:pt>
    <dgm:pt modelId="{0AF00EE9-F27F-41DF-94D6-99A7E810754B}" type="pres">
      <dgm:prSet presAssocID="{5594DCEE-C0F9-4C60-BD70-460CFB82512D}" presName="theList" presStyleCnt="0">
        <dgm:presLayoutVars>
          <dgm:dir/>
          <dgm:animLvl val="lvl"/>
          <dgm:resizeHandles val="exact"/>
        </dgm:presLayoutVars>
      </dgm:prSet>
      <dgm:spPr/>
    </dgm:pt>
    <dgm:pt modelId="{5569B8C6-56E6-4E09-A3F6-025E2950B293}" type="pres">
      <dgm:prSet presAssocID="{AEB8A719-BB96-4B69-B7CE-17BD8C480A70}" presName="compNode" presStyleCnt="0"/>
      <dgm:spPr/>
    </dgm:pt>
    <dgm:pt modelId="{B231D7BE-FBA1-4934-B8B6-F565F9749918}" type="pres">
      <dgm:prSet presAssocID="{AEB8A719-BB96-4B69-B7CE-17BD8C480A70}" presName="aNode" presStyleLbl="bgShp" presStyleIdx="0" presStyleCnt="3"/>
      <dgm:spPr/>
    </dgm:pt>
    <dgm:pt modelId="{6D004452-BA61-4281-AC37-4DC1C89197E2}" type="pres">
      <dgm:prSet presAssocID="{AEB8A719-BB96-4B69-B7CE-17BD8C480A70}" presName="textNode" presStyleLbl="bgShp" presStyleIdx="0" presStyleCnt="3"/>
      <dgm:spPr/>
    </dgm:pt>
    <dgm:pt modelId="{EDD2D3F7-15AA-4931-801C-0B8400BB3CD8}" type="pres">
      <dgm:prSet presAssocID="{AEB8A719-BB96-4B69-B7CE-17BD8C480A70}" presName="compChildNode" presStyleCnt="0"/>
      <dgm:spPr/>
    </dgm:pt>
    <dgm:pt modelId="{B5D31A72-1777-42D1-89CC-960BDC55A782}" type="pres">
      <dgm:prSet presAssocID="{AEB8A719-BB96-4B69-B7CE-17BD8C480A70}" presName="theInnerList" presStyleCnt="0"/>
      <dgm:spPr/>
    </dgm:pt>
    <dgm:pt modelId="{854B3F50-6213-40EB-A142-7001CF917511}" type="pres">
      <dgm:prSet presAssocID="{217D4C48-42E7-402D-877A-D7604E2FBFB5}" presName="childNode" presStyleLbl="node1" presStyleIdx="0" presStyleCnt="3">
        <dgm:presLayoutVars>
          <dgm:bulletEnabled val="1"/>
        </dgm:presLayoutVars>
      </dgm:prSet>
      <dgm:spPr/>
    </dgm:pt>
    <dgm:pt modelId="{56A30A57-FADE-47EB-BB9C-0219E811A995}" type="pres">
      <dgm:prSet presAssocID="{AEB8A719-BB96-4B69-B7CE-17BD8C480A70}" presName="aSpace" presStyleCnt="0"/>
      <dgm:spPr/>
    </dgm:pt>
    <dgm:pt modelId="{0C932EC2-6422-4317-94FD-5146CD643A49}" type="pres">
      <dgm:prSet presAssocID="{7299B8A6-45E9-42EB-BB71-0B3A86FA8652}" presName="compNode" presStyleCnt="0"/>
      <dgm:spPr/>
    </dgm:pt>
    <dgm:pt modelId="{29D08361-A6F5-4D1E-8916-F64862FC4641}" type="pres">
      <dgm:prSet presAssocID="{7299B8A6-45E9-42EB-BB71-0B3A86FA8652}" presName="aNode" presStyleLbl="bgShp" presStyleIdx="1" presStyleCnt="3"/>
      <dgm:spPr/>
    </dgm:pt>
    <dgm:pt modelId="{45EC0FE3-B7EE-4223-B16D-C4DC74B24A65}" type="pres">
      <dgm:prSet presAssocID="{7299B8A6-45E9-42EB-BB71-0B3A86FA8652}" presName="textNode" presStyleLbl="bgShp" presStyleIdx="1" presStyleCnt="3"/>
      <dgm:spPr/>
    </dgm:pt>
    <dgm:pt modelId="{1E86B9AB-237D-4A62-9025-CFFA5B3D566F}" type="pres">
      <dgm:prSet presAssocID="{7299B8A6-45E9-42EB-BB71-0B3A86FA8652}" presName="compChildNode" presStyleCnt="0"/>
      <dgm:spPr/>
    </dgm:pt>
    <dgm:pt modelId="{7C354FF6-F4B6-413F-BEA6-A8C040886F3F}" type="pres">
      <dgm:prSet presAssocID="{7299B8A6-45E9-42EB-BB71-0B3A86FA8652}" presName="theInnerList" presStyleCnt="0"/>
      <dgm:spPr/>
    </dgm:pt>
    <dgm:pt modelId="{6EBECFCA-9797-4008-BF5E-4FB3687D25CB}" type="pres">
      <dgm:prSet presAssocID="{CFFC2F3A-9363-46F2-9117-21D329CB8C2D}" presName="childNode" presStyleLbl="node1" presStyleIdx="1" presStyleCnt="3">
        <dgm:presLayoutVars>
          <dgm:bulletEnabled val="1"/>
        </dgm:presLayoutVars>
      </dgm:prSet>
      <dgm:spPr/>
    </dgm:pt>
    <dgm:pt modelId="{3BAB3051-E27D-463F-BA54-E925C2FC54C7}" type="pres">
      <dgm:prSet presAssocID="{7299B8A6-45E9-42EB-BB71-0B3A86FA8652}" presName="aSpace" presStyleCnt="0"/>
      <dgm:spPr/>
    </dgm:pt>
    <dgm:pt modelId="{02CF2A5D-B538-46C0-BF4B-23240389370D}" type="pres">
      <dgm:prSet presAssocID="{E453D38D-E9CC-41EF-B2BB-5D577F4F6F71}" presName="compNode" presStyleCnt="0"/>
      <dgm:spPr/>
    </dgm:pt>
    <dgm:pt modelId="{6AC036F2-5951-47BC-A268-481C7248EFCD}" type="pres">
      <dgm:prSet presAssocID="{E453D38D-E9CC-41EF-B2BB-5D577F4F6F71}" presName="aNode" presStyleLbl="bgShp" presStyleIdx="2" presStyleCnt="3"/>
      <dgm:spPr/>
    </dgm:pt>
    <dgm:pt modelId="{16E1919D-0D9C-4A2F-94C3-ED80445584DC}" type="pres">
      <dgm:prSet presAssocID="{E453D38D-E9CC-41EF-B2BB-5D577F4F6F71}" presName="textNode" presStyleLbl="bgShp" presStyleIdx="2" presStyleCnt="3"/>
      <dgm:spPr/>
    </dgm:pt>
    <dgm:pt modelId="{FD86F753-0FA7-4A92-8569-857E36F6A8A1}" type="pres">
      <dgm:prSet presAssocID="{E453D38D-E9CC-41EF-B2BB-5D577F4F6F71}" presName="compChildNode" presStyleCnt="0"/>
      <dgm:spPr/>
    </dgm:pt>
    <dgm:pt modelId="{D2EBE5E4-4C7F-4549-8BE4-04053D3F8BD3}" type="pres">
      <dgm:prSet presAssocID="{E453D38D-E9CC-41EF-B2BB-5D577F4F6F71}" presName="theInnerList" presStyleCnt="0"/>
      <dgm:spPr/>
    </dgm:pt>
    <dgm:pt modelId="{887F0C83-F498-4061-9F97-21BAC2B5946D}" type="pres">
      <dgm:prSet presAssocID="{AF788550-A9D8-4CD8-958C-DE1D45036688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B2E96688-C2CB-4B4F-9B97-767DFDA20833}" type="presOf" srcId="{7299B8A6-45E9-42EB-BB71-0B3A86FA8652}" destId="{29D08361-A6F5-4D1E-8916-F64862FC4641}" srcOrd="0" destOrd="0" presId="urn:microsoft.com/office/officeart/2005/8/layout/lProcess2"/>
    <dgm:cxn modelId="{A68CB390-C421-4D7D-9963-3AA60D2D8D7B}" type="presOf" srcId="{E453D38D-E9CC-41EF-B2BB-5D577F4F6F71}" destId="{16E1919D-0D9C-4A2F-94C3-ED80445584DC}" srcOrd="1" destOrd="0" presId="urn:microsoft.com/office/officeart/2005/8/layout/lProcess2"/>
    <dgm:cxn modelId="{1662E55F-F580-455D-B397-09D61C54F8F5}" type="presOf" srcId="{7299B8A6-45E9-42EB-BB71-0B3A86FA8652}" destId="{45EC0FE3-B7EE-4223-B16D-C4DC74B24A65}" srcOrd="1" destOrd="0" presId="urn:microsoft.com/office/officeart/2005/8/layout/lProcess2"/>
    <dgm:cxn modelId="{5BBFA95B-D47B-4796-A1F0-5FCF204545D1}" type="presOf" srcId="{CFFC2F3A-9363-46F2-9117-21D329CB8C2D}" destId="{6EBECFCA-9797-4008-BF5E-4FB3687D25CB}" srcOrd="0" destOrd="0" presId="urn:microsoft.com/office/officeart/2005/8/layout/lProcess2"/>
    <dgm:cxn modelId="{A92474F3-E842-4B6F-8501-15A15DA3294D}" type="presOf" srcId="{E453D38D-E9CC-41EF-B2BB-5D577F4F6F71}" destId="{6AC036F2-5951-47BC-A268-481C7248EFCD}" srcOrd="0" destOrd="0" presId="urn:microsoft.com/office/officeart/2005/8/layout/lProcess2"/>
    <dgm:cxn modelId="{1F367222-3307-4A96-A450-E15C47F8CC1D}" srcId="{5594DCEE-C0F9-4C60-BD70-460CFB82512D}" destId="{AEB8A719-BB96-4B69-B7CE-17BD8C480A70}" srcOrd="0" destOrd="0" parTransId="{F2A8C1D1-C9A3-4541-AE87-5B78B9F8AE52}" sibTransId="{09959478-900B-4D21-B8D8-D51CD224DDCA}"/>
    <dgm:cxn modelId="{F415BCEA-74B3-4B22-82CA-1C68D18529BE}" type="presOf" srcId="{AEB8A719-BB96-4B69-B7CE-17BD8C480A70}" destId="{6D004452-BA61-4281-AC37-4DC1C89197E2}" srcOrd="1" destOrd="0" presId="urn:microsoft.com/office/officeart/2005/8/layout/lProcess2"/>
    <dgm:cxn modelId="{259BCF59-2AF8-41EB-9D99-60160F179B26}" type="presOf" srcId="{AEB8A719-BB96-4B69-B7CE-17BD8C480A70}" destId="{B231D7BE-FBA1-4934-B8B6-F565F9749918}" srcOrd="0" destOrd="0" presId="urn:microsoft.com/office/officeart/2005/8/layout/lProcess2"/>
    <dgm:cxn modelId="{1BE45D75-165B-42F4-A2E9-CE0F2A51B303}" srcId="{5594DCEE-C0F9-4C60-BD70-460CFB82512D}" destId="{7299B8A6-45E9-42EB-BB71-0B3A86FA8652}" srcOrd="1" destOrd="0" parTransId="{26A540A5-8504-4281-AB9C-D512A382F608}" sibTransId="{4D7C31BC-8CF4-4073-8D95-25EA5EECDEE6}"/>
    <dgm:cxn modelId="{BE288E9D-1086-4FE7-8929-7A6CC50192A6}" type="presOf" srcId="{5594DCEE-C0F9-4C60-BD70-460CFB82512D}" destId="{0AF00EE9-F27F-41DF-94D6-99A7E810754B}" srcOrd="0" destOrd="0" presId="urn:microsoft.com/office/officeart/2005/8/layout/lProcess2"/>
    <dgm:cxn modelId="{4E5D7440-A76A-4902-A649-4705989AAB97}" srcId="{5594DCEE-C0F9-4C60-BD70-460CFB82512D}" destId="{E453D38D-E9CC-41EF-B2BB-5D577F4F6F71}" srcOrd="2" destOrd="0" parTransId="{E5B5EC03-0FAD-42EF-BE19-F3F7CF06D161}" sibTransId="{58944EC5-2319-491A-ACDB-0A72F0670303}"/>
    <dgm:cxn modelId="{28BF1FE7-7153-4ED6-A16F-CE52AB454421}" type="presOf" srcId="{217D4C48-42E7-402D-877A-D7604E2FBFB5}" destId="{854B3F50-6213-40EB-A142-7001CF917511}" srcOrd="0" destOrd="0" presId="urn:microsoft.com/office/officeart/2005/8/layout/lProcess2"/>
    <dgm:cxn modelId="{4047AAB9-1CDB-4014-A46E-BE0DDC03A062}" srcId="{7299B8A6-45E9-42EB-BB71-0B3A86FA8652}" destId="{CFFC2F3A-9363-46F2-9117-21D329CB8C2D}" srcOrd="0" destOrd="0" parTransId="{A84F8880-7194-4877-A89A-970E03A3636D}" sibTransId="{849793D6-BAE4-4EBA-B5E5-3DACA88EFC14}"/>
    <dgm:cxn modelId="{49DC5962-6C29-462F-B943-4AEC424B2292}" srcId="{AEB8A719-BB96-4B69-B7CE-17BD8C480A70}" destId="{217D4C48-42E7-402D-877A-D7604E2FBFB5}" srcOrd="0" destOrd="0" parTransId="{298FE2EF-6E39-4839-9D14-F9D0FFB504E7}" sibTransId="{2A68B767-7C1B-41CC-98E2-972CC6E6B1C2}"/>
    <dgm:cxn modelId="{CD813FA6-1EA1-441B-8275-F1AFA03B6474}" srcId="{E453D38D-E9CC-41EF-B2BB-5D577F4F6F71}" destId="{AF788550-A9D8-4CD8-958C-DE1D45036688}" srcOrd="0" destOrd="0" parTransId="{02D6AE59-E01D-4E79-8ADC-715E186704E2}" sibTransId="{E29F06E4-9AC3-4244-BFDD-4B7DBB846CB3}"/>
    <dgm:cxn modelId="{C323132D-6DE1-49F5-92B8-08336A1727C4}" type="presOf" srcId="{AF788550-A9D8-4CD8-958C-DE1D45036688}" destId="{887F0C83-F498-4061-9F97-21BAC2B5946D}" srcOrd="0" destOrd="0" presId="urn:microsoft.com/office/officeart/2005/8/layout/lProcess2"/>
    <dgm:cxn modelId="{BBBADD31-BF13-4DEC-AFEE-7B15AB457230}" type="presParOf" srcId="{0AF00EE9-F27F-41DF-94D6-99A7E810754B}" destId="{5569B8C6-56E6-4E09-A3F6-025E2950B293}" srcOrd="0" destOrd="0" presId="urn:microsoft.com/office/officeart/2005/8/layout/lProcess2"/>
    <dgm:cxn modelId="{B8C6D477-9A7E-4CFC-A4B1-4148466A72DE}" type="presParOf" srcId="{5569B8C6-56E6-4E09-A3F6-025E2950B293}" destId="{B231D7BE-FBA1-4934-B8B6-F565F9749918}" srcOrd="0" destOrd="0" presId="urn:microsoft.com/office/officeart/2005/8/layout/lProcess2"/>
    <dgm:cxn modelId="{D6B2C2F7-9BC9-4D77-BE05-82401B5DF9AC}" type="presParOf" srcId="{5569B8C6-56E6-4E09-A3F6-025E2950B293}" destId="{6D004452-BA61-4281-AC37-4DC1C89197E2}" srcOrd="1" destOrd="0" presId="urn:microsoft.com/office/officeart/2005/8/layout/lProcess2"/>
    <dgm:cxn modelId="{7D59861D-5FBE-4285-B058-EBB62B9DC53E}" type="presParOf" srcId="{5569B8C6-56E6-4E09-A3F6-025E2950B293}" destId="{EDD2D3F7-15AA-4931-801C-0B8400BB3CD8}" srcOrd="2" destOrd="0" presId="urn:microsoft.com/office/officeart/2005/8/layout/lProcess2"/>
    <dgm:cxn modelId="{D31E818C-DAE3-4CAB-9234-628B63B6BD1F}" type="presParOf" srcId="{EDD2D3F7-15AA-4931-801C-0B8400BB3CD8}" destId="{B5D31A72-1777-42D1-89CC-960BDC55A782}" srcOrd="0" destOrd="0" presId="urn:microsoft.com/office/officeart/2005/8/layout/lProcess2"/>
    <dgm:cxn modelId="{E59416FE-A1F5-47FB-9B35-8A7CE242B70F}" type="presParOf" srcId="{B5D31A72-1777-42D1-89CC-960BDC55A782}" destId="{854B3F50-6213-40EB-A142-7001CF917511}" srcOrd="0" destOrd="0" presId="urn:microsoft.com/office/officeart/2005/8/layout/lProcess2"/>
    <dgm:cxn modelId="{ABC86A78-1DF9-49C2-9D1B-CD103DD24102}" type="presParOf" srcId="{0AF00EE9-F27F-41DF-94D6-99A7E810754B}" destId="{56A30A57-FADE-47EB-BB9C-0219E811A995}" srcOrd="1" destOrd="0" presId="urn:microsoft.com/office/officeart/2005/8/layout/lProcess2"/>
    <dgm:cxn modelId="{C6724695-E66E-401E-A3D3-884AB174B48B}" type="presParOf" srcId="{0AF00EE9-F27F-41DF-94D6-99A7E810754B}" destId="{0C932EC2-6422-4317-94FD-5146CD643A49}" srcOrd="2" destOrd="0" presId="urn:microsoft.com/office/officeart/2005/8/layout/lProcess2"/>
    <dgm:cxn modelId="{94D3195E-D13F-4B9F-941E-2F46ECB995A3}" type="presParOf" srcId="{0C932EC2-6422-4317-94FD-5146CD643A49}" destId="{29D08361-A6F5-4D1E-8916-F64862FC4641}" srcOrd="0" destOrd="0" presId="urn:microsoft.com/office/officeart/2005/8/layout/lProcess2"/>
    <dgm:cxn modelId="{B9628642-B6E0-44D1-AC9E-7C2ED2B7F80F}" type="presParOf" srcId="{0C932EC2-6422-4317-94FD-5146CD643A49}" destId="{45EC0FE3-B7EE-4223-B16D-C4DC74B24A65}" srcOrd="1" destOrd="0" presId="urn:microsoft.com/office/officeart/2005/8/layout/lProcess2"/>
    <dgm:cxn modelId="{7C018939-BD59-4E53-A059-118FECA16E45}" type="presParOf" srcId="{0C932EC2-6422-4317-94FD-5146CD643A49}" destId="{1E86B9AB-237D-4A62-9025-CFFA5B3D566F}" srcOrd="2" destOrd="0" presId="urn:microsoft.com/office/officeart/2005/8/layout/lProcess2"/>
    <dgm:cxn modelId="{F9D07154-2DD0-4E47-8E74-8A7FFFE2690E}" type="presParOf" srcId="{1E86B9AB-237D-4A62-9025-CFFA5B3D566F}" destId="{7C354FF6-F4B6-413F-BEA6-A8C040886F3F}" srcOrd="0" destOrd="0" presId="urn:microsoft.com/office/officeart/2005/8/layout/lProcess2"/>
    <dgm:cxn modelId="{2D800A20-C05B-42D8-A886-BB503769CC5B}" type="presParOf" srcId="{7C354FF6-F4B6-413F-BEA6-A8C040886F3F}" destId="{6EBECFCA-9797-4008-BF5E-4FB3687D25CB}" srcOrd="0" destOrd="0" presId="urn:microsoft.com/office/officeart/2005/8/layout/lProcess2"/>
    <dgm:cxn modelId="{E9FD3CB3-CBCB-414D-9D32-B5BC58300F66}" type="presParOf" srcId="{0AF00EE9-F27F-41DF-94D6-99A7E810754B}" destId="{3BAB3051-E27D-463F-BA54-E925C2FC54C7}" srcOrd="3" destOrd="0" presId="urn:microsoft.com/office/officeart/2005/8/layout/lProcess2"/>
    <dgm:cxn modelId="{CF8D5E63-BE7E-4912-8EBB-F6939BA981E7}" type="presParOf" srcId="{0AF00EE9-F27F-41DF-94D6-99A7E810754B}" destId="{02CF2A5D-B538-46C0-BF4B-23240389370D}" srcOrd="4" destOrd="0" presId="urn:microsoft.com/office/officeart/2005/8/layout/lProcess2"/>
    <dgm:cxn modelId="{9DF24A08-F913-44FD-89A8-3EC087010CF3}" type="presParOf" srcId="{02CF2A5D-B538-46C0-BF4B-23240389370D}" destId="{6AC036F2-5951-47BC-A268-481C7248EFCD}" srcOrd="0" destOrd="0" presId="urn:microsoft.com/office/officeart/2005/8/layout/lProcess2"/>
    <dgm:cxn modelId="{BEA9EC5A-F091-470D-9181-B029E0344FFA}" type="presParOf" srcId="{02CF2A5D-B538-46C0-BF4B-23240389370D}" destId="{16E1919D-0D9C-4A2F-94C3-ED80445584DC}" srcOrd="1" destOrd="0" presId="urn:microsoft.com/office/officeart/2005/8/layout/lProcess2"/>
    <dgm:cxn modelId="{656F4098-BB44-4294-9215-EBD45CE8004C}" type="presParOf" srcId="{02CF2A5D-B538-46C0-BF4B-23240389370D}" destId="{FD86F753-0FA7-4A92-8569-857E36F6A8A1}" srcOrd="2" destOrd="0" presId="urn:microsoft.com/office/officeart/2005/8/layout/lProcess2"/>
    <dgm:cxn modelId="{53A99984-CD18-47E4-94E7-2EED63DACF92}" type="presParOf" srcId="{FD86F753-0FA7-4A92-8569-857E36F6A8A1}" destId="{D2EBE5E4-4C7F-4549-8BE4-04053D3F8BD3}" srcOrd="0" destOrd="0" presId="urn:microsoft.com/office/officeart/2005/8/layout/lProcess2"/>
    <dgm:cxn modelId="{6ADA7E43-4B15-4E93-A4D3-3DC2171ADD07}" type="presParOf" srcId="{D2EBE5E4-4C7F-4549-8BE4-04053D3F8BD3}" destId="{887F0C83-F498-4061-9F97-21BAC2B5946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D907D-D350-408E-8AEB-E81AB6CEC8C6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D93AF7E-E453-4D9D-893F-A44D2A356B68}">
      <dgm:prSet phldrT="[Текст]"/>
      <dgm:spPr/>
      <dgm:t>
        <a:bodyPr/>
        <a:lstStyle/>
        <a:p>
          <a:r>
            <a:rPr lang="ru-RU" dirty="0" smtClean="0"/>
            <a:t>Январь-апрель 2024</a:t>
          </a:r>
          <a:endParaRPr lang="ru-RU" dirty="0"/>
        </a:p>
      </dgm:t>
    </dgm:pt>
    <dgm:pt modelId="{5C6B249B-63DF-42E3-A1AF-46D2DFAC8BB9}" type="parTrans" cxnId="{E954359C-95BB-4367-8E32-FFCEF3CB8416}">
      <dgm:prSet/>
      <dgm:spPr/>
      <dgm:t>
        <a:bodyPr/>
        <a:lstStyle/>
        <a:p>
          <a:endParaRPr lang="ru-RU"/>
        </a:p>
      </dgm:t>
    </dgm:pt>
    <dgm:pt modelId="{3A0809A1-45D3-42E9-A3C8-9B1B4F521C47}" type="sibTrans" cxnId="{E954359C-95BB-4367-8E32-FFCEF3CB8416}">
      <dgm:prSet/>
      <dgm:spPr/>
      <dgm:t>
        <a:bodyPr/>
        <a:lstStyle/>
        <a:p>
          <a:endParaRPr lang="ru-RU"/>
        </a:p>
      </dgm:t>
    </dgm:pt>
    <dgm:pt modelId="{8438CC17-213A-43E9-B17A-66F94FF18932}">
      <dgm:prSet phldrT="[Текст]" custT="1"/>
      <dgm:spPr/>
      <dgm:t>
        <a:bodyPr/>
        <a:lstStyle/>
        <a:p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Создание условий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 для внедрения практик, обеспечивающих индивидуальную образовательную траекторию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7E96B-1E22-48B6-8682-E3608FBBD0F7}" type="parTrans" cxnId="{8E29F6DA-8F86-4D3A-938A-62B7C16C4076}">
      <dgm:prSet/>
      <dgm:spPr/>
      <dgm:t>
        <a:bodyPr/>
        <a:lstStyle/>
        <a:p>
          <a:endParaRPr lang="ru-RU"/>
        </a:p>
      </dgm:t>
    </dgm:pt>
    <dgm:pt modelId="{56DE514A-EE97-4504-BCF4-637F3CBC26B6}" type="sibTrans" cxnId="{8E29F6DA-8F86-4D3A-938A-62B7C16C4076}">
      <dgm:prSet/>
      <dgm:spPr/>
      <dgm:t>
        <a:bodyPr/>
        <a:lstStyle/>
        <a:p>
          <a:endParaRPr lang="ru-RU"/>
        </a:p>
      </dgm:t>
    </dgm:pt>
    <dgm:pt modelId="{A1FC8FF2-B181-4F1B-BB4E-9980C8074597}">
      <dgm:prSet phldrT="[Текст]" custT="1"/>
      <dgm:spPr/>
      <dgm:t>
        <a:bodyPr/>
        <a:lstStyle/>
        <a:p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Разработка модели </a:t>
          </a:r>
          <a:r>
            <a:rPr lang="ru-RU" sz="1000" dirty="0" err="1" smtClean="0">
              <a:latin typeface="Arial" panose="020B0604020202020204" pitchFamily="34" charset="0"/>
              <a:cs typeface="Arial" panose="020B0604020202020204" pitchFamily="34" charset="0"/>
            </a:rPr>
            <a:t>тьюторского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 сопровождения индивидуального образовательного маршрута (учебного плана) студента.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A82277-8742-4516-AEF2-2FC0124004DA}" type="parTrans" cxnId="{8BCBB9B5-538C-4898-839D-BD9BD6F43BF4}">
      <dgm:prSet/>
      <dgm:spPr/>
      <dgm:t>
        <a:bodyPr/>
        <a:lstStyle/>
        <a:p>
          <a:endParaRPr lang="ru-RU"/>
        </a:p>
      </dgm:t>
    </dgm:pt>
    <dgm:pt modelId="{EDCE3AF0-E5C0-453C-A131-F77C70ED43AB}" type="sibTrans" cxnId="{8BCBB9B5-538C-4898-839D-BD9BD6F43BF4}">
      <dgm:prSet/>
      <dgm:spPr/>
      <dgm:t>
        <a:bodyPr/>
        <a:lstStyle/>
        <a:p>
          <a:endParaRPr lang="ru-RU"/>
        </a:p>
      </dgm:t>
    </dgm:pt>
    <dgm:pt modelId="{C93C006D-7797-48C6-A625-175273F14C89}">
      <dgm:prSet phldrT="[Текст]"/>
      <dgm:spPr/>
      <dgm:t>
        <a:bodyPr/>
        <a:lstStyle/>
        <a:p>
          <a:r>
            <a:rPr lang="ru-RU" dirty="0" smtClean="0"/>
            <a:t>Сентябрь  2024 г.- июнь 2026  г.</a:t>
          </a:r>
          <a:endParaRPr lang="ru-RU" dirty="0"/>
        </a:p>
      </dgm:t>
    </dgm:pt>
    <dgm:pt modelId="{5F850880-CCAC-4F7C-B019-B448A887DFF2}" type="parTrans" cxnId="{3E108856-1378-431B-A88C-CA6E4620E840}">
      <dgm:prSet/>
      <dgm:spPr/>
      <dgm:t>
        <a:bodyPr/>
        <a:lstStyle/>
        <a:p>
          <a:endParaRPr lang="ru-RU"/>
        </a:p>
      </dgm:t>
    </dgm:pt>
    <dgm:pt modelId="{A75E29F0-A7E7-4A4B-A61C-19DB6A3E87DA}" type="sibTrans" cxnId="{3E108856-1378-431B-A88C-CA6E4620E840}">
      <dgm:prSet/>
      <dgm:spPr/>
      <dgm:t>
        <a:bodyPr/>
        <a:lstStyle/>
        <a:p>
          <a:endParaRPr lang="ru-RU"/>
        </a:p>
      </dgm:t>
    </dgm:pt>
    <dgm:pt modelId="{1F4C4685-1561-4B13-8E55-C6219A40547F}">
      <dgm:prSet phldrT="[Текст]" custT="1"/>
      <dgm:spPr/>
      <dgm:t>
        <a:bodyPr/>
        <a:lstStyle/>
        <a:p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Поэтапная </a:t>
          </a:r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апробация и внедрения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практик индивидуализации в образовательный процесс 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B146DA-4A6A-4A98-A535-30EF543F95A6}" type="parTrans" cxnId="{12BD5F45-EAB1-4753-8AB8-B0D126AAE0BA}">
      <dgm:prSet/>
      <dgm:spPr/>
      <dgm:t>
        <a:bodyPr/>
        <a:lstStyle/>
        <a:p>
          <a:endParaRPr lang="ru-RU"/>
        </a:p>
      </dgm:t>
    </dgm:pt>
    <dgm:pt modelId="{7FF437E6-0E6B-4800-A04E-706C54C27D2D}" type="sibTrans" cxnId="{12BD5F45-EAB1-4753-8AB8-B0D126AAE0BA}">
      <dgm:prSet/>
      <dgm:spPr/>
      <dgm:t>
        <a:bodyPr/>
        <a:lstStyle/>
        <a:p>
          <a:endParaRPr lang="ru-RU"/>
        </a:p>
      </dgm:t>
    </dgm:pt>
    <dgm:pt modelId="{B4D47820-1962-4387-A71A-FBA60A51EAD7}">
      <dgm:prSet phldrT="[Текст]" custT="1"/>
      <dgm:spPr/>
      <dgm:t>
        <a:bodyPr/>
        <a:lstStyle/>
        <a:p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Апробация и внедрение </a:t>
          </a:r>
          <a:r>
            <a:rPr lang="ru-RU" sz="1000" dirty="0" err="1" smtClean="0">
              <a:latin typeface="Arial" panose="020B0604020202020204" pitchFamily="34" charset="0"/>
              <a:cs typeface="Arial" panose="020B0604020202020204" pitchFamily="34" charset="0"/>
            </a:rPr>
            <a:t>тьюторских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 практик сопровождение индивидуализации профессионального образования студентов</a:t>
          </a:r>
          <a:b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модели </a:t>
          </a:r>
          <a:r>
            <a:rPr lang="ru-RU" sz="1000" dirty="0" err="1" smtClean="0">
              <a:latin typeface="Arial" panose="020B0604020202020204" pitchFamily="34" charset="0"/>
              <a:cs typeface="Arial" panose="020B0604020202020204" pitchFamily="34" charset="0"/>
            </a:rPr>
            <a:t>тьюторского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 сопровождения студентов, обучающихся по индивидуальному учебному плану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AD1B0F-7B0F-408E-B06E-A2554BE6DD56}" type="parTrans" cxnId="{2A051CCA-32E9-4489-9CB4-0DDEF973CF8F}">
      <dgm:prSet/>
      <dgm:spPr/>
      <dgm:t>
        <a:bodyPr/>
        <a:lstStyle/>
        <a:p>
          <a:endParaRPr lang="ru-RU"/>
        </a:p>
      </dgm:t>
    </dgm:pt>
    <dgm:pt modelId="{A4B40F95-EDFE-4843-A21E-6C60BE157F77}" type="sibTrans" cxnId="{2A051CCA-32E9-4489-9CB4-0DDEF973CF8F}">
      <dgm:prSet/>
      <dgm:spPr/>
      <dgm:t>
        <a:bodyPr/>
        <a:lstStyle/>
        <a:p>
          <a:endParaRPr lang="ru-RU"/>
        </a:p>
      </dgm:t>
    </dgm:pt>
    <dgm:pt modelId="{106B4687-6D04-4E49-BB7A-FEB4A1B61FB1}">
      <dgm:prSet phldrT="[Текст]"/>
      <dgm:spPr/>
      <dgm:t>
        <a:bodyPr/>
        <a:lstStyle/>
        <a:p>
          <a:r>
            <a:rPr lang="ru-RU" dirty="0" smtClean="0"/>
            <a:t>Сентябрь-декабрь </a:t>
          </a:r>
          <a:br>
            <a:rPr lang="ru-RU" dirty="0" smtClean="0"/>
          </a:br>
          <a:r>
            <a:rPr lang="ru-RU" dirty="0" smtClean="0"/>
            <a:t>2026 г.</a:t>
          </a:r>
          <a:endParaRPr lang="ru-RU" dirty="0"/>
        </a:p>
      </dgm:t>
    </dgm:pt>
    <dgm:pt modelId="{52BB36B3-AFE4-44A6-AC24-FA7F9B5C3CE9}" type="parTrans" cxnId="{0C25FF8C-BD31-4468-8CE8-FCD5329604B7}">
      <dgm:prSet/>
      <dgm:spPr/>
      <dgm:t>
        <a:bodyPr/>
        <a:lstStyle/>
        <a:p>
          <a:endParaRPr lang="ru-RU"/>
        </a:p>
      </dgm:t>
    </dgm:pt>
    <dgm:pt modelId="{4E0BE133-530B-4998-A7A0-C13228B5B27A}" type="sibTrans" cxnId="{0C25FF8C-BD31-4468-8CE8-FCD5329604B7}">
      <dgm:prSet/>
      <dgm:spPr/>
      <dgm:t>
        <a:bodyPr/>
        <a:lstStyle/>
        <a:p>
          <a:endParaRPr lang="ru-RU"/>
        </a:p>
      </dgm:t>
    </dgm:pt>
    <dgm:pt modelId="{9A053404-6A5F-447E-B460-322D28D57EE6}">
      <dgm:prSet phldrT="[Текст]" custT="1"/>
      <dgm:spPr/>
      <dgm:t>
        <a:bodyPr/>
        <a:lstStyle/>
        <a:p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Организация транслирования и общественной презентации практик индивидуализации в педагогическом пространстве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4BBAB6-82CF-4045-B15B-92B7136B3303}" type="parTrans" cxnId="{06A60DC9-32D8-4448-9B1B-2B5532C71A4D}">
      <dgm:prSet/>
      <dgm:spPr/>
      <dgm:t>
        <a:bodyPr/>
        <a:lstStyle/>
        <a:p>
          <a:endParaRPr lang="ru-RU"/>
        </a:p>
      </dgm:t>
    </dgm:pt>
    <dgm:pt modelId="{9F7B8567-0190-4C9D-8FEA-E8014A18678A}" type="sibTrans" cxnId="{06A60DC9-32D8-4448-9B1B-2B5532C71A4D}">
      <dgm:prSet/>
      <dgm:spPr/>
      <dgm:t>
        <a:bodyPr/>
        <a:lstStyle/>
        <a:p>
          <a:endParaRPr lang="ru-RU"/>
        </a:p>
      </dgm:t>
    </dgm:pt>
    <dgm:pt modelId="{F752F7B2-F32B-4023-A073-0F5875D6EC23}">
      <dgm:prSet custT="1"/>
      <dgm:spPr/>
      <dgm:t>
        <a:bodyPr/>
        <a:lstStyle/>
        <a:p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Построение организационно-управленческого механизма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F89F54-31D6-4B8A-A0F8-402CBC1F799B}" type="parTrans" cxnId="{640CD146-7237-4390-8AEA-9EE12B7C49F6}">
      <dgm:prSet/>
      <dgm:spPr/>
      <dgm:t>
        <a:bodyPr/>
        <a:lstStyle/>
        <a:p>
          <a:endParaRPr lang="ru-RU"/>
        </a:p>
      </dgm:t>
    </dgm:pt>
    <dgm:pt modelId="{B1EC0733-75FC-4900-89B1-8201429A8455}" type="sibTrans" cxnId="{640CD146-7237-4390-8AEA-9EE12B7C49F6}">
      <dgm:prSet/>
      <dgm:spPr/>
      <dgm:t>
        <a:bodyPr/>
        <a:lstStyle/>
        <a:p>
          <a:endParaRPr lang="ru-RU"/>
        </a:p>
      </dgm:t>
    </dgm:pt>
    <dgm:pt modelId="{8444FEDE-D38D-4843-8CA4-C11C71A4EBC2}">
      <dgm:prSet custT="1"/>
      <dgm:spPr/>
      <dgm:t>
        <a:bodyPr/>
        <a:lstStyle/>
        <a:p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Разработка информационно-методического ресурса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EF83C4-7289-42B4-87D6-47DDEE414F23}" type="parTrans" cxnId="{FC45F3A9-4D23-47E2-9774-191DA5D7F6AA}">
      <dgm:prSet/>
      <dgm:spPr/>
      <dgm:t>
        <a:bodyPr/>
        <a:lstStyle/>
        <a:p>
          <a:endParaRPr lang="ru-RU"/>
        </a:p>
      </dgm:t>
    </dgm:pt>
    <dgm:pt modelId="{335FDCF9-0971-445E-BC24-6E88A2FD99CC}" type="sibTrans" cxnId="{FC45F3A9-4D23-47E2-9774-191DA5D7F6AA}">
      <dgm:prSet/>
      <dgm:spPr/>
      <dgm:t>
        <a:bodyPr/>
        <a:lstStyle/>
        <a:p>
          <a:endParaRPr lang="ru-RU"/>
        </a:p>
      </dgm:t>
    </dgm:pt>
    <dgm:pt modelId="{58713B58-86D6-47DE-8699-21B4CA00B54C}" type="pres">
      <dgm:prSet presAssocID="{E27D907D-D350-408E-8AEB-E81AB6CEC8C6}" presName="Name0" presStyleCnt="0">
        <dgm:presLayoutVars>
          <dgm:dir/>
          <dgm:animLvl val="lvl"/>
          <dgm:resizeHandles val="exact"/>
        </dgm:presLayoutVars>
      </dgm:prSet>
      <dgm:spPr/>
    </dgm:pt>
    <dgm:pt modelId="{306643B7-88A9-4BCC-B937-027F48382D82}" type="pres">
      <dgm:prSet presAssocID="{E27D907D-D350-408E-8AEB-E81AB6CEC8C6}" presName="tSp" presStyleCnt="0"/>
      <dgm:spPr/>
    </dgm:pt>
    <dgm:pt modelId="{4D8B50A1-A13A-47EC-AB75-5E46833FB305}" type="pres">
      <dgm:prSet presAssocID="{E27D907D-D350-408E-8AEB-E81AB6CEC8C6}" presName="bSp" presStyleCnt="0"/>
      <dgm:spPr/>
    </dgm:pt>
    <dgm:pt modelId="{415AA2BC-5EC3-4545-8633-4589B39C25A1}" type="pres">
      <dgm:prSet presAssocID="{E27D907D-D350-408E-8AEB-E81AB6CEC8C6}" presName="process" presStyleCnt="0"/>
      <dgm:spPr/>
    </dgm:pt>
    <dgm:pt modelId="{8D14BA67-D92E-45AF-BF9D-6BD2529A4335}" type="pres">
      <dgm:prSet presAssocID="{ED93AF7E-E453-4D9D-893F-A44D2A356B68}" presName="composite1" presStyleCnt="0"/>
      <dgm:spPr/>
    </dgm:pt>
    <dgm:pt modelId="{5C331DF1-401F-4EBC-A81C-DE25173AA58A}" type="pres">
      <dgm:prSet presAssocID="{ED93AF7E-E453-4D9D-893F-A44D2A356B68}" presName="dummyNode1" presStyleLbl="node1" presStyleIdx="0" presStyleCnt="3"/>
      <dgm:spPr/>
    </dgm:pt>
    <dgm:pt modelId="{8A2ECDD7-05CC-4DF3-85A7-1FB70F00F40A}" type="pres">
      <dgm:prSet presAssocID="{ED93AF7E-E453-4D9D-893F-A44D2A356B68}" presName="childNode1" presStyleLbl="bgAcc1" presStyleIdx="0" presStyleCnt="3" custScaleX="136354" custScaleY="129642" custLinFactNeighborX="3524" custLinFactNeighborY="-27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95679-69A7-4BDB-AD13-11CCF2667857}" type="pres">
      <dgm:prSet presAssocID="{ED93AF7E-E453-4D9D-893F-A44D2A356B6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3C32D-B88F-44B5-AB68-25C3FCD2EFAF}" type="pres">
      <dgm:prSet presAssocID="{ED93AF7E-E453-4D9D-893F-A44D2A356B68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B778DA59-C502-4E74-A156-19C044E92282}" type="pres">
      <dgm:prSet presAssocID="{ED93AF7E-E453-4D9D-893F-A44D2A356B68}" presName="connSite1" presStyleCnt="0"/>
      <dgm:spPr/>
    </dgm:pt>
    <dgm:pt modelId="{8FF69496-B185-4F80-B829-BA125D3A3E12}" type="pres">
      <dgm:prSet presAssocID="{3A0809A1-45D3-42E9-A3C8-9B1B4F521C47}" presName="Name9" presStyleLbl="sibTrans2D1" presStyleIdx="0" presStyleCnt="2"/>
      <dgm:spPr/>
    </dgm:pt>
    <dgm:pt modelId="{6A98DCD5-E2B2-42DF-9FCA-0E3C38B18587}" type="pres">
      <dgm:prSet presAssocID="{C93C006D-7797-48C6-A625-175273F14C89}" presName="composite2" presStyleCnt="0"/>
      <dgm:spPr/>
    </dgm:pt>
    <dgm:pt modelId="{939EE5C7-1591-4ABA-9BBD-31F2371480C8}" type="pres">
      <dgm:prSet presAssocID="{C93C006D-7797-48C6-A625-175273F14C89}" presName="dummyNode2" presStyleLbl="node1" presStyleIdx="0" presStyleCnt="3"/>
      <dgm:spPr/>
    </dgm:pt>
    <dgm:pt modelId="{2B66E90B-8B4A-42AF-8F54-CA61B865B9AA}" type="pres">
      <dgm:prSet presAssocID="{C93C006D-7797-48C6-A625-175273F14C89}" presName="childNode2" presStyleLbl="bgAcc1" presStyleIdx="1" presStyleCnt="3" custScaleX="134483" custScaleY="141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F0181-AD2A-4C68-BF42-3E411ECC9D9B}" type="pres">
      <dgm:prSet presAssocID="{C93C006D-7797-48C6-A625-175273F14C8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3FD6D-1CF3-4FA1-8A0A-440FB73832A8}" type="pres">
      <dgm:prSet presAssocID="{C93C006D-7797-48C6-A625-175273F14C89}" presName="parentNode2" presStyleLbl="node1" presStyleIdx="1" presStyleCnt="3" custLinFactNeighborX="-2039" custLinFactNeighborY="-294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F396D-7748-4CF4-8680-C5A25ED19EC6}" type="pres">
      <dgm:prSet presAssocID="{C93C006D-7797-48C6-A625-175273F14C89}" presName="connSite2" presStyleCnt="0"/>
      <dgm:spPr/>
    </dgm:pt>
    <dgm:pt modelId="{57F99AB7-541E-44C0-B964-880B4C61F410}" type="pres">
      <dgm:prSet presAssocID="{A75E29F0-A7E7-4A4B-A61C-19DB6A3E87DA}" presName="Name18" presStyleLbl="sibTrans2D1" presStyleIdx="1" presStyleCnt="2"/>
      <dgm:spPr/>
    </dgm:pt>
    <dgm:pt modelId="{4454F3D1-CF1F-4503-BB90-99FF9A4E029B}" type="pres">
      <dgm:prSet presAssocID="{106B4687-6D04-4E49-BB7A-FEB4A1B61FB1}" presName="composite1" presStyleCnt="0"/>
      <dgm:spPr/>
    </dgm:pt>
    <dgm:pt modelId="{6854AF80-0D3D-4D2D-A2E3-224DDB02FE13}" type="pres">
      <dgm:prSet presAssocID="{106B4687-6D04-4E49-BB7A-FEB4A1B61FB1}" presName="dummyNode1" presStyleLbl="node1" presStyleIdx="1" presStyleCnt="3"/>
      <dgm:spPr/>
    </dgm:pt>
    <dgm:pt modelId="{CAD5E089-B5D8-406D-9747-5543F4D3BDCB}" type="pres">
      <dgm:prSet presAssocID="{106B4687-6D04-4E49-BB7A-FEB4A1B61FB1}" presName="childNode1" presStyleLbl="bgAcc1" presStyleIdx="2" presStyleCnt="3" custScaleY="129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096BB-833F-49DB-96C7-700F00BDBD96}" type="pres">
      <dgm:prSet presAssocID="{106B4687-6D04-4E49-BB7A-FEB4A1B61FB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A9B3C-1002-49B2-9080-504A5E6743BE}" type="pres">
      <dgm:prSet presAssocID="{106B4687-6D04-4E49-BB7A-FEB4A1B61FB1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4BCF7-2F17-4F07-94EF-D29BFCB4AF87}" type="pres">
      <dgm:prSet presAssocID="{106B4687-6D04-4E49-BB7A-FEB4A1B61FB1}" presName="connSite1" presStyleCnt="0"/>
      <dgm:spPr/>
    </dgm:pt>
  </dgm:ptLst>
  <dgm:cxnLst>
    <dgm:cxn modelId="{533C9901-128E-406C-8758-8FA5B5911E33}" type="presOf" srcId="{A75E29F0-A7E7-4A4B-A61C-19DB6A3E87DA}" destId="{57F99AB7-541E-44C0-B964-880B4C61F410}" srcOrd="0" destOrd="0" presId="urn:microsoft.com/office/officeart/2005/8/layout/hProcess4"/>
    <dgm:cxn modelId="{3ABFF9CB-2C62-48B1-9EBC-E974BB17484C}" type="presOf" srcId="{E27D907D-D350-408E-8AEB-E81AB6CEC8C6}" destId="{58713B58-86D6-47DE-8699-21B4CA00B54C}" srcOrd="0" destOrd="0" presId="urn:microsoft.com/office/officeart/2005/8/layout/hProcess4"/>
    <dgm:cxn modelId="{420ED52C-D40C-4143-B307-B367C25C7282}" type="presOf" srcId="{B4D47820-1962-4387-A71A-FBA60A51EAD7}" destId="{2B66E90B-8B4A-42AF-8F54-CA61B865B9AA}" srcOrd="0" destOrd="1" presId="urn:microsoft.com/office/officeart/2005/8/layout/hProcess4"/>
    <dgm:cxn modelId="{45C9C661-0801-4D93-A1A1-ED9D8101D817}" type="presOf" srcId="{1F4C4685-1561-4B13-8E55-C6219A40547F}" destId="{FE9F0181-AD2A-4C68-BF42-3E411ECC9D9B}" srcOrd="1" destOrd="0" presId="urn:microsoft.com/office/officeart/2005/8/layout/hProcess4"/>
    <dgm:cxn modelId="{AB1C27BC-71A3-4BEA-B794-A98215BFB7C7}" type="presOf" srcId="{F752F7B2-F32B-4023-A073-0F5875D6EC23}" destId="{8A2ECDD7-05CC-4DF3-85A7-1FB70F00F40A}" srcOrd="0" destOrd="2" presId="urn:microsoft.com/office/officeart/2005/8/layout/hProcess4"/>
    <dgm:cxn modelId="{42BD4A20-FAE2-4B51-A411-2BFA3BEFAAC0}" type="presOf" srcId="{8444FEDE-D38D-4843-8CA4-C11C71A4EBC2}" destId="{8A2ECDD7-05CC-4DF3-85A7-1FB70F00F40A}" srcOrd="0" destOrd="3" presId="urn:microsoft.com/office/officeart/2005/8/layout/hProcess4"/>
    <dgm:cxn modelId="{E954359C-95BB-4367-8E32-FFCEF3CB8416}" srcId="{E27D907D-D350-408E-8AEB-E81AB6CEC8C6}" destId="{ED93AF7E-E453-4D9D-893F-A44D2A356B68}" srcOrd="0" destOrd="0" parTransId="{5C6B249B-63DF-42E3-A1AF-46D2DFAC8BB9}" sibTransId="{3A0809A1-45D3-42E9-A3C8-9B1B4F521C47}"/>
    <dgm:cxn modelId="{6DFD348C-DC0C-4170-9E29-0352226AAF63}" type="presOf" srcId="{A1FC8FF2-B181-4F1B-BB4E-9980C8074597}" destId="{8A2ECDD7-05CC-4DF3-85A7-1FB70F00F40A}" srcOrd="0" destOrd="1" presId="urn:microsoft.com/office/officeart/2005/8/layout/hProcess4"/>
    <dgm:cxn modelId="{1E93B803-9C1A-4C1E-A331-92B3F6DE1B37}" type="presOf" srcId="{9A053404-6A5F-447E-B460-322D28D57EE6}" destId="{CAD5E089-B5D8-406D-9747-5543F4D3BDCB}" srcOrd="0" destOrd="0" presId="urn:microsoft.com/office/officeart/2005/8/layout/hProcess4"/>
    <dgm:cxn modelId="{12BD5F45-EAB1-4753-8AB8-B0D126AAE0BA}" srcId="{C93C006D-7797-48C6-A625-175273F14C89}" destId="{1F4C4685-1561-4B13-8E55-C6219A40547F}" srcOrd="0" destOrd="0" parTransId="{2CB146DA-4A6A-4A98-A535-30EF543F95A6}" sibTransId="{7FF437E6-0E6B-4800-A04E-706C54C27D2D}"/>
    <dgm:cxn modelId="{CF508F57-9858-477F-A22A-D60A555BBEDB}" type="presOf" srcId="{9A053404-6A5F-447E-B460-322D28D57EE6}" destId="{835096BB-833F-49DB-96C7-700F00BDBD96}" srcOrd="1" destOrd="0" presId="urn:microsoft.com/office/officeart/2005/8/layout/hProcess4"/>
    <dgm:cxn modelId="{2A051CCA-32E9-4489-9CB4-0DDEF973CF8F}" srcId="{C93C006D-7797-48C6-A625-175273F14C89}" destId="{B4D47820-1962-4387-A71A-FBA60A51EAD7}" srcOrd="1" destOrd="0" parTransId="{EFAD1B0F-7B0F-408E-B06E-A2554BE6DD56}" sibTransId="{A4B40F95-EDFE-4843-A21E-6C60BE157F77}"/>
    <dgm:cxn modelId="{FC45F3A9-4D23-47E2-9774-191DA5D7F6AA}" srcId="{ED93AF7E-E453-4D9D-893F-A44D2A356B68}" destId="{8444FEDE-D38D-4843-8CA4-C11C71A4EBC2}" srcOrd="3" destOrd="0" parTransId="{FBEF83C4-7289-42B4-87D6-47DDEE414F23}" sibTransId="{335FDCF9-0971-445E-BC24-6E88A2FD99CC}"/>
    <dgm:cxn modelId="{53209EF8-E212-4E4F-AFF3-0C2A8AA4C361}" type="presOf" srcId="{B4D47820-1962-4387-A71A-FBA60A51EAD7}" destId="{FE9F0181-AD2A-4C68-BF42-3E411ECC9D9B}" srcOrd="1" destOrd="1" presId="urn:microsoft.com/office/officeart/2005/8/layout/hProcess4"/>
    <dgm:cxn modelId="{8BC735A7-A487-4AAE-BD87-66B2E26D78EC}" type="presOf" srcId="{C93C006D-7797-48C6-A625-175273F14C89}" destId="{71B3FD6D-1CF3-4FA1-8A0A-440FB73832A8}" srcOrd="0" destOrd="0" presId="urn:microsoft.com/office/officeart/2005/8/layout/hProcess4"/>
    <dgm:cxn modelId="{44A8621D-006C-46BA-89C4-E0A39BA9C3D9}" type="presOf" srcId="{1F4C4685-1561-4B13-8E55-C6219A40547F}" destId="{2B66E90B-8B4A-42AF-8F54-CA61B865B9AA}" srcOrd="0" destOrd="0" presId="urn:microsoft.com/office/officeart/2005/8/layout/hProcess4"/>
    <dgm:cxn modelId="{10628111-DA2E-4E75-9442-C64190DBB180}" type="presOf" srcId="{8438CC17-213A-43E9-B17A-66F94FF18932}" destId="{21E95679-69A7-4BDB-AD13-11CCF2667857}" srcOrd="1" destOrd="0" presId="urn:microsoft.com/office/officeart/2005/8/layout/hProcess4"/>
    <dgm:cxn modelId="{06A60DC9-32D8-4448-9B1B-2B5532C71A4D}" srcId="{106B4687-6D04-4E49-BB7A-FEB4A1B61FB1}" destId="{9A053404-6A5F-447E-B460-322D28D57EE6}" srcOrd="0" destOrd="0" parTransId="{E94BBAB6-82CF-4045-B15B-92B7136B3303}" sibTransId="{9F7B8567-0190-4C9D-8FEA-E8014A18678A}"/>
    <dgm:cxn modelId="{451C9277-A101-4DBC-88B4-9E3128A33E4E}" type="presOf" srcId="{3A0809A1-45D3-42E9-A3C8-9B1B4F521C47}" destId="{8FF69496-B185-4F80-B829-BA125D3A3E12}" srcOrd="0" destOrd="0" presId="urn:microsoft.com/office/officeart/2005/8/layout/hProcess4"/>
    <dgm:cxn modelId="{99E1EE48-1EF8-4D75-8492-5DA6B0899A7A}" type="presOf" srcId="{F752F7B2-F32B-4023-A073-0F5875D6EC23}" destId="{21E95679-69A7-4BDB-AD13-11CCF2667857}" srcOrd="1" destOrd="2" presId="urn:microsoft.com/office/officeart/2005/8/layout/hProcess4"/>
    <dgm:cxn modelId="{655D1CEB-841C-4F43-A9A7-5AA246D9E35A}" type="presOf" srcId="{8438CC17-213A-43E9-B17A-66F94FF18932}" destId="{8A2ECDD7-05CC-4DF3-85A7-1FB70F00F40A}" srcOrd="0" destOrd="0" presId="urn:microsoft.com/office/officeart/2005/8/layout/hProcess4"/>
    <dgm:cxn modelId="{8BCBB9B5-538C-4898-839D-BD9BD6F43BF4}" srcId="{ED93AF7E-E453-4D9D-893F-A44D2A356B68}" destId="{A1FC8FF2-B181-4F1B-BB4E-9980C8074597}" srcOrd="1" destOrd="0" parTransId="{5CA82277-8742-4516-AEF2-2FC0124004DA}" sibTransId="{EDCE3AF0-E5C0-453C-A131-F77C70ED43AB}"/>
    <dgm:cxn modelId="{640CD146-7237-4390-8AEA-9EE12B7C49F6}" srcId="{ED93AF7E-E453-4D9D-893F-A44D2A356B68}" destId="{F752F7B2-F32B-4023-A073-0F5875D6EC23}" srcOrd="2" destOrd="0" parTransId="{DAF89F54-31D6-4B8A-A0F8-402CBC1F799B}" sibTransId="{B1EC0733-75FC-4900-89B1-8201429A8455}"/>
    <dgm:cxn modelId="{0C25FF8C-BD31-4468-8CE8-FCD5329604B7}" srcId="{E27D907D-D350-408E-8AEB-E81AB6CEC8C6}" destId="{106B4687-6D04-4E49-BB7A-FEB4A1B61FB1}" srcOrd="2" destOrd="0" parTransId="{52BB36B3-AFE4-44A6-AC24-FA7F9B5C3CE9}" sibTransId="{4E0BE133-530B-4998-A7A0-C13228B5B27A}"/>
    <dgm:cxn modelId="{8E29F6DA-8F86-4D3A-938A-62B7C16C4076}" srcId="{ED93AF7E-E453-4D9D-893F-A44D2A356B68}" destId="{8438CC17-213A-43E9-B17A-66F94FF18932}" srcOrd="0" destOrd="0" parTransId="{0DE7E96B-1E22-48B6-8682-E3608FBBD0F7}" sibTransId="{56DE514A-EE97-4504-BCF4-637F3CBC26B6}"/>
    <dgm:cxn modelId="{6C6E24DD-82CB-4DFD-A8BA-1AEA107B5D6F}" type="presOf" srcId="{106B4687-6D04-4E49-BB7A-FEB4A1B61FB1}" destId="{175A9B3C-1002-49B2-9080-504A5E6743BE}" srcOrd="0" destOrd="0" presId="urn:microsoft.com/office/officeart/2005/8/layout/hProcess4"/>
    <dgm:cxn modelId="{89CC8B4E-33A4-4C34-BBD2-964C5A1E96AA}" type="presOf" srcId="{ED93AF7E-E453-4D9D-893F-A44D2A356B68}" destId="{D603C32D-B88F-44B5-AB68-25C3FCD2EFAF}" srcOrd="0" destOrd="0" presId="urn:microsoft.com/office/officeart/2005/8/layout/hProcess4"/>
    <dgm:cxn modelId="{1D239874-F88B-4457-8B7C-975AFCBD3772}" type="presOf" srcId="{A1FC8FF2-B181-4F1B-BB4E-9980C8074597}" destId="{21E95679-69A7-4BDB-AD13-11CCF2667857}" srcOrd="1" destOrd="1" presId="urn:microsoft.com/office/officeart/2005/8/layout/hProcess4"/>
    <dgm:cxn modelId="{3E108856-1378-431B-A88C-CA6E4620E840}" srcId="{E27D907D-D350-408E-8AEB-E81AB6CEC8C6}" destId="{C93C006D-7797-48C6-A625-175273F14C89}" srcOrd="1" destOrd="0" parTransId="{5F850880-CCAC-4F7C-B019-B448A887DFF2}" sibTransId="{A75E29F0-A7E7-4A4B-A61C-19DB6A3E87DA}"/>
    <dgm:cxn modelId="{323707FD-60AD-4871-92BB-B3C7E6A7A862}" type="presOf" srcId="{8444FEDE-D38D-4843-8CA4-C11C71A4EBC2}" destId="{21E95679-69A7-4BDB-AD13-11CCF2667857}" srcOrd="1" destOrd="3" presId="urn:microsoft.com/office/officeart/2005/8/layout/hProcess4"/>
    <dgm:cxn modelId="{15703BAE-F2BF-4547-A259-EF868B7B39C8}" type="presParOf" srcId="{58713B58-86D6-47DE-8699-21B4CA00B54C}" destId="{306643B7-88A9-4BCC-B937-027F48382D82}" srcOrd="0" destOrd="0" presId="urn:microsoft.com/office/officeart/2005/8/layout/hProcess4"/>
    <dgm:cxn modelId="{3B3CB3A6-4825-4CD8-AC5C-F1F343DAE1FB}" type="presParOf" srcId="{58713B58-86D6-47DE-8699-21B4CA00B54C}" destId="{4D8B50A1-A13A-47EC-AB75-5E46833FB305}" srcOrd="1" destOrd="0" presId="urn:microsoft.com/office/officeart/2005/8/layout/hProcess4"/>
    <dgm:cxn modelId="{5F141F94-883B-4CDC-B03D-50C0D05AF92E}" type="presParOf" srcId="{58713B58-86D6-47DE-8699-21B4CA00B54C}" destId="{415AA2BC-5EC3-4545-8633-4589B39C25A1}" srcOrd="2" destOrd="0" presId="urn:microsoft.com/office/officeart/2005/8/layout/hProcess4"/>
    <dgm:cxn modelId="{E0F5226A-7109-4315-9C00-73331C88EE35}" type="presParOf" srcId="{415AA2BC-5EC3-4545-8633-4589B39C25A1}" destId="{8D14BA67-D92E-45AF-BF9D-6BD2529A4335}" srcOrd="0" destOrd="0" presId="urn:microsoft.com/office/officeart/2005/8/layout/hProcess4"/>
    <dgm:cxn modelId="{D2279368-5F6D-4D54-B496-6FDB756D266B}" type="presParOf" srcId="{8D14BA67-D92E-45AF-BF9D-6BD2529A4335}" destId="{5C331DF1-401F-4EBC-A81C-DE25173AA58A}" srcOrd="0" destOrd="0" presId="urn:microsoft.com/office/officeart/2005/8/layout/hProcess4"/>
    <dgm:cxn modelId="{E2604CC8-3DC0-4A3E-872C-EA10AA53A8E4}" type="presParOf" srcId="{8D14BA67-D92E-45AF-BF9D-6BD2529A4335}" destId="{8A2ECDD7-05CC-4DF3-85A7-1FB70F00F40A}" srcOrd="1" destOrd="0" presId="urn:microsoft.com/office/officeart/2005/8/layout/hProcess4"/>
    <dgm:cxn modelId="{A85BF078-45F9-4868-9510-93679FFD4DC3}" type="presParOf" srcId="{8D14BA67-D92E-45AF-BF9D-6BD2529A4335}" destId="{21E95679-69A7-4BDB-AD13-11CCF2667857}" srcOrd="2" destOrd="0" presId="urn:microsoft.com/office/officeart/2005/8/layout/hProcess4"/>
    <dgm:cxn modelId="{AE0BC481-7D9B-4666-A46D-239B8581C716}" type="presParOf" srcId="{8D14BA67-D92E-45AF-BF9D-6BD2529A4335}" destId="{D603C32D-B88F-44B5-AB68-25C3FCD2EFAF}" srcOrd="3" destOrd="0" presId="urn:microsoft.com/office/officeart/2005/8/layout/hProcess4"/>
    <dgm:cxn modelId="{1232480D-B64C-4C3C-BE74-527775E4C74A}" type="presParOf" srcId="{8D14BA67-D92E-45AF-BF9D-6BD2529A4335}" destId="{B778DA59-C502-4E74-A156-19C044E92282}" srcOrd="4" destOrd="0" presId="urn:microsoft.com/office/officeart/2005/8/layout/hProcess4"/>
    <dgm:cxn modelId="{6EC6B3F7-B857-4CF2-A808-01AC4E7BBE83}" type="presParOf" srcId="{415AA2BC-5EC3-4545-8633-4589B39C25A1}" destId="{8FF69496-B185-4F80-B829-BA125D3A3E12}" srcOrd="1" destOrd="0" presId="urn:microsoft.com/office/officeart/2005/8/layout/hProcess4"/>
    <dgm:cxn modelId="{FBB1816F-FECA-430A-B7F6-355CB7DD0675}" type="presParOf" srcId="{415AA2BC-5EC3-4545-8633-4589B39C25A1}" destId="{6A98DCD5-E2B2-42DF-9FCA-0E3C38B18587}" srcOrd="2" destOrd="0" presId="urn:microsoft.com/office/officeart/2005/8/layout/hProcess4"/>
    <dgm:cxn modelId="{D54E9FC2-8466-49CC-908C-48F657B9D06B}" type="presParOf" srcId="{6A98DCD5-E2B2-42DF-9FCA-0E3C38B18587}" destId="{939EE5C7-1591-4ABA-9BBD-31F2371480C8}" srcOrd="0" destOrd="0" presId="urn:microsoft.com/office/officeart/2005/8/layout/hProcess4"/>
    <dgm:cxn modelId="{E533A5B9-A4FF-4713-829A-727C292CEEB7}" type="presParOf" srcId="{6A98DCD5-E2B2-42DF-9FCA-0E3C38B18587}" destId="{2B66E90B-8B4A-42AF-8F54-CA61B865B9AA}" srcOrd="1" destOrd="0" presId="urn:microsoft.com/office/officeart/2005/8/layout/hProcess4"/>
    <dgm:cxn modelId="{B75A341D-6BCB-4E6B-A0B8-0A61CCB6B8D6}" type="presParOf" srcId="{6A98DCD5-E2B2-42DF-9FCA-0E3C38B18587}" destId="{FE9F0181-AD2A-4C68-BF42-3E411ECC9D9B}" srcOrd="2" destOrd="0" presId="urn:microsoft.com/office/officeart/2005/8/layout/hProcess4"/>
    <dgm:cxn modelId="{155B934D-9AFE-40BD-9C0A-AE60A47A93E0}" type="presParOf" srcId="{6A98DCD5-E2B2-42DF-9FCA-0E3C38B18587}" destId="{71B3FD6D-1CF3-4FA1-8A0A-440FB73832A8}" srcOrd="3" destOrd="0" presId="urn:microsoft.com/office/officeart/2005/8/layout/hProcess4"/>
    <dgm:cxn modelId="{AE813A24-1991-4CE3-B961-74D7EBF9B271}" type="presParOf" srcId="{6A98DCD5-E2B2-42DF-9FCA-0E3C38B18587}" destId="{D1EF396D-7748-4CF4-8680-C5A25ED19EC6}" srcOrd="4" destOrd="0" presId="urn:microsoft.com/office/officeart/2005/8/layout/hProcess4"/>
    <dgm:cxn modelId="{63AF9429-BCC3-488C-9844-C80D91B43073}" type="presParOf" srcId="{415AA2BC-5EC3-4545-8633-4589B39C25A1}" destId="{57F99AB7-541E-44C0-B964-880B4C61F410}" srcOrd="3" destOrd="0" presId="urn:microsoft.com/office/officeart/2005/8/layout/hProcess4"/>
    <dgm:cxn modelId="{ECE6756D-DCE3-4393-B5CE-9C1125443F02}" type="presParOf" srcId="{415AA2BC-5EC3-4545-8633-4589B39C25A1}" destId="{4454F3D1-CF1F-4503-BB90-99FF9A4E029B}" srcOrd="4" destOrd="0" presId="urn:microsoft.com/office/officeart/2005/8/layout/hProcess4"/>
    <dgm:cxn modelId="{FC4820A1-E009-4F90-B836-C694A395989D}" type="presParOf" srcId="{4454F3D1-CF1F-4503-BB90-99FF9A4E029B}" destId="{6854AF80-0D3D-4D2D-A2E3-224DDB02FE13}" srcOrd="0" destOrd="0" presId="urn:microsoft.com/office/officeart/2005/8/layout/hProcess4"/>
    <dgm:cxn modelId="{52A62820-FA63-4B89-B0FD-F38FBE945F8E}" type="presParOf" srcId="{4454F3D1-CF1F-4503-BB90-99FF9A4E029B}" destId="{CAD5E089-B5D8-406D-9747-5543F4D3BDCB}" srcOrd="1" destOrd="0" presId="urn:microsoft.com/office/officeart/2005/8/layout/hProcess4"/>
    <dgm:cxn modelId="{E242F403-FE0D-4AD6-BFA5-BD7291B4EE86}" type="presParOf" srcId="{4454F3D1-CF1F-4503-BB90-99FF9A4E029B}" destId="{835096BB-833F-49DB-96C7-700F00BDBD96}" srcOrd="2" destOrd="0" presId="urn:microsoft.com/office/officeart/2005/8/layout/hProcess4"/>
    <dgm:cxn modelId="{04B8842A-1CF2-42EE-AF14-7762DA33160E}" type="presParOf" srcId="{4454F3D1-CF1F-4503-BB90-99FF9A4E029B}" destId="{175A9B3C-1002-49B2-9080-504A5E6743BE}" srcOrd="3" destOrd="0" presId="urn:microsoft.com/office/officeart/2005/8/layout/hProcess4"/>
    <dgm:cxn modelId="{2ADFB1E1-6B72-463E-B9A7-49014165A6E1}" type="presParOf" srcId="{4454F3D1-CF1F-4503-BB90-99FF9A4E029B}" destId="{7CE4BCF7-2F17-4F07-94EF-D29BFCB4AF8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1D7BE-FBA1-4934-B8B6-F565F9749918}">
      <dsp:nvSpPr>
        <dsp:cNvPr id="0" name=""/>
        <dsp:cNvSpPr/>
      </dsp:nvSpPr>
      <dsp:spPr>
        <a:xfrm>
          <a:off x="1004" y="0"/>
          <a:ext cx="2611933" cy="438943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подпроект</a:t>
          </a:r>
          <a:r>
            <a:rPr lang="ru-RU" sz="1400" kern="1200" dirty="0" smtClean="0"/>
            <a:t> «Индивидуальный учебный план в рамках целевого обучения»</a:t>
          </a:r>
          <a:endParaRPr lang="ru-RU" sz="1400" kern="1200" dirty="0"/>
        </a:p>
      </dsp:txBody>
      <dsp:txXfrm>
        <a:off x="1004" y="0"/>
        <a:ext cx="2611933" cy="1316831"/>
      </dsp:txXfrm>
    </dsp:sp>
    <dsp:sp modelId="{854B3F50-6213-40EB-A142-7001CF917511}">
      <dsp:nvSpPr>
        <dsp:cNvPr id="0" name=""/>
        <dsp:cNvSpPr/>
      </dsp:nvSpPr>
      <dsp:spPr>
        <a:xfrm>
          <a:off x="262197" y="1316831"/>
          <a:ext cx="2089546" cy="28531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условий для удовлетворения индивидуальных потребностей обучающихся на основе индивидуализации содержания образовательной программы</a:t>
          </a:r>
          <a:endParaRPr lang="ru-RU" sz="1600" kern="1200" dirty="0"/>
        </a:p>
      </dsp:txBody>
      <dsp:txXfrm>
        <a:off x="323398" y="1378032"/>
        <a:ext cx="1967144" cy="2730732"/>
      </dsp:txXfrm>
    </dsp:sp>
    <dsp:sp modelId="{29D08361-A6F5-4D1E-8916-F64862FC4641}">
      <dsp:nvSpPr>
        <dsp:cNvPr id="0" name=""/>
        <dsp:cNvSpPr/>
      </dsp:nvSpPr>
      <dsp:spPr>
        <a:xfrm>
          <a:off x="2808833" y="0"/>
          <a:ext cx="2611933" cy="438943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подпроекта</a:t>
          </a:r>
          <a:r>
            <a:rPr lang="ru-RU" sz="1400" kern="1200" dirty="0" smtClean="0"/>
            <a:t> «Интенсификация образовательной деятельности на основе совершенствования практической подготовки» </a:t>
          </a:r>
          <a:endParaRPr lang="ru-RU" sz="1400" kern="1200" dirty="0"/>
        </a:p>
      </dsp:txBody>
      <dsp:txXfrm>
        <a:off x="2808833" y="0"/>
        <a:ext cx="2611933" cy="1316831"/>
      </dsp:txXfrm>
    </dsp:sp>
    <dsp:sp modelId="{6EBECFCA-9797-4008-BF5E-4FB3687D25CB}">
      <dsp:nvSpPr>
        <dsp:cNvPr id="0" name=""/>
        <dsp:cNvSpPr/>
      </dsp:nvSpPr>
      <dsp:spPr>
        <a:xfrm>
          <a:off x="3070026" y="1316831"/>
          <a:ext cx="2089546" cy="28531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построение взаимодействия техникума и социальных партнеров по подготовке кадров в рамках целевого обучения</a:t>
          </a:r>
          <a:endParaRPr lang="ru-RU" sz="1600" kern="1200"/>
        </a:p>
      </dsp:txBody>
      <dsp:txXfrm>
        <a:off x="3131227" y="1378032"/>
        <a:ext cx="1967144" cy="2730732"/>
      </dsp:txXfrm>
    </dsp:sp>
    <dsp:sp modelId="{6AC036F2-5951-47BC-A268-481C7248EFCD}">
      <dsp:nvSpPr>
        <dsp:cNvPr id="0" name=""/>
        <dsp:cNvSpPr/>
      </dsp:nvSpPr>
      <dsp:spPr>
        <a:xfrm>
          <a:off x="5616661" y="0"/>
          <a:ext cx="2611933" cy="438943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подпроекта</a:t>
          </a:r>
          <a:r>
            <a:rPr lang="ru-RU" sz="1400" kern="1200" dirty="0" smtClean="0"/>
            <a:t> «Погружение в специальность: контекстное обучение студентов СПО»</a:t>
          </a:r>
          <a:endParaRPr lang="ru-RU" sz="1400" kern="1200" dirty="0"/>
        </a:p>
      </dsp:txBody>
      <dsp:txXfrm>
        <a:off x="5616661" y="0"/>
        <a:ext cx="2611933" cy="1316831"/>
      </dsp:txXfrm>
    </dsp:sp>
    <dsp:sp modelId="{887F0C83-F498-4061-9F97-21BAC2B5946D}">
      <dsp:nvSpPr>
        <dsp:cNvPr id="0" name=""/>
        <dsp:cNvSpPr/>
      </dsp:nvSpPr>
      <dsp:spPr>
        <a:xfrm>
          <a:off x="5877855" y="1316831"/>
          <a:ext cx="2089546" cy="28531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обеспечить поэтапное формирование и развитие профессиональных качеств будущего специалиста через контекстное обучение и проектную деятельность</a:t>
          </a:r>
          <a:endParaRPr lang="ru-RU" sz="1600" kern="1200"/>
        </a:p>
      </dsp:txBody>
      <dsp:txXfrm>
        <a:off x="5939056" y="1378032"/>
        <a:ext cx="1967144" cy="2730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ECDD7-05CC-4DF3-85A7-1FB70F00F40A}">
      <dsp:nvSpPr>
        <dsp:cNvPr id="0" name=""/>
        <dsp:cNvSpPr/>
      </dsp:nvSpPr>
      <dsp:spPr>
        <a:xfrm>
          <a:off x="72778" y="686560"/>
          <a:ext cx="2711939" cy="2126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Создание условий</a:t>
          </a: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для внедрения практик, обеспечивающих индивидуальную образовательную траекторию</a:t>
          </a:r>
          <a:endParaRPr lang="ru-RU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Разработка модели </a:t>
          </a:r>
          <a:r>
            <a:rPr lang="ru-RU" sz="1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тьюторского</a:t>
          </a: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 сопровождения индивидуального образовательного маршрута (учебного плана) студента.</a:t>
          </a:r>
          <a:endParaRPr lang="ru-RU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Построение организационно-управленческого механизма</a:t>
          </a:r>
          <a:endParaRPr lang="ru-RU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Разработка информационно-методического ресурса</a:t>
          </a:r>
          <a:endParaRPr lang="ru-RU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1719" y="735501"/>
        <a:ext cx="2614057" cy="1573079"/>
      </dsp:txXfrm>
    </dsp:sp>
    <dsp:sp modelId="{8FF69496-B185-4F80-B829-BA125D3A3E12}">
      <dsp:nvSpPr>
        <dsp:cNvPr id="0" name=""/>
        <dsp:cNvSpPr/>
      </dsp:nvSpPr>
      <dsp:spPr>
        <a:xfrm>
          <a:off x="1450586" y="1369013"/>
          <a:ext cx="2724265" cy="2724265"/>
        </a:xfrm>
        <a:prstGeom prst="leftCircularArrow">
          <a:avLst>
            <a:gd name="adj1" fmla="val 2419"/>
            <a:gd name="adj2" fmla="val 292641"/>
            <a:gd name="adj3" fmla="val 2069218"/>
            <a:gd name="adj4" fmla="val 9025555"/>
            <a:gd name="adj5" fmla="val 282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3C32D-B88F-44B5-AB68-25C3FCD2EFAF}">
      <dsp:nvSpPr>
        <dsp:cNvPr id="0" name=""/>
        <dsp:cNvSpPr/>
      </dsp:nvSpPr>
      <dsp:spPr>
        <a:xfrm>
          <a:off x="806188" y="2665147"/>
          <a:ext cx="1767907" cy="7030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Январь-апрель 2024</a:t>
          </a:r>
          <a:endParaRPr lang="ru-RU" sz="1500" kern="1200" dirty="0"/>
        </a:p>
      </dsp:txBody>
      <dsp:txXfrm>
        <a:off x="826779" y="2685738"/>
        <a:ext cx="1726725" cy="661856"/>
      </dsp:txXfrm>
    </dsp:sp>
    <dsp:sp modelId="{2B66E90B-8B4A-42AF-8F54-CA61B865B9AA}">
      <dsp:nvSpPr>
        <dsp:cNvPr id="0" name=""/>
        <dsp:cNvSpPr/>
      </dsp:nvSpPr>
      <dsp:spPr>
        <a:xfrm>
          <a:off x="3028463" y="1031514"/>
          <a:ext cx="2674727" cy="2321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928412"/>
              <a:satOff val="-28205"/>
              <a:lumOff val="9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Поэтапная </a:t>
          </a:r>
          <a:r>
            <a:rPr lang="ru-RU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апробация и внедрения </a:t>
          </a: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практик индивидуализации в образовательный процесс </a:t>
          </a:r>
          <a:endParaRPr lang="ru-RU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Апробация и внедрение </a:t>
          </a:r>
          <a:r>
            <a:rPr lang="ru-RU" sz="1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тьюторских</a:t>
          </a: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практик сопровождение индивидуализации профессионального образования студентов</a:t>
          </a:r>
          <a:b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модели </a:t>
          </a:r>
          <a:r>
            <a:rPr lang="ru-RU" sz="1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тьюторского</a:t>
          </a: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 сопровождения студентов, обучающихся по индивидуальному учебному плану</a:t>
          </a:r>
          <a:endParaRPr lang="ru-RU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81888" y="1582412"/>
        <a:ext cx="2567877" cy="1717220"/>
      </dsp:txXfrm>
    </dsp:sp>
    <dsp:sp modelId="{57F99AB7-541E-44C0-B964-880B4C61F410}">
      <dsp:nvSpPr>
        <dsp:cNvPr id="0" name=""/>
        <dsp:cNvSpPr/>
      </dsp:nvSpPr>
      <dsp:spPr>
        <a:xfrm>
          <a:off x="4364622" y="217341"/>
          <a:ext cx="2615658" cy="2615658"/>
        </a:xfrm>
        <a:prstGeom prst="circularArrow">
          <a:avLst>
            <a:gd name="adj1" fmla="val 2520"/>
            <a:gd name="adj2" fmla="val 305502"/>
            <a:gd name="adj3" fmla="val 19851399"/>
            <a:gd name="adj4" fmla="val 12907922"/>
            <a:gd name="adj5" fmla="val 2940"/>
          </a:avLst>
        </a:prstGeom>
        <a:solidFill>
          <a:schemeClr val="accent4">
            <a:hueOff val="1856823"/>
            <a:satOff val="-56410"/>
            <a:lumOff val="1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3FD6D-1CF3-4FA1-8A0A-440FB73832A8}">
      <dsp:nvSpPr>
        <dsp:cNvPr id="0" name=""/>
        <dsp:cNvSpPr/>
      </dsp:nvSpPr>
      <dsp:spPr>
        <a:xfrm>
          <a:off x="3777308" y="813650"/>
          <a:ext cx="1767907" cy="703038"/>
        </a:xfrm>
        <a:prstGeom prst="roundRect">
          <a:avLst>
            <a:gd name="adj" fmla="val 10000"/>
          </a:avLst>
        </a:prstGeom>
        <a:solidFill>
          <a:schemeClr val="accent4">
            <a:hueOff val="928412"/>
            <a:satOff val="-28205"/>
            <a:lumOff val="9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Сентябрь  2024 г.- июнь 2026  г.</a:t>
          </a:r>
          <a:endParaRPr lang="ru-RU" sz="1500" kern="1200" dirty="0"/>
        </a:p>
      </dsp:txBody>
      <dsp:txXfrm>
        <a:off x="3797899" y="834241"/>
        <a:ext cx="1726725" cy="661856"/>
      </dsp:txXfrm>
    </dsp:sp>
    <dsp:sp modelId="{CAD5E089-B5D8-406D-9747-5543F4D3BDCB}">
      <dsp:nvSpPr>
        <dsp:cNvPr id="0" name=""/>
        <dsp:cNvSpPr/>
      </dsp:nvSpPr>
      <dsp:spPr>
        <a:xfrm>
          <a:off x="6017025" y="1133116"/>
          <a:ext cx="1988896" cy="2126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856823"/>
              <a:satOff val="-56410"/>
              <a:lumOff val="1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Организация транслирования и общественной презентации практик индивидуализации в педагогическом пространстве</a:t>
          </a:r>
          <a:endParaRPr lang="ru-RU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65966" y="1182057"/>
        <a:ext cx="1891014" cy="1573079"/>
      </dsp:txXfrm>
    </dsp:sp>
    <dsp:sp modelId="{175A9B3C-1002-49B2-9080-504A5E6743BE}">
      <dsp:nvSpPr>
        <dsp:cNvPr id="0" name=""/>
        <dsp:cNvSpPr/>
      </dsp:nvSpPr>
      <dsp:spPr>
        <a:xfrm>
          <a:off x="6459001" y="2665147"/>
          <a:ext cx="1767907" cy="703038"/>
        </a:xfrm>
        <a:prstGeom prst="roundRect">
          <a:avLst>
            <a:gd name="adj" fmla="val 10000"/>
          </a:avLst>
        </a:prstGeom>
        <a:solidFill>
          <a:schemeClr val="accent4">
            <a:hueOff val="1856823"/>
            <a:satOff val="-56410"/>
            <a:lumOff val="1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Сентябрь-декабрь </a:t>
          </a:r>
          <a:br>
            <a:rPr lang="ru-RU" sz="1500" kern="1200" dirty="0" smtClean="0"/>
          </a:br>
          <a:r>
            <a:rPr lang="ru-RU" sz="1500" kern="1200" dirty="0" smtClean="0"/>
            <a:t>2026 г.</a:t>
          </a:r>
          <a:endParaRPr lang="ru-RU" sz="1500" kern="1200" dirty="0"/>
        </a:p>
      </dsp:txBody>
      <dsp:txXfrm>
        <a:off x="6479592" y="2685738"/>
        <a:ext cx="1726725" cy="661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9FA3CC-D58D-4BDD-B46B-2A1FE530EB6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9B6A16-E1C8-46F6-8CA2-CBCF4761FE2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918648" cy="2673642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Содержательные и организационно-управленческие механизмы реализации практик индивидуализации образования, учета индивидуальных запросов и особенностей работодателей в условиях массового профессионального образования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78904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Региональная инновационная площадка ОГБПОУ «Костромской техникум торговли и питания»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6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30491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579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53230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612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Нормативное правовое обеспечение инновационного проекта (программы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267500"/>
              </p:ext>
            </p:extLst>
          </p:nvPr>
        </p:nvGraphicFramePr>
        <p:xfrm>
          <a:off x="457200" y="2060849"/>
          <a:ext cx="7528438" cy="3199588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913278"/>
                <a:gridCol w="4615160"/>
              </a:tblGrid>
              <a:tr h="869208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разработанного нормативного правового акта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Краткое обоснование применения нормативного правового акта в рамках реализации инновационного образовательного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7575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Приказ об организации деятельности региональной инновационной площадки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Регулирование деятельности по работе региональной площадки, назначение ответственных лиц за реализацию проекта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7886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 график (дорожная карта) реализации проекта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Регулирование сроков исполнения мероприятий инновационного проекта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757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Положение о деятельности ОГБПОУ </a:t>
                      </a:r>
                      <a:r>
                        <a:rPr lang="ru-RU" sz="1200" dirty="0" err="1">
                          <a:effectLst/>
                        </a:rPr>
                        <a:t>КТТиП</a:t>
                      </a:r>
                      <a:r>
                        <a:rPr lang="ru-RU" sz="1200" dirty="0">
                          <a:effectLst/>
                        </a:rPr>
                        <a:t> в статусе региональной инновационной площадки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Определение условий и порядка организации деятельности техникума в статусе РИП в соответствии с обозначенными в заявке целями и задачами инновационного проекта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6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Реализация программы деятельности РИП в отчетный период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99533"/>
              </p:ext>
            </p:extLst>
          </p:nvPr>
        </p:nvGraphicFramePr>
        <p:xfrm>
          <a:off x="457200" y="1988840"/>
          <a:ext cx="8229600" cy="4242824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3970784"/>
                <a:gridCol w="4258816"/>
              </a:tblGrid>
              <a:tr h="952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 реализации инновационного проекта (программы) за отчетный период в соответствии с календарным планом-графиком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результаты реализации мероприятий в рамках реализации инновационного проекта (программы)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08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рабочей группы по реализации площадки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Создана рабочая группа реализации проекта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52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условий для внедрения инновационных практик, обеспечивающих индивидуальную образовательную траекторию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Спроектирована локальной нормативно-правовой базы РИП (положение, «Дорожная карта», план работы на 2023-2024 год)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52652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модели тьюторского сопровождения индивидуального образовательного маршрута (учебного плана) студента.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разработке сопровождения индивидуального образовательного маршрута (учебного плана) студента целевого обучения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3036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Построение организационно-управленческого механизма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Проектируется организационно-управленческий механизм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08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информационно-методического ресурса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Спроектирован информационный ресурс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04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4C7E6997446D547ABCE2954345700F8" ma:contentTypeVersion="49" ma:contentTypeDescription="Создание документа." ma:contentTypeScope="" ma:versionID="a11214468c2cad64f70808fab9f0c0e9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0E999C-C575-4E49-BAF1-AD2F34534E10}"/>
</file>

<file path=customXml/itemProps2.xml><?xml version="1.0" encoding="utf-8"?>
<ds:datastoreItem xmlns:ds="http://schemas.openxmlformats.org/officeDocument/2006/customXml" ds:itemID="{AAF1D0EC-A2F9-4ADD-9E45-B4E96A828748}"/>
</file>

<file path=customXml/itemProps3.xml><?xml version="1.0" encoding="utf-8"?>
<ds:datastoreItem xmlns:ds="http://schemas.openxmlformats.org/officeDocument/2006/customXml" ds:itemID="{7D6CA56A-F86B-4645-974A-0A7CA345B423}"/>
</file>

<file path=customXml/itemProps4.xml><?xml version="1.0" encoding="utf-8"?>
<ds:datastoreItem xmlns:ds="http://schemas.openxmlformats.org/officeDocument/2006/customXml" ds:itemID="{F4E65B02-AE21-4179-958E-BB9D4F50B5B0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374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Содержательные и организационно-управленческие механизмы реализации практик индивидуализации образования, учета индивидуальных запросов и особенностей работодателей в условиях массового профессионального образования</vt:lpstr>
      <vt:lpstr>Презентация PowerPoint</vt:lpstr>
      <vt:lpstr>Презентация PowerPoint</vt:lpstr>
      <vt:lpstr>Нормативное правовое обеспечение инновационного проекта (программы)</vt:lpstr>
      <vt:lpstr>Реализация программы деятельности РИП в отчетный период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Содержательные и организационно-управленческие механизмы реализации практик индивидуализации образования, учета индивидуальных запросов и особенностей работодателей в условиях массового профессионального образования</dc:title>
  <dc:creator>COMP</dc:creator>
  <cp:lastModifiedBy>COMP</cp:lastModifiedBy>
  <cp:revision>5</cp:revision>
  <dcterms:created xsi:type="dcterms:W3CDTF">2024-12-16T17:03:43Z</dcterms:created>
  <dcterms:modified xsi:type="dcterms:W3CDTF">2024-12-16T17:48:36Z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0x010100E4C7E6997446D547ABCE2954345700F8</vt:lpwstr>
  </property>
</Properties>
</file>