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70" r:id="rId3"/>
    <p:sldId id="258" r:id="rId4"/>
    <p:sldId id="259" r:id="rId5"/>
    <p:sldId id="282" r:id="rId6"/>
    <p:sldId id="278" r:id="rId7"/>
    <p:sldId id="301" r:id="rId8"/>
    <p:sldId id="277" r:id="rId9"/>
    <p:sldId id="283" r:id="rId10"/>
    <p:sldId id="284" r:id="rId11"/>
    <p:sldId id="287" r:id="rId12"/>
    <p:sldId id="288" r:id="rId13"/>
    <p:sldId id="281" r:id="rId14"/>
    <p:sldId id="295" r:id="rId15"/>
    <p:sldId id="293" r:id="rId16"/>
    <p:sldId id="299" r:id="rId17"/>
    <p:sldId id="300" r:id="rId18"/>
    <p:sldId id="294" r:id="rId19"/>
    <p:sldId id="306" r:id="rId20"/>
    <p:sldId id="302" r:id="rId21"/>
    <p:sldId id="297" r:id="rId22"/>
    <p:sldId id="303" r:id="rId23"/>
    <p:sldId id="291" r:id="rId24"/>
    <p:sldId id="304" r:id="rId25"/>
    <p:sldId id="289" r:id="rId26"/>
    <p:sldId id="292" r:id="rId27"/>
    <p:sldId id="305" r:id="rId28"/>
    <p:sldId id="307" r:id="rId29"/>
    <p:sldId id="308" r:id="rId30"/>
    <p:sldId id="309" r:id="rId31"/>
    <p:sldId id="310" r:id="rId32"/>
    <p:sldId id="311" r:id="rId33"/>
    <p:sldId id="312" r:id="rId34"/>
  </p:sldIdLst>
  <p:sldSz cx="12192000" cy="6858000"/>
  <p:notesSz cx="9156700" cy="5162550"/>
  <p:defaultTextStyle>
    <a:defPPr>
      <a:defRPr lang="ru-RU"/>
    </a:defPPr>
    <a:lvl1pPr marL="0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1pPr>
    <a:lvl2pPr marL="607344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2pPr>
    <a:lvl3pPr marL="1214689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3pPr>
    <a:lvl4pPr marL="1822033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4pPr>
    <a:lvl5pPr marL="2429378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5pPr>
    <a:lvl6pPr marL="3036722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6pPr>
    <a:lvl7pPr marL="3644067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7pPr>
    <a:lvl8pPr marL="4251411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8pPr>
    <a:lvl9pPr marL="4858756" algn="l" defTabSz="1214689" rtl="0" eaLnBrk="1" latinLnBrk="0" hangingPunct="1">
      <a:defRPr sz="239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orient="horz" pos="2928" userDrawn="1">
          <p15:clr>
            <a:srgbClr val="A4A3A4"/>
          </p15:clr>
        </p15:guide>
        <p15:guide id="10" pos="3840">
          <p15:clr>
            <a:srgbClr val="A4A3A4"/>
          </p15:clr>
        </p15:guide>
        <p15:guide id="11" pos="3744" userDrawn="1">
          <p15:clr>
            <a:srgbClr val="A4A3A4"/>
          </p15:clr>
        </p15:guide>
        <p15:guide id="12" orient="horz" pos="11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1626" userDrawn="1">
          <p15:clr>
            <a:srgbClr val="A4A3A4"/>
          </p15:clr>
        </p15:guide>
        <p15:guide id="2" pos="288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ADDA"/>
    <a:srgbClr val="028BC0"/>
    <a:srgbClr val="81C8E6"/>
    <a:srgbClr val="64BCE0"/>
    <a:srgbClr val="64BDE1"/>
    <a:srgbClr val="43A0D1"/>
    <a:srgbClr val="3693C9"/>
    <a:srgbClr val="52ADD9"/>
    <a:srgbClr val="50AAD4"/>
    <a:srgbClr val="065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Сред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0"/>
    <p:restoredTop sz="95884"/>
  </p:normalViewPr>
  <p:slideViewPr>
    <p:cSldViewPr snapToGrid="0">
      <p:cViewPr varScale="1">
        <p:scale>
          <a:sx n="109" d="100"/>
          <a:sy n="109" d="100"/>
        </p:scale>
        <p:origin x="936" y="176"/>
      </p:cViewPr>
      <p:guideLst>
        <p:guide orient="horz" pos="2928"/>
        <p:guide pos="3840"/>
        <p:guide pos="3744"/>
        <p:guide orient="horz" pos="11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174" d="100"/>
          <a:sy n="174" d="100"/>
        </p:scale>
        <p:origin x="184" y="200"/>
      </p:cViewPr>
      <p:guideLst>
        <p:guide orient="horz" pos="1626"/>
        <p:guide pos="28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customXml" Target="../customXml/item3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D9-0E4E-841D-5A1916A3ABE2}"/>
              </c:ext>
            </c:extLst>
          </c:dPt>
          <c:dPt>
            <c:idx val="1"/>
            <c:bubble3D val="0"/>
            <c:spPr>
              <a:solidFill>
                <a:srgbClr val="52ADD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54</c:v>
                </c:pt>
                <c:pt idx="1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rgbClr val="52ADD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</c:spPr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AB4-8E49-99B3-098496766A04}"/>
              </c:ext>
            </c:extLst>
          </c:dPt>
          <c:dPt>
            <c:idx val="1"/>
            <c:bubble3D val="0"/>
            <c:spPr>
              <a:solidFill>
                <a:srgbClr val="52ADD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333-BC41-B710-CB7D94C26B0B}"/>
              </c:ext>
            </c:extLst>
          </c:dPt>
          <c:cat>
            <c:strRef>
              <c:f>Sheet1!$A$2:$A$3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76</c:v>
                </c:pt>
                <c:pt idx="1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33-BC41-B710-CB7D94C26B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53CB16B-97E4-6249-AE05-E1C36FC0EB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7163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978C2E8-B2AC-AC41-9C55-7E1357E08C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6363" y="0"/>
            <a:ext cx="396875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B9A3E-FD15-8B40-8D2A-BE7CFF6DF347}" type="datetimeFigureOut">
              <a:rPr lang="ru-RU" smtClean="0">
                <a:latin typeface="Roboto" panose="02000000000000000000" pitchFamily="2" charset="0"/>
              </a:rPr>
              <a:t>13.04.2022</a:t>
            </a:fld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404F2C-AAB1-AE47-A681-A8D1BA6A98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4903788"/>
            <a:ext cx="3967163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>
              <a:latin typeface="Roboto" panose="02000000000000000000" pitchFamily="2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7F6A23-D75A-0545-A45A-DFEAE3E83F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6363" y="4903788"/>
            <a:ext cx="396875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1E8402-F95B-004B-9463-AEECE51C3E8B}" type="slidenum">
              <a:rPr lang="ru-RU" smtClean="0">
                <a:latin typeface="Roboto" panose="02000000000000000000" pitchFamily="2" charset="0"/>
              </a:rPr>
              <a:t>‹#›</a:t>
            </a:fld>
            <a:endParaRPr lang="ru-RU" dirty="0"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4059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7163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6363" y="0"/>
            <a:ext cx="3968750" cy="258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72BDBCC8-6A49-F24B-825D-8686C0207279}" type="datetimeFigureOut">
              <a:rPr lang="ru-RU" smtClean="0"/>
              <a:pPr/>
              <a:t>13.04.2022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30538" y="646113"/>
            <a:ext cx="3095625" cy="1741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5988" y="2484438"/>
            <a:ext cx="7324725" cy="20335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4903788"/>
            <a:ext cx="3967163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6363" y="4903788"/>
            <a:ext cx="3968750" cy="2587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B8D02A14-C26F-FC45-8B91-8275F7F8AD4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177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607344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1214689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822033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2429378" algn="l" defTabSz="1214689" rtl="0" eaLnBrk="1" latinLnBrk="0" hangingPunct="1">
      <a:defRPr sz="1594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3036722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6pPr>
    <a:lvl7pPr marL="3644067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7pPr>
    <a:lvl8pPr marL="4251411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8pPr>
    <a:lvl9pPr marL="4858756" algn="l" defTabSz="1214689" rtl="0" eaLnBrk="1" latinLnBrk="0" hangingPunct="1">
      <a:defRPr sz="159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508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258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89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883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329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5374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657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2835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22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41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881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30538" y="646113"/>
            <a:ext cx="3095625" cy="17414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0511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051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29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1674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877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2119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942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084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030538" y="646113"/>
            <a:ext cx="3095625" cy="17414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349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715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963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99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088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6573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D02A14-C26F-FC45-8B91-8275F7F8AD4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99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CA0EAA1D-4EEA-014E-952B-E50C555C4FE8}"/>
              </a:ext>
            </a:extLst>
          </p:cNvPr>
          <p:cNvGrpSpPr/>
          <p:nvPr userDrawn="1"/>
        </p:nvGrpSpPr>
        <p:grpSpPr>
          <a:xfrm>
            <a:off x="0" y="-78130"/>
            <a:ext cx="12192000" cy="7026441"/>
            <a:chOff x="-22863" y="-45721"/>
            <a:chExt cx="12284967" cy="694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5DDAB5-8882-1149-8D68-15F797151B14}"/>
                </a:ext>
              </a:extLst>
            </p:cNvPr>
            <p:cNvSpPr/>
            <p:nvPr userDrawn="1"/>
          </p:nvSpPr>
          <p:spPr>
            <a:xfrm>
              <a:off x="-22863" y="-39695"/>
              <a:ext cx="12276150" cy="6941973"/>
            </a:xfrm>
            <a:prstGeom prst="rect">
              <a:avLst/>
            </a:pr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E0C4248-24BC-8F49-B4F0-C72C00FDC09B}"/>
                </a:ext>
              </a:extLst>
            </p:cNvPr>
            <p:cNvSpPr/>
            <p:nvPr userDrawn="1"/>
          </p:nvSpPr>
          <p:spPr>
            <a:xfrm>
              <a:off x="9421792" y="3402957"/>
              <a:ext cx="2831495" cy="2419109"/>
            </a:xfrm>
            <a:custGeom>
              <a:avLst/>
              <a:gdLst>
                <a:gd name="connsiteX0" fmla="*/ 277793 w 2858947"/>
                <a:gd name="connsiteY0" fmla="*/ 995423 h 2419109"/>
                <a:gd name="connsiteX1" fmla="*/ 0 w 2858947"/>
                <a:gd name="connsiteY1" fmla="*/ 1006997 h 2419109"/>
                <a:gd name="connsiteX2" fmla="*/ 2858947 w 2858947"/>
                <a:gd name="connsiteY2" fmla="*/ 0 h 2419109"/>
                <a:gd name="connsiteX3" fmla="*/ 2835798 w 2858947"/>
                <a:gd name="connsiteY3" fmla="*/ 2419109 h 2419109"/>
                <a:gd name="connsiteX4" fmla="*/ 277793 w 2858947"/>
                <a:gd name="connsiteY4" fmla="*/ 99542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947" h="2419109">
                  <a:moveTo>
                    <a:pt x="277793" y="995423"/>
                  </a:moveTo>
                  <a:lnTo>
                    <a:pt x="0" y="1006997"/>
                  </a:lnTo>
                  <a:lnTo>
                    <a:pt x="2858947" y="0"/>
                  </a:lnTo>
                  <a:lnTo>
                    <a:pt x="2835798" y="2419109"/>
                  </a:lnTo>
                  <a:lnTo>
                    <a:pt x="277793" y="995423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6FDC7A6-B878-A544-B098-1ACE977D165A}"/>
                </a:ext>
              </a:extLst>
            </p:cNvPr>
            <p:cNvSpPr/>
            <p:nvPr userDrawn="1"/>
          </p:nvSpPr>
          <p:spPr>
            <a:xfrm>
              <a:off x="-22862" y="-39695"/>
              <a:ext cx="3612769" cy="5239001"/>
            </a:xfrm>
            <a:custGeom>
              <a:avLst/>
              <a:gdLst>
                <a:gd name="connsiteX0" fmla="*/ 0 w 3610430"/>
                <a:gd name="connsiteY0" fmla="*/ 0 h 5282736"/>
                <a:gd name="connsiteX1" fmla="*/ 1347537 w 3610430"/>
                <a:gd name="connsiteY1" fmla="*/ 0 h 5282736"/>
                <a:gd name="connsiteX2" fmla="*/ 3610430 w 3610430"/>
                <a:gd name="connsiteY2" fmla="*/ 1187710 h 5282736"/>
                <a:gd name="connsiteX3" fmla="*/ 1662796 w 3610430"/>
                <a:gd name="connsiteY3" fmla="*/ 5282736 h 5282736"/>
                <a:gd name="connsiteX4" fmla="*/ 0 w 3610430"/>
                <a:gd name="connsiteY4" fmla="*/ 936008 h 5282736"/>
                <a:gd name="connsiteX5" fmla="*/ 0 w 3610430"/>
                <a:gd name="connsiteY5" fmla="*/ 0 h 528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430" h="5282736">
                  <a:moveTo>
                    <a:pt x="0" y="0"/>
                  </a:moveTo>
                  <a:lnTo>
                    <a:pt x="1347537" y="0"/>
                  </a:lnTo>
                  <a:lnTo>
                    <a:pt x="3610430" y="1187710"/>
                  </a:lnTo>
                  <a:lnTo>
                    <a:pt x="1662796" y="5282736"/>
                  </a:lnTo>
                  <a:lnTo>
                    <a:pt x="0" y="936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C72A222-9D88-BA42-9727-EEE91653A967}"/>
                </a:ext>
              </a:extLst>
            </p:cNvPr>
            <p:cNvSpPr/>
            <p:nvPr userDrawn="1"/>
          </p:nvSpPr>
          <p:spPr>
            <a:xfrm>
              <a:off x="1325548" y="-39695"/>
              <a:ext cx="2827232" cy="1177877"/>
            </a:xfrm>
            <a:custGeom>
              <a:avLst/>
              <a:gdLst>
                <a:gd name="connsiteX0" fmla="*/ 0 w 2825401"/>
                <a:gd name="connsiteY0" fmla="*/ 0 h 1187710"/>
                <a:gd name="connsiteX1" fmla="*/ 2825401 w 2825401"/>
                <a:gd name="connsiteY1" fmla="*/ 5002 h 1187710"/>
                <a:gd name="connsiteX2" fmla="*/ 2262893 w 2825401"/>
                <a:gd name="connsiteY2" fmla="*/ 1187710 h 1187710"/>
                <a:gd name="connsiteX3" fmla="*/ 0 w 2825401"/>
                <a:gd name="connsiteY3" fmla="*/ 0 h 118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401" h="1187710">
                  <a:moveTo>
                    <a:pt x="0" y="0"/>
                  </a:moveTo>
                  <a:lnTo>
                    <a:pt x="2825401" y="5002"/>
                  </a:lnTo>
                  <a:lnTo>
                    <a:pt x="2262893" y="118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C222180-3532-7247-9CC4-2A46B4CE98E5}"/>
                </a:ext>
              </a:extLst>
            </p:cNvPr>
            <p:cNvSpPr/>
            <p:nvPr userDrawn="1"/>
          </p:nvSpPr>
          <p:spPr>
            <a:xfrm>
              <a:off x="1641011" y="1138182"/>
              <a:ext cx="8149275" cy="5764096"/>
            </a:xfrm>
            <a:custGeom>
              <a:avLst/>
              <a:gdLst>
                <a:gd name="connsiteX0" fmla="*/ 1947634 w 8143998"/>
                <a:gd name="connsiteY0" fmla="*/ 0 h 5812214"/>
                <a:gd name="connsiteX1" fmla="*/ 8143998 w 8143998"/>
                <a:gd name="connsiteY1" fmla="*/ 3252245 h 5812214"/>
                <a:gd name="connsiteX2" fmla="*/ 1175582 w 8143998"/>
                <a:gd name="connsiteY2" fmla="*/ 5812214 h 5812214"/>
                <a:gd name="connsiteX3" fmla="*/ 656893 w 8143998"/>
                <a:gd name="connsiteY3" fmla="*/ 5812214 h 5812214"/>
                <a:gd name="connsiteX4" fmla="*/ 0 w 8143998"/>
                <a:gd name="connsiteY4" fmla="*/ 4095026 h 5812214"/>
                <a:gd name="connsiteX5" fmla="*/ 1947634 w 8143998"/>
                <a:gd name="connsiteY5" fmla="*/ 0 h 581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3998" h="5812214">
                  <a:moveTo>
                    <a:pt x="1947634" y="0"/>
                  </a:moveTo>
                  <a:lnTo>
                    <a:pt x="8143998" y="3252245"/>
                  </a:lnTo>
                  <a:lnTo>
                    <a:pt x="1175582" y="5812214"/>
                  </a:lnTo>
                  <a:lnTo>
                    <a:pt x="656893" y="5812214"/>
                  </a:lnTo>
                  <a:lnTo>
                    <a:pt x="0" y="4095026"/>
                  </a:lnTo>
                  <a:lnTo>
                    <a:pt x="1947634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04FB67B-B077-D342-B7F8-1CF082849EFF}"/>
                </a:ext>
              </a:extLst>
            </p:cNvPr>
            <p:cNvSpPr/>
            <p:nvPr userDrawn="1"/>
          </p:nvSpPr>
          <p:spPr>
            <a:xfrm>
              <a:off x="3589907" y="-45721"/>
              <a:ext cx="8672197" cy="4409224"/>
            </a:xfrm>
            <a:custGeom>
              <a:avLst/>
              <a:gdLst>
                <a:gd name="connsiteX0" fmla="*/ 562508 w 8663983"/>
                <a:gd name="connsiteY0" fmla="*/ 0 h 4434953"/>
                <a:gd name="connsiteX1" fmla="*/ 8652156 w 8663983"/>
                <a:gd name="connsiteY1" fmla="*/ 14321 h 4434953"/>
                <a:gd name="connsiteX2" fmla="*/ 8663983 w 8663983"/>
                <a:gd name="connsiteY2" fmla="*/ 3528430 h 4434953"/>
                <a:gd name="connsiteX3" fmla="*/ 6196364 w 8663983"/>
                <a:gd name="connsiteY3" fmla="*/ 4434953 h 4434953"/>
                <a:gd name="connsiteX4" fmla="*/ 0 w 8663983"/>
                <a:gd name="connsiteY4" fmla="*/ 1182708 h 4434953"/>
                <a:gd name="connsiteX5" fmla="*/ 562508 w 8663983"/>
                <a:gd name="connsiteY5" fmla="*/ 0 h 4434953"/>
                <a:gd name="connsiteX0" fmla="*/ 562508 w 8663983"/>
                <a:gd name="connsiteY0" fmla="*/ 11079 h 4446032"/>
                <a:gd name="connsiteX1" fmla="*/ 8652156 w 8663983"/>
                <a:gd name="connsiteY1" fmla="*/ 0 h 4446032"/>
                <a:gd name="connsiteX2" fmla="*/ 8663983 w 8663983"/>
                <a:gd name="connsiteY2" fmla="*/ 3539509 h 4446032"/>
                <a:gd name="connsiteX3" fmla="*/ 6196364 w 8663983"/>
                <a:gd name="connsiteY3" fmla="*/ 4446032 h 4446032"/>
                <a:gd name="connsiteX4" fmla="*/ 0 w 8663983"/>
                <a:gd name="connsiteY4" fmla="*/ 1193787 h 4446032"/>
                <a:gd name="connsiteX5" fmla="*/ 562508 w 8663983"/>
                <a:gd name="connsiteY5" fmla="*/ 11079 h 4446032"/>
                <a:gd name="connsiteX0" fmla="*/ 562508 w 8666581"/>
                <a:gd name="connsiteY0" fmla="*/ 11079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2508 w 8666581"/>
                <a:gd name="connsiteY5" fmla="*/ 11079 h 4446032"/>
                <a:gd name="connsiteX0" fmla="*/ 569383 w 8666581"/>
                <a:gd name="connsiteY0" fmla="*/ 4204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9383 w 8666581"/>
                <a:gd name="connsiteY5" fmla="*/ 4204 h 44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6581" h="4446032">
                  <a:moveTo>
                    <a:pt x="569383" y="4204"/>
                  </a:moveTo>
                  <a:lnTo>
                    <a:pt x="8665603" y="0"/>
                  </a:lnTo>
                  <a:cubicBezTo>
                    <a:pt x="8669545" y="1179836"/>
                    <a:pt x="8660041" y="2359673"/>
                    <a:pt x="8663983" y="3539509"/>
                  </a:cubicBezTo>
                  <a:lnTo>
                    <a:pt x="6196364" y="4446032"/>
                  </a:lnTo>
                  <a:lnTo>
                    <a:pt x="0" y="1193787"/>
                  </a:lnTo>
                  <a:lnTo>
                    <a:pt x="569383" y="4204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B5C4471D-8105-B34F-A61C-8FCABA1C58A6}"/>
                </a:ext>
              </a:extLst>
            </p:cNvPr>
            <p:cNvSpPr/>
            <p:nvPr userDrawn="1"/>
          </p:nvSpPr>
          <p:spPr>
            <a:xfrm>
              <a:off x="2817355" y="4363503"/>
              <a:ext cx="9442149" cy="2538776"/>
            </a:xfrm>
            <a:custGeom>
              <a:avLst/>
              <a:gdLst>
                <a:gd name="connsiteX0" fmla="*/ 6968416 w 9436035"/>
                <a:gd name="connsiteY0" fmla="*/ 0 h 2559969"/>
                <a:gd name="connsiteX1" fmla="*/ 9436035 w 9436035"/>
                <a:gd name="connsiteY1" fmla="*/ 1295163 h 2559969"/>
                <a:gd name="connsiteX2" fmla="*/ 9436035 w 9436035"/>
                <a:gd name="connsiteY2" fmla="*/ 2559969 h 2559969"/>
                <a:gd name="connsiteX3" fmla="*/ 0 w 9436035"/>
                <a:gd name="connsiteY3" fmla="*/ 2559969 h 2559969"/>
                <a:gd name="connsiteX4" fmla="*/ 6968416 w 9436035"/>
                <a:gd name="connsiteY4" fmla="*/ 0 h 25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6035" h="2559969">
                  <a:moveTo>
                    <a:pt x="6968416" y="0"/>
                  </a:moveTo>
                  <a:lnTo>
                    <a:pt x="9436035" y="1295163"/>
                  </a:lnTo>
                  <a:lnTo>
                    <a:pt x="9436035" y="2559969"/>
                  </a:lnTo>
                  <a:lnTo>
                    <a:pt x="0" y="2559969"/>
                  </a:lnTo>
                  <a:lnTo>
                    <a:pt x="6968416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C784474F-4D4C-B84D-AE39-66837F087B6E}"/>
                </a:ext>
              </a:extLst>
            </p:cNvPr>
            <p:cNvSpPr/>
            <p:nvPr userDrawn="1"/>
          </p:nvSpPr>
          <p:spPr>
            <a:xfrm>
              <a:off x="823771" y="5199307"/>
              <a:ext cx="1474559" cy="1702971"/>
            </a:xfrm>
            <a:custGeom>
              <a:avLst/>
              <a:gdLst>
                <a:gd name="connsiteX0" fmla="*/ 816711 w 1473604"/>
                <a:gd name="connsiteY0" fmla="*/ 0 h 1717187"/>
                <a:gd name="connsiteX1" fmla="*/ 1473604 w 1473604"/>
                <a:gd name="connsiteY1" fmla="*/ 1717187 h 1717187"/>
                <a:gd name="connsiteX2" fmla="*/ 0 w 1473604"/>
                <a:gd name="connsiteY2" fmla="*/ 1717187 h 1717187"/>
                <a:gd name="connsiteX3" fmla="*/ 816711 w 1473604"/>
                <a:gd name="connsiteY3" fmla="*/ 0 h 17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604" h="1717187">
                  <a:moveTo>
                    <a:pt x="816711" y="0"/>
                  </a:moveTo>
                  <a:lnTo>
                    <a:pt x="1473604" y="1717187"/>
                  </a:lnTo>
                  <a:lnTo>
                    <a:pt x="0" y="1717187"/>
                  </a:lnTo>
                  <a:lnTo>
                    <a:pt x="816711" y="0"/>
                  </a:lnTo>
                  <a:close/>
                </a:path>
              </a:pathLst>
            </a:custGeom>
            <a:solidFill>
              <a:srgbClr val="81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D01A37B-0959-B24F-A21D-E8A8E7307152}"/>
              </a:ext>
            </a:extLst>
          </p:cNvPr>
          <p:cNvSpPr/>
          <p:nvPr userDrawn="1"/>
        </p:nvSpPr>
        <p:spPr>
          <a:xfrm>
            <a:off x="0" y="-84222"/>
            <a:ext cx="6096000" cy="70325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6B9CC0-F698-F843-AB30-EBB3BEB90F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689" y="395749"/>
            <a:ext cx="1485900" cy="12192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F7D9498-2506-664D-94BB-87D176DA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49250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959DA0FD-26E2-0040-A826-3306D5B2B4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054ADDB-2C45-2641-B331-AE7D2FF7268B}"/>
              </a:ext>
            </a:extLst>
          </p:cNvPr>
          <p:cNvSpPr/>
          <p:nvPr userDrawn="1"/>
        </p:nvSpPr>
        <p:spPr>
          <a:xfrm>
            <a:off x="-19133" y="-3542"/>
            <a:ext cx="5372100" cy="6904405"/>
          </a:xfrm>
          <a:custGeom>
            <a:avLst/>
            <a:gdLst>
              <a:gd name="connsiteX0" fmla="*/ 0 w 5372100"/>
              <a:gd name="connsiteY0" fmla="*/ 14288 h 6900863"/>
              <a:gd name="connsiteX1" fmla="*/ 0 w 5372100"/>
              <a:gd name="connsiteY1" fmla="*/ 6900863 h 6900863"/>
              <a:gd name="connsiteX2" fmla="*/ 1914525 w 5372100"/>
              <a:gd name="connsiteY2" fmla="*/ 6886576 h 6900863"/>
              <a:gd name="connsiteX3" fmla="*/ 5372100 w 5372100"/>
              <a:gd name="connsiteY3" fmla="*/ 0 h 6900863"/>
              <a:gd name="connsiteX4" fmla="*/ 0 w 5372100"/>
              <a:gd name="connsiteY4" fmla="*/ 14288 h 690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00" h="6900863">
                <a:moveTo>
                  <a:pt x="0" y="14288"/>
                </a:moveTo>
                <a:lnTo>
                  <a:pt x="0" y="6900863"/>
                </a:lnTo>
                <a:lnTo>
                  <a:pt x="1914525" y="6886576"/>
                </a:lnTo>
                <a:lnTo>
                  <a:pt x="5372100" y="0"/>
                </a:lnTo>
                <a:lnTo>
                  <a:pt x="0" y="14288"/>
                </a:lnTo>
                <a:close/>
              </a:path>
            </a:pathLst>
          </a:custGeom>
          <a:solidFill>
            <a:srgbClr val="43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2B2C214-78D3-9841-AE38-E2D51D87CD0A}"/>
              </a:ext>
            </a:extLst>
          </p:cNvPr>
          <p:cNvGrpSpPr/>
          <p:nvPr userDrawn="1"/>
        </p:nvGrpSpPr>
        <p:grpSpPr>
          <a:xfrm>
            <a:off x="-5837" y="-37856"/>
            <a:ext cx="5377447" cy="6918841"/>
            <a:chOff x="251605" y="2674"/>
            <a:chExt cx="5377447" cy="691884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5EF8C94-BB2C-894E-955C-92000F6C3B59}"/>
                </a:ext>
              </a:extLst>
            </p:cNvPr>
            <p:cNvSpPr/>
            <p:nvPr userDrawn="1"/>
          </p:nvSpPr>
          <p:spPr>
            <a:xfrm>
              <a:off x="253687" y="17111"/>
              <a:ext cx="4109094" cy="2599121"/>
            </a:xfrm>
            <a:custGeom>
              <a:avLst/>
              <a:gdLst>
                <a:gd name="connsiteX0" fmla="*/ 0 w 4105898"/>
                <a:gd name="connsiteY0" fmla="*/ 0 h 2555807"/>
                <a:gd name="connsiteX1" fmla="*/ 1994827 w 4105898"/>
                <a:gd name="connsiteY1" fmla="*/ 0 h 2555807"/>
                <a:gd name="connsiteX2" fmla="*/ 4105898 w 4105898"/>
                <a:gd name="connsiteY2" fmla="*/ 1128332 h 2555807"/>
                <a:gd name="connsiteX3" fmla="*/ 788196 w 4105898"/>
                <a:gd name="connsiteY3" fmla="*/ 2555807 h 2555807"/>
                <a:gd name="connsiteX4" fmla="*/ 0 w 4105898"/>
                <a:gd name="connsiteY4" fmla="*/ 0 h 2555807"/>
                <a:gd name="connsiteX0" fmla="*/ 0 w 4105898"/>
                <a:gd name="connsiteY0" fmla="*/ 43314 h 2599121"/>
                <a:gd name="connsiteX1" fmla="*/ 1917825 w 4105898"/>
                <a:gd name="connsiteY1" fmla="*/ 0 h 2599121"/>
                <a:gd name="connsiteX2" fmla="*/ 4105898 w 4105898"/>
                <a:gd name="connsiteY2" fmla="*/ 1171646 h 2599121"/>
                <a:gd name="connsiteX3" fmla="*/ 788196 w 4105898"/>
                <a:gd name="connsiteY3" fmla="*/ 2599121 h 2599121"/>
                <a:gd name="connsiteX4" fmla="*/ 0 w 4105898"/>
                <a:gd name="connsiteY4" fmla="*/ 43314 h 2599121"/>
                <a:gd name="connsiteX0" fmla="*/ 0 w 4120336"/>
                <a:gd name="connsiteY0" fmla="*/ 4813 h 2599121"/>
                <a:gd name="connsiteX1" fmla="*/ 1932263 w 4120336"/>
                <a:gd name="connsiteY1" fmla="*/ 0 h 2599121"/>
                <a:gd name="connsiteX2" fmla="*/ 4120336 w 4120336"/>
                <a:gd name="connsiteY2" fmla="*/ 1171646 h 2599121"/>
                <a:gd name="connsiteX3" fmla="*/ 802634 w 4120336"/>
                <a:gd name="connsiteY3" fmla="*/ 2599121 h 2599121"/>
                <a:gd name="connsiteX4" fmla="*/ 0 w 4120336"/>
                <a:gd name="connsiteY4" fmla="*/ 4813 h 2599121"/>
                <a:gd name="connsiteX0" fmla="*/ 0 w 4120336"/>
                <a:gd name="connsiteY0" fmla="*/ 4813 h 2599121"/>
                <a:gd name="connsiteX1" fmla="*/ 1932263 w 4120336"/>
                <a:gd name="connsiteY1" fmla="*/ 0 h 2599121"/>
                <a:gd name="connsiteX2" fmla="*/ 4120336 w 4120336"/>
                <a:gd name="connsiteY2" fmla="*/ 1171646 h 2599121"/>
                <a:gd name="connsiteX3" fmla="*/ 802634 w 4120336"/>
                <a:gd name="connsiteY3" fmla="*/ 2599121 h 2599121"/>
                <a:gd name="connsiteX4" fmla="*/ 0 w 4120336"/>
                <a:gd name="connsiteY4" fmla="*/ 4813 h 2599121"/>
                <a:gd name="connsiteX0" fmla="*/ 0 w 4109094"/>
                <a:gd name="connsiteY0" fmla="*/ 8561 h 2599121"/>
                <a:gd name="connsiteX1" fmla="*/ 1921021 w 4109094"/>
                <a:gd name="connsiteY1" fmla="*/ 0 h 2599121"/>
                <a:gd name="connsiteX2" fmla="*/ 4109094 w 4109094"/>
                <a:gd name="connsiteY2" fmla="*/ 1171646 h 2599121"/>
                <a:gd name="connsiteX3" fmla="*/ 791392 w 4109094"/>
                <a:gd name="connsiteY3" fmla="*/ 2599121 h 2599121"/>
                <a:gd name="connsiteX4" fmla="*/ 0 w 4109094"/>
                <a:gd name="connsiteY4" fmla="*/ 8561 h 259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9094" h="2599121">
                  <a:moveTo>
                    <a:pt x="0" y="8561"/>
                  </a:moveTo>
                  <a:lnTo>
                    <a:pt x="1921021" y="0"/>
                  </a:lnTo>
                  <a:lnTo>
                    <a:pt x="4109094" y="1171646"/>
                  </a:lnTo>
                  <a:lnTo>
                    <a:pt x="791392" y="2599121"/>
                  </a:lnTo>
                  <a:lnTo>
                    <a:pt x="0" y="8561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6E9C3D3B-6C88-8848-8185-F5F8E1F9577E}"/>
                </a:ext>
              </a:extLst>
            </p:cNvPr>
            <p:cNvSpPr/>
            <p:nvPr userDrawn="1"/>
          </p:nvSpPr>
          <p:spPr>
            <a:xfrm>
              <a:off x="4362781" y="823203"/>
              <a:ext cx="849611" cy="646238"/>
            </a:xfrm>
            <a:custGeom>
              <a:avLst/>
              <a:gdLst>
                <a:gd name="connsiteX0" fmla="*/ 849611 w 849611"/>
                <a:gd name="connsiteY0" fmla="*/ 0 h 646238"/>
                <a:gd name="connsiteX1" fmla="*/ 525152 w 849611"/>
                <a:gd name="connsiteY1" fmla="*/ 646238 h 646238"/>
                <a:gd name="connsiteX2" fmla="*/ 0 w 849611"/>
                <a:gd name="connsiteY2" fmla="*/ 365554 h 646238"/>
                <a:gd name="connsiteX3" fmla="*/ 849611 w 849611"/>
                <a:gd name="connsiteY3" fmla="*/ 0 h 6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611" h="646238">
                  <a:moveTo>
                    <a:pt x="849611" y="0"/>
                  </a:moveTo>
                  <a:lnTo>
                    <a:pt x="525152" y="646238"/>
                  </a:lnTo>
                  <a:lnTo>
                    <a:pt x="0" y="365554"/>
                  </a:lnTo>
                  <a:lnTo>
                    <a:pt x="849611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6701978D-EE86-534C-A5EA-8DCDB956E4C2}"/>
                </a:ext>
              </a:extLst>
            </p:cNvPr>
            <p:cNvSpPr/>
            <p:nvPr userDrawn="1"/>
          </p:nvSpPr>
          <p:spPr>
            <a:xfrm>
              <a:off x="254580" y="2616232"/>
              <a:ext cx="2033666" cy="4305283"/>
            </a:xfrm>
            <a:custGeom>
              <a:avLst/>
              <a:gdLst>
                <a:gd name="connsiteX0" fmla="*/ 790499 w 2033666"/>
                <a:gd name="connsiteY0" fmla="*/ 0 h 4305283"/>
                <a:gd name="connsiteX1" fmla="*/ 2033666 w 2033666"/>
                <a:gd name="connsiteY1" fmla="*/ 4031099 h 4305283"/>
                <a:gd name="connsiteX2" fmla="*/ 1903135 w 2033666"/>
                <a:gd name="connsiteY2" fmla="*/ 4291081 h 4305283"/>
                <a:gd name="connsiteX3" fmla="*/ 0 w 2033666"/>
                <a:gd name="connsiteY3" fmla="*/ 4305283 h 4305283"/>
                <a:gd name="connsiteX4" fmla="*/ 0 w 2033666"/>
                <a:gd name="connsiteY4" fmla="*/ 340120 h 4305283"/>
                <a:gd name="connsiteX5" fmla="*/ 790499 w 2033666"/>
                <a:gd name="connsiteY5" fmla="*/ 0 h 43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3666" h="4305283">
                  <a:moveTo>
                    <a:pt x="790499" y="0"/>
                  </a:moveTo>
                  <a:lnTo>
                    <a:pt x="2033666" y="4031099"/>
                  </a:lnTo>
                  <a:lnTo>
                    <a:pt x="1903135" y="4291081"/>
                  </a:lnTo>
                  <a:lnTo>
                    <a:pt x="0" y="4305283"/>
                  </a:lnTo>
                  <a:lnTo>
                    <a:pt x="0" y="340120"/>
                  </a:lnTo>
                  <a:lnTo>
                    <a:pt x="790499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B1BBFE8-5D31-5240-A31D-380895936DAA}"/>
                </a:ext>
              </a:extLst>
            </p:cNvPr>
            <p:cNvSpPr/>
            <p:nvPr userDrawn="1"/>
          </p:nvSpPr>
          <p:spPr>
            <a:xfrm>
              <a:off x="251605" y="16868"/>
              <a:ext cx="793474" cy="2939484"/>
            </a:xfrm>
            <a:custGeom>
              <a:avLst/>
              <a:gdLst>
                <a:gd name="connsiteX0" fmla="*/ 0 w 790499"/>
                <a:gd name="connsiteY0" fmla="*/ 0 h 2895927"/>
                <a:gd name="connsiteX1" fmla="*/ 2303 w 790499"/>
                <a:gd name="connsiteY1" fmla="*/ 0 h 2895927"/>
                <a:gd name="connsiteX2" fmla="*/ 790499 w 790499"/>
                <a:gd name="connsiteY2" fmla="*/ 2555807 h 2895927"/>
                <a:gd name="connsiteX3" fmla="*/ 0 w 790499"/>
                <a:gd name="connsiteY3" fmla="*/ 2895927 h 2895927"/>
                <a:gd name="connsiteX4" fmla="*/ 0 w 790499"/>
                <a:gd name="connsiteY4" fmla="*/ 0 h 2895927"/>
                <a:gd name="connsiteX0" fmla="*/ 0 w 790499"/>
                <a:gd name="connsiteY0" fmla="*/ 193780 h 2895927"/>
                <a:gd name="connsiteX1" fmla="*/ 2303 w 790499"/>
                <a:gd name="connsiteY1" fmla="*/ 0 h 2895927"/>
                <a:gd name="connsiteX2" fmla="*/ 790499 w 790499"/>
                <a:gd name="connsiteY2" fmla="*/ 2555807 h 2895927"/>
                <a:gd name="connsiteX3" fmla="*/ 0 w 790499"/>
                <a:gd name="connsiteY3" fmla="*/ 2895927 h 2895927"/>
                <a:gd name="connsiteX4" fmla="*/ 0 w 790499"/>
                <a:gd name="connsiteY4" fmla="*/ 193780 h 2895927"/>
                <a:gd name="connsiteX0" fmla="*/ 0 w 790499"/>
                <a:gd name="connsiteY0" fmla="*/ 278559 h 2980706"/>
                <a:gd name="connsiteX1" fmla="*/ 8358 w 790499"/>
                <a:gd name="connsiteY1" fmla="*/ 0 h 2980706"/>
                <a:gd name="connsiteX2" fmla="*/ 790499 w 790499"/>
                <a:gd name="connsiteY2" fmla="*/ 2640586 h 2980706"/>
                <a:gd name="connsiteX3" fmla="*/ 0 w 790499"/>
                <a:gd name="connsiteY3" fmla="*/ 2980706 h 2980706"/>
                <a:gd name="connsiteX4" fmla="*/ 0 w 790499"/>
                <a:gd name="connsiteY4" fmla="*/ 278559 h 2980706"/>
                <a:gd name="connsiteX0" fmla="*/ 2975 w 793474"/>
                <a:gd name="connsiteY0" fmla="*/ 237337 h 2939484"/>
                <a:gd name="connsiteX1" fmla="*/ 90 w 793474"/>
                <a:gd name="connsiteY1" fmla="*/ 0 h 2939484"/>
                <a:gd name="connsiteX2" fmla="*/ 793474 w 793474"/>
                <a:gd name="connsiteY2" fmla="*/ 2599364 h 2939484"/>
                <a:gd name="connsiteX3" fmla="*/ 2975 w 793474"/>
                <a:gd name="connsiteY3" fmla="*/ 2939484 h 2939484"/>
                <a:gd name="connsiteX4" fmla="*/ 2975 w 793474"/>
                <a:gd name="connsiteY4" fmla="*/ 237337 h 293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474" h="2939484">
                  <a:moveTo>
                    <a:pt x="2975" y="237337"/>
                  </a:moveTo>
                  <a:cubicBezTo>
                    <a:pt x="3743" y="172744"/>
                    <a:pt x="-678" y="64593"/>
                    <a:pt x="90" y="0"/>
                  </a:cubicBezTo>
                  <a:lnTo>
                    <a:pt x="793474" y="2599364"/>
                  </a:lnTo>
                  <a:lnTo>
                    <a:pt x="2975" y="2939484"/>
                  </a:lnTo>
                  <a:lnTo>
                    <a:pt x="2975" y="237337"/>
                  </a:lnTo>
                  <a:close/>
                </a:path>
              </a:pathLst>
            </a:cu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62B28F2-A826-BE4E-83D2-A55FA7F766DF}"/>
                </a:ext>
              </a:extLst>
            </p:cNvPr>
            <p:cNvSpPr/>
            <p:nvPr userDrawn="1"/>
          </p:nvSpPr>
          <p:spPr>
            <a:xfrm>
              <a:off x="2136675" y="2674"/>
              <a:ext cx="3492377" cy="1186083"/>
            </a:xfrm>
            <a:custGeom>
              <a:avLst/>
              <a:gdLst>
                <a:gd name="connsiteX0" fmla="*/ 0 w 3343654"/>
                <a:gd name="connsiteY0" fmla="*/ 0 h 1128332"/>
                <a:gd name="connsiteX1" fmla="*/ 3343654 w 3343654"/>
                <a:gd name="connsiteY1" fmla="*/ 0 h 1128332"/>
                <a:gd name="connsiteX2" fmla="*/ 2960682 w 3343654"/>
                <a:gd name="connsiteY2" fmla="*/ 762778 h 1128332"/>
                <a:gd name="connsiteX3" fmla="*/ 2111071 w 3343654"/>
                <a:gd name="connsiteY3" fmla="*/ 1128332 h 1128332"/>
                <a:gd name="connsiteX4" fmla="*/ 0 w 3343654"/>
                <a:gd name="connsiteY4" fmla="*/ 0 h 1128332"/>
                <a:gd name="connsiteX0" fmla="*/ 0 w 3377343"/>
                <a:gd name="connsiteY0" fmla="*/ 57751 h 1186083"/>
                <a:gd name="connsiteX1" fmla="*/ 3377343 w 3377343"/>
                <a:gd name="connsiteY1" fmla="*/ 0 h 1186083"/>
                <a:gd name="connsiteX2" fmla="*/ 2960682 w 3377343"/>
                <a:gd name="connsiteY2" fmla="*/ 820529 h 1186083"/>
                <a:gd name="connsiteX3" fmla="*/ 2111071 w 3377343"/>
                <a:gd name="connsiteY3" fmla="*/ 1186083 h 1186083"/>
                <a:gd name="connsiteX4" fmla="*/ 0 w 3377343"/>
                <a:gd name="connsiteY4" fmla="*/ 57751 h 1186083"/>
                <a:gd name="connsiteX0" fmla="*/ 0 w 3377343"/>
                <a:gd name="connsiteY0" fmla="*/ 58121 h 1186453"/>
                <a:gd name="connsiteX1" fmla="*/ 3377343 w 3377343"/>
                <a:gd name="connsiteY1" fmla="*/ 370 h 1186453"/>
                <a:gd name="connsiteX2" fmla="*/ 2960682 w 3377343"/>
                <a:gd name="connsiteY2" fmla="*/ 820899 h 1186453"/>
                <a:gd name="connsiteX3" fmla="*/ 2111071 w 3377343"/>
                <a:gd name="connsiteY3" fmla="*/ 1186453 h 1186453"/>
                <a:gd name="connsiteX4" fmla="*/ 0 w 3377343"/>
                <a:gd name="connsiteY4" fmla="*/ 58121 h 1186453"/>
                <a:gd name="connsiteX0" fmla="*/ 0 w 3425470"/>
                <a:gd name="connsiteY0" fmla="*/ 17110 h 1188756"/>
                <a:gd name="connsiteX1" fmla="*/ 3425470 w 3425470"/>
                <a:gd name="connsiteY1" fmla="*/ 2673 h 1188756"/>
                <a:gd name="connsiteX2" fmla="*/ 3008809 w 3425470"/>
                <a:gd name="connsiteY2" fmla="*/ 823202 h 1188756"/>
                <a:gd name="connsiteX3" fmla="*/ 2159198 w 3425470"/>
                <a:gd name="connsiteY3" fmla="*/ 1188756 h 1188756"/>
                <a:gd name="connsiteX4" fmla="*/ 0 w 3425470"/>
                <a:gd name="connsiteY4" fmla="*/ 17110 h 1188756"/>
                <a:gd name="connsiteX0" fmla="*/ 0 w 3458923"/>
                <a:gd name="connsiteY0" fmla="*/ 21647 h 1187717"/>
                <a:gd name="connsiteX1" fmla="*/ 3458923 w 3458923"/>
                <a:gd name="connsiteY1" fmla="*/ 1634 h 1187717"/>
                <a:gd name="connsiteX2" fmla="*/ 3042262 w 3458923"/>
                <a:gd name="connsiteY2" fmla="*/ 822163 h 1187717"/>
                <a:gd name="connsiteX3" fmla="*/ 2192651 w 3458923"/>
                <a:gd name="connsiteY3" fmla="*/ 1187717 h 1187717"/>
                <a:gd name="connsiteX4" fmla="*/ 0 w 3458923"/>
                <a:gd name="connsiteY4" fmla="*/ 21647 h 1187717"/>
                <a:gd name="connsiteX0" fmla="*/ 0 w 3492377"/>
                <a:gd name="connsiteY0" fmla="*/ 17111 h 1188756"/>
                <a:gd name="connsiteX1" fmla="*/ 3492377 w 3492377"/>
                <a:gd name="connsiteY1" fmla="*/ 2673 h 1188756"/>
                <a:gd name="connsiteX2" fmla="*/ 3075716 w 3492377"/>
                <a:gd name="connsiteY2" fmla="*/ 823202 h 1188756"/>
                <a:gd name="connsiteX3" fmla="*/ 2226105 w 3492377"/>
                <a:gd name="connsiteY3" fmla="*/ 1188756 h 1188756"/>
                <a:gd name="connsiteX4" fmla="*/ 0 w 3492377"/>
                <a:gd name="connsiteY4" fmla="*/ 17111 h 1188756"/>
                <a:gd name="connsiteX0" fmla="*/ 0 w 3492377"/>
                <a:gd name="connsiteY0" fmla="*/ 14438 h 1186083"/>
                <a:gd name="connsiteX1" fmla="*/ 3492377 w 3492377"/>
                <a:gd name="connsiteY1" fmla="*/ 0 h 1186083"/>
                <a:gd name="connsiteX2" fmla="*/ 3075716 w 3492377"/>
                <a:gd name="connsiteY2" fmla="*/ 820529 h 1186083"/>
                <a:gd name="connsiteX3" fmla="*/ 2226105 w 3492377"/>
                <a:gd name="connsiteY3" fmla="*/ 1186083 h 1186083"/>
                <a:gd name="connsiteX4" fmla="*/ 0 w 3492377"/>
                <a:gd name="connsiteY4" fmla="*/ 14438 h 118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377" h="1186083">
                  <a:moveTo>
                    <a:pt x="0" y="14438"/>
                  </a:moveTo>
                  <a:lnTo>
                    <a:pt x="3492377" y="0"/>
                  </a:lnTo>
                  <a:lnTo>
                    <a:pt x="3075716" y="820529"/>
                  </a:lnTo>
                  <a:lnTo>
                    <a:pt x="2226105" y="1186083"/>
                  </a:lnTo>
                  <a:lnTo>
                    <a:pt x="0" y="14438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6B76F18-30DF-9F45-B123-EDFB83231F6A}"/>
                </a:ext>
              </a:extLst>
            </p:cNvPr>
            <p:cNvSpPr/>
            <p:nvPr userDrawn="1"/>
          </p:nvSpPr>
          <p:spPr>
            <a:xfrm>
              <a:off x="1045079" y="1188757"/>
              <a:ext cx="3842854" cy="5458574"/>
            </a:xfrm>
            <a:custGeom>
              <a:avLst/>
              <a:gdLst>
                <a:gd name="connsiteX0" fmla="*/ 3317702 w 3842854"/>
                <a:gd name="connsiteY0" fmla="*/ 0 h 5458574"/>
                <a:gd name="connsiteX1" fmla="*/ 3842854 w 3842854"/>
                <a:gd name="connsiteY1" fmla="*/ 280684 h 5458574"/>
                <a:gd name="connsiteX2" fmla="*/ 1243167 w 3842854"/>
                <a:gd name="connsiteY2" fmla="*/ 5458574 h 5458574"/>
                <a:gd name="connsiteX3" fmla="*/ 0 w 3842854"/>
                <a:gd name="connsiteY3" fmla="*/ 1427475 h 5458574"/>
                <a:gd name="connsiteX4" fmla="*/ 3317702 w 3842854"/>
                <a:gd name="connsiteY4" fmla="*/ 0 h 54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854" h="5458574">
                  <a:moveTo>
                    <a:pt x="3317702" y="0"/>
                  </a:moveTo>
                  <a:lnTo>
                    <a:pt x="3842854" y="280684"/>
                  </a:lnTo>
                  <a:lnTo>
                    <a:pt x="1243167" y="5458574"/>
                  </a:lnTo>
                  <a:lnTo>
                    <a:pt x="0" y="1427475"/>
                  </a:lnTo>
                  <a:lnTo>
                    <a:pt x="3317702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2" name="Freeform 1">
            <a:extLst>
              <a:ext uri="{FF2B5EF4-FFF2-40B4-BE49-F238E27FC236}">
                <a16:creationId xmlns:a16="http://schemas.microsoft.com/office/drawing/2014/main" id="{E033E38D-53C2-5E44-945C-B70C27800F62}"/>
              </a:ext>
            </a:extLst>
          </p:cNvPr>
          <p:cNvSpPr/>
          <p:nvPr userDrawn="1"/>
        </p:nvSpPr>
        <p:spPr>
          <a:xfrm>
            <a:off x="1855694" y="-40341"/>
            <a:ext cx="10367682" cy="6938682"/>
          </a:xfrm>
          <a:custGeom>
            <a:avLst/>
            <a:gdLst>
              <a:gd name="connsiteX0" fmla="*/ 3442447 w 10367682"/>
              <a:gd name="connsiteY0" fmla="*/ 13447 h 6938682"/>
              <a:gd name="connsiteX1" fmla="*/ 0 w 10367682"/>
              <a:gd name="connsiteY1" fmla="*/ 6938682 h 6938682"/>
              <a:gd name="connsiteX2" fmla="*/ 10354235 w 10367682"/>
              <a:gd name="connsiteY2" fmla="*/ 6925235 h 6938682"/>
              <a:gd name="connsiteX3" fmla="*/ 10367682 w 10367682"/>
              <a:gd name="connsiteY3" fmla="*/ 0 h 6938682"/>
              <a:gd name="connsiteX4" fmla="*/ 3442447 w 10367682"/>
              <a:gd name="connsiteY4" fmla="*/ 13447 h 6938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7682" h="6938682">
                <a:moveTo>
                  <a:pt x="3442447" y="13447"/>
                </a:moveTo>
                <a:lnTo>
                  <a:pt x="0" y="6938682"/>
                </a:lnTo>
                <a:lnTo>
                  <a:pt x="10354235" y="6925235"/>
                </a:lnTo>
                <a:cubicBezTo>
                  <a:pt x="10358717" y="4616823"/>
                  <a:pt x="10363200" y="2308412"/>
                  <a:pt x="10367682" y="0"/>
                </a:cubicBezTo>
                <a:lnTo>
                  <a:pt x="3442447" y="1344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358" y="533400"/>
            <a:ext cx="3553442" cy="21336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920997B1-5C5A-0449-99BA-A5C1308E368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6FE31E1-8E5E-EB47-A5E8-2B0B579689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5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1CB88D3-F738-3343-B4CD-406C18EFD427}"/>
              </a:ext>
            </a:extLst>
          </p:cNvPr>
          <p:cNvGrpSpPr/>
          <p:nvPr userDrawn="1"/>
        </p:nvGrpSpPr>
        <p:grpSpPr>
          <a:xfrm>
            <a:off x="-22863" y="-45721"/>
            <a:ext cx="12284967" cy="6948000"/>
            <a:chOff x="-22863" y="-45721"/>
            <a:chExt cx="12284967" cy="694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0576822-B9E3-E243-8E27-B10F8227DD31}"/>
                </a:ext>
              </a:extLst>
            </p:cNvPr>
            <p:cNvSpPr/>
            <p:nvPr userDrawn="1"/>
          </p:nvSpPr>
          <p:spPr>
            <a:xfrm>
              <a:off x="-22863" y="-39695"/>
              <a:ext cx="12276150" cy="6941973"/>
            </a:xfrm>
            <a:prstGeom prst="rect">
              <a:avLst/>
            </a:pr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1A0A998-6BE0-7044-85A7-6005E2C8BEFD}"/>
                </a:ext>
              </a:extLst>
            </p:cNvPr>
            <p:cNvSpPr/>
            <p:nvPr userDrawn="1"/>
          </p:nvSpPr>
          <p:spPr>
            <a:xfrm>
              <a:off x="9421792" y="3402957"/>
              <a:ext cx="2831495" cy="2419109"/>
            </a:xfrm>
            <a:custGeom>
              <a:avLst/>
              <a:gdLst>
                <a:gd name="connsiteX0" fmla="*/ 277793 w 2858947"/>
                <a:gd name="connsiteY0" fmla="*/ 995423 h 2419109"/>
                <a:gd name="connsiteX1" fmla="*/ 0 w 2858947"/>
                <a:gd name="connsiteY1" fmla="*/ 1006997 h 2419109"/>
                <a:gd name="connsiteX2" fmla="*/ 2858947 w 2858947"/>
                <a:gd name="connsiteY2" fmla="*/ 0 h 2419109"/>
                <a:gd name="connsiteX3" fmla="*/ 2835798 w 2858947"/>
                <a:gd name="connsiteY3" fmla="*/ 2419109 h 2419109"/>
                <a:gd name="connsiteX4" fmla="*/ 277793 w 2858947"/>
                <a:gd name="connsiteY4" fmla="*/ 99542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947" h="2419109">
                  <a:moveTo>
                    <a:pt x="277793" y="995423"/>
                  </a:moveTo>
                  <a:lnTo>
                    <a:pt x="0" y="1006997"/>
                  </a:lnTo>
                  <a:lnTo>
                    <a:pt x="2858947" y="0"/>
                  </a:lnTo>
                  <a:lnTo>
                    <a:pt x="2835798" y="2419109"/>
                  </a:lnTo>
                  <a:lnTo>
                    <a:pt x="277793" y="995423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C20628A-6C87-C042-B6E4-FE375EFDD87F}"/>
                </a:ext>
              </a:extLst>
            </p:cNvPr>
            <p:cNvSpPr/>
            <p:nvPr userDrawn="1"/>
          </p:nvSpPr>
          <p:spPr>
            <a:xfrm>
              <a:off x="-22862" y="-39695"/>
              <a:ext cx="3612769" cy="5239001"/>
            </a:xfrm>
            <a:custGeom>
              <a:avLst/>
              <a:gdLst>
                <a:gd name="connsiteX0" fmla="*/ 0 w 3610430"/>
                <a:gd name="connsiteY0" fmla="*/ 0 h 5282736"/>
                <a:gd name="connsiteX1" fmla="*/ 1347537 w 3610430"/>
                <a:gd name="connsiteY1" fmla="*/ 0 h 5282736"/>
                <a:gd name="connsiteX2" fmla="*/ 3610430 w 3610430"/>
                <a:gd name="connsiteY2" fmla="*/ 1187710 h 5282736"/>
                <a:gd name="connsiteX3" fmla="*/ 1662796 w 3610430"/>
                <a:gd name="connsiteY3" fmla="*/ 5282736 h 5282736"/>
                <a:gd name="connsiteX4" fmla="*/ 0 w 3610430"/>
                <a:gd name="connsiteY4" fmla="*/ 936008 h 5282736"/>
                <a:gd name="connsiteX5" fmla="*/ 0 w 3610430"/>
                <a:gd name="connsiteY5" fmla="*/ 0 h 528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430" h="5282736">
                  <a:moveTo>
                    <a:pt x="0" y="0"/>
                  </a:moveTo>
                  <a:lnTo>
                    <a:pt x="1347537" y="0"/>
                  </a:lnTo>
                  <a:lnTo>
                    <a:pt x="3610430" y="1187710"/>
                  </a:lnTo>
                  <a:lnTo>
                    <a:pt x="1662796" y="5282736"/>
                  </a:lnTo>
                  <a:lnTo>
                    <a:pt x="0" y="936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1D8EAB7E-26C9-3F44-B556-C5F9BFC873D2}"/>
                </a:ext>
              </a:extLst>
            </p:cNvPr>
            <p:cNvSpPr/>
            <p:nvPr userDrawn="1"/>
          </p:nvSpPr>
          <p:spPr>
            <a:xfrm>
              <a:off x="1325548" y="-39695"/>
              <a:ext cx="2827232" cy="1177877"/>
            </a:xfrm>
            <a:custGeom>
              <a:avLst/>
              <a:gdLst>
                <a:gd name="connsiteX0" fmla="*/ 0 w 2825401"/>
                <a:gd name="connsiteY0" fmla="*/ 0 h 1187710"/>
                <a:gd name="connsiteX1" fmla="*/ 2825401 w 2825401"/>
                <a:gd name="connsiteY1" fmla="*/ 5002 h 1187710"/>
                <a:gd name="connsiteX2" fmla="*/ 2262893 w 2825401"/>
                <a:gd name="connsiteY2" fmla="*/ 1187710 h 1187710"/>
                <a:gd name="connsiteX3" fmla="*/ 0 w 2825401"/>
                <a:gd name="connsiteY3" fmla="*/ 0 h 118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401" h="1187710">
                  <a:moveTo>
                    <a:pt x="0" y="0"/>
                  </a:moveTo>
                  <a:lnTo>
                    <a:pt x="2825401" y="5002"/>
                  </a:lnTo>
                  <a:lnTo>
                    <a:pt x="2262893" y="118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939A4A11-53E6-E449-9EE1-BD5CD8A662A7}"/>
                </a:ext>
              </a:extLst>
            </p:cNvPr>
            <p:cNvSpPr/>
            <p:nvPr userDrawn="1"/>
          </p:nvSpPr>
          <p:spPr>
            <a:xfrm>
              <a:off x="1641011" y="1138182"/>
              <a:ext cx="8149275" cy="5764096"/>
            </a:xfrm>
            <a:custGeom>
              <a:avLst/>
              <a:gdLst>
                <a:gd name="connsiteX0" fmla="*/ 1947634 w 8143998"/>
                <a:gd name="connsiteY0" fmla="*/ 0 h 5812214"/>
                <a:gd name="connsiteX1" fmla="*/ 8143998 w 8143998"/>
                <a:gd name="connsiteY1" fmla="*/ 3252245 h 5812214"/>
                <a:gd name="connsiteX2" fmla="*/ 1175582 w 8143998"/>
                <a:gd name="connsiteY2" fmla="*/ 5812214 h 5812214"/>
                <a:gd name="connsiteX3" fmla="*/ 656893 w 8143998"/>
                <a:gd name="connsiteY3" fmla="*/ 5812214 h 5812214"/>
                <a:gd name="connsiteX4" fmla="*/ 0 w 8143998"/>
                <a:gd name="connsiteY4" fmla="*/ 4095026 h 5812214"/>
                <a:gd name="connsiteX5" fmla="*/ 1947634 w 8143998"/>
                <a:gd name="connsiteY5" fmla="*/ 0 h 581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3998" h="5812214">
                  <a:moveTo>
                    <a:pt x="1947634" y="0"/>
                  </a:moveTo>
                  <a:lnTo>
                    <a:pt x="8143998" y="3252245"/>
                  </a:lnTo>
                  <a:lnTo>
                    <a:pt x="1175582" y="5812214"/>
                  </a:lnTo>
                  <a:lnTo>
                    <a:pt x="656893" y="5812214"/>
                  </a:lnTo>
                  <a:lnTo>
                    <a:pt x="0" y="4095026"/>
                  </a:lnTo>
                  <a:lnTo>
                    <a:pt x="1947634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61C98FB-F2CE-BD4C-B607-2171E83E11E4}"/>
                </a:ext>
              </a:extLst>
            </p:cNvPr>
            <p:cNvSpPr/>
            <p:nvPr userDrawn="1"/>
          </p:nvSpPr>
          <p:spPr>
            <a:xfrm>
              <a:off x="3589907" y="-45721"/>
              <a:ext cx="8672197" cy="4409224"/>
            </a:xfrm>
            <a:custGeom>
              <a:avLst/>
              <a:gdLst>
                <a:gd name="connsiteX0" fmla="*/ 562508 w 8663983"/>
                <a:gd name="connsiteY0" fmla="*/ 0 h 4434953"/>
                <a:gd name="connsiteX1" fmla="*/ 8652156 w 8663983"/>
                <a:gd name="connsiteY1" fmla="*/ 14321 h 4434953"/>
                <a:gd name="connsiteX2" fmla="*/ 8663983 w 8663983"/>
                <a:gd name="connsiteY2" fmla="*/ 3528430 h 4434953"/>
                <a:gd name="connsiteX3" fmla="*/ 6196364 w 8663983"/>
                <a:gd name="connsiteY3" fmla="*/ 4434953 h 4434953"/>
                <a:gd name="connsiteX4" fmla="*/ 0 w 8663983"/>
                <a:gd name="connsiteY4" fmla="*/ 1182708 h 4434953"/>
                <a:gd name="connsiteX5" fmla="*/ 562508 w 8663983"/>
                <a:gd name="connsiteY5" fmla="*/ 0 h 4434953"/>
                <a:gd name="connsiteX0" fmla="*/ 562508 w 8663983"/>
                <a:gd name="connsiteY0" fmla="*/ 11079 h 4446032"/>
                <a:gd name="connsiteX1" fmla="*/ 8652156 w 8663983"/>
                <a:gd name="connsiteY1" fmla="*/ 0 h 4446032"/>
                <a:gd name="connsiteX2" fmla="*/ 8663983 w 8663983"/>
                <a:gd name="connsiteY2" fmla="*/ 3539509 h 4446032"/>
                <a:gd name="connsiteX3" fmla="*/ 6196364 w 8663983"/>
                <a:gd name="connsiteY3" fmla="*/ 4446032 h 4446032"/>
                <a:gd name="connsiteX4" fmla="*/ 0 w 8663983"/>
                <a:gd name="connsiteY4" fmla="*/ 1193787 h 4446032"/>
                <a:gd name="connsiteX5" fmla="*/ 562508 w 8663983"/>
                <a:gd name="connsiteY5" fmla="*/ 11079 h 4446032"/>
                <a:gd name="connsiteX0" fmla="*/ 562508 w 8666581"/>
                <a:gd name="connsiteY0" fmla="*/ 11079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2508 w 8666581"/>
                <a:gd name="connsiteY5" fmla="*/ 11079 h 4446032"/>
                <a:gd name="connsiteX0" fmla="*/ 569383 w 8666581"/>
                <a:gd name="connsiteY0" fmla="*/ 4204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9383 w 8666581"/>
                <a:gd name="connsiteY5" fmla="*/ 4204 h 44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6581" h="4446032">
                  <a:moveTo>
                    <a:pt x="569383" y="4204"/>
                  </a:moveTo>
                  <a:lnTo>
                    <a:pt x="8665603" y="0"/>
                  </a:lnTo>
                  <a:cubicBezTo>
                    <a:pt x="8669545" y="1179836"/>
                    <a:pt x="8660041" y="2359673"/>
                    <a:pt x="8663983" y="3539509"/>
                  </a:cubicBezTo>
                  <a:lnTo>
                    <a:pt x="6196364" y="4446032"/>
                  </a:lnTo>
                  <a:lnTo>
                    <a:pt x="0" y="1193787"/>
                  </a:lnTo>
                  <a:lnTo>
                    <a:pt x="569383" y="4204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3C255441-FC24-1C43-8E63-501875B45991}"/>
                </a:ext>
              </a:extLst>
            </p:cNvPr>
            <p:cNvSpPr/>
            <p:nvPr userDrawn="1"/>
          </p:nvSpPr>
          <p:spPr>
            <a:xfrm>
              <a:off x="2817355" y="4363503"/>
              <a:ext cx="9442149" cy="2538776"/>
            </a:xfrm>
            <a:custGeom>
              <a:avLst/>
              <a:gdLst>
                <a:gd name="connsiteX0" fmla="*/ 6968416 w 9436035"/>
                <a:gd name="connsiteY0" fmla="*/ 0 h 2559969"/>
                <a:gd name="connsiteX1" fmla="*/ 9436035 w 9436035"/>
                <a:gd name="connsiteY1" fmla="*/ 1295163 h 2559969"/>
                <a:gd name="connsiteX2" fmla="*/ 9436035 w 9436035"/>
                <a:gd name="connsiteY2" fmla="*/ 2559969 h 2559969"/>
                <a:gd name="connsiteX3" fmla="*/ 0 w 9436035"/>
                <a:gd name="connsiteY3" fmla="*/ 2559969 h 2559969"/>
                <a:gd name="connsiteX4" fmla="*/ 6968416 w 9436035"/>
                <a:gd name="connsiteY4" fmla="*/ 0 h 25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6035" h="2559969">
                  <a:moveTo>
                    <a:pt x="6968416" y="0"/>
                  </a:moveTo>
                  <a:lnTo>
                    <a:pt x="9436035" y="1295163"/>
                  </a:lnTo>
                  <a:lnTo>
                    <a:pt x="9436035" y="2559969"/>
                  </a:lnTo>
                  <a:lnTo>
                    <a:pt x="0" y="2559969"/>
                  </a:lnTo>
                  <a:lnTo>
                    <a:pt x="6968416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80E99BC-5742-8445-9561-4C4AFFF23D02}"/>
                </a:ext>
              </a:extLst>
            </p:cNvPr>
            <p:cNvSpPr/>
            <p:nvPr userDrawn="1"/>
          </p:nvSpPr>
          <p:spPr>
            <a:xfrm>
              <a:off x="823771" y="5199307"/>
              <a:ext cx="1474559" cy="1702971"/>
            </a:xfrm>
            <a:custGeom>
              <a:avLst/>
              <a:gdLst>
                <a:gd name="connsiteX0" fmla="*/ 816711 w 1473604"/>
                <a:gd name="connsiteY0" fmla="*/ 0 h 1717187"/>
                <a:gd name="connsiteX1" fmla="*/ 1473604 w 1473604"/>
                <a:gd name="connsiteY1" fmla="*/ 1717187 h 1717187"/>
                <a:gd name="connsiteX2" fmla="*/ 0 w 1473604"/>
                <a:gd name="connsiteY2" fmla="*/ 1717187 h 1717187"/>
                <a:gd name="connsiteX3" fmla="*/ 816711 w 1473604"/>
                <a:gd name="connsiteY3" fmla="*/ 0 h 17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604" h="1717187">
                  <a:moveTo>
                    <a:pt x="816711" y="0"/>
                  </a:moveTo>
                  <a:lnTo>
                    <a:pt x="1473604" y="1717187"/>
                  </a:lnTo>
                  <a:lnTo>
                    <a:pt x="0" y="1717187"/>
                  </a:lnTo>
                  <a:lnTo>
                    <a:pt x="816711" y="0"/>
                  </a:lnTo>
                  <a:close/>
                </a:path>
              </a:pathLst>
            </a:custGeom>
            <a:solidFill>
              <a:srgbClr val="81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3" name="Номер слайда 3">
            <a:extLst>
              <a:ext uri="{FF2B5EF4-FFF2-40B4-BE49-F238E27FC236}">
                <a16:creationId xmlns:a16="http://schemas.microsoft.com/office/drawing/2014/main" id="{61DCB4C7-1650-994A-891A-A0670F161E70}"/>
              </a:ext>
            </a:extLst>
          </p:cNvPr>
          <p:cNvSpPr>
            <a:spLocks noGrp="1"/>
          </p:cNvSpPr>
          <p:nvPr userDrawn="1"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090E9E-3FF6-C543-90D9-160B568A0C44}"/>
              </a:ext>
            </a:extLst>
          </p:cNvPr>
          <p:cNvGrpSpPr/>
          <p:nvPr userDrawn="1"/>
        </p:nvGrpSpPr>
        <p:grpSpPr>
          <a:xfrm>
            <a:off x="-22863" y="-45721"/>
            <a:ext cx="12284967" cy="6948000"/>
            <a:chOff x="-22863" y="-45721"/>
            <a:chExt cx="12284967" cy="694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EAA17A9-8F4F-1646-B6A6-926F78768DE2}"/>
                </a:ext>
              </a:extLst>
            </p:cNvPr>
            <p:cNvSpPr/>
            <p:nvPr userDrawn="1"/>
          </p:nvSpPr>
          <p:spPr>
            <a:xfrm>
              <a:off x="-22863" y="-39695"/>
              <a:ext cx="12276150" cy="6941973"/>
            </a:xfrm>
            <a:prstGeom prst="rect">
              <a:avLst/>
            </a:pr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8D6A1A9C-25F0-2E4D-A047-685B5FF180D3}"/>
                </a:ext>
              </a:extLst>
            </p:cNvPr>
            <p:cNvSpPr/>
            <p:nvPr userDrawn="1"/>
          </p:nvSpPr>
          <p:spPr>
            <a:xfrm>
              <a:off x="9421792" y="3402957"/>
              <a:ext cx="2831495" cy="2419109"/>
            </a:xfrm>
            <a:custGeom>
              <a:avLst/>
              <a:gdLst>
                <a:gd name="connsiteX0" fmla="*/ 277793 w 2858947"/>
                <a:gd name="connsiteY0" fmla="*/ 995423 h 2419109"/>
                <a:gd name="connsiteX1" fmla="*/ 0 w 2858947"/>
                <a:gd name="connsiteY1" fmla="*/ 1006997 h 2419109"/>
                <a:gd name="connsiteX2" fmla="*/ 2858947 w 2858947"/>
                <a:gd name="connsiteY2" fmla="*/ 0 h 2419109"/>
                <a:gd name="connsiteX3" fmla="*/ 2835798 w 2858947"/>
                <a:gd name="connsiteY3" fmla="*/ 2419109 h 2419109"/>
                <a:gd name="connsiteX4" fmla="*/ 277793 w 2858947"/>
                <a:gd name="connsiteY4" fmla="*/ 99542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947" h="2419109">
                  <a:moveTo>
                    <a:pt x="277793" y="995423"/>
                  </a:moveTo>
                  <a:lnTo>
                    <a:pt x="0" y="1006997"/>
                  </a:lnTo>
                  <a:lnTo>
                    <a:pt x="2858947" y="0"/>
                  </a:lnTo>
                  <a:lnTo>
                    <a:pt x="2835798" y="2419109"/>
                  </a:lnTo>
                  <a:lnTo>
                    <a:pt x="277793" y="995423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F02A51F-3259-A74A-B401-296898D4E07D}"/>
                </a:ext>
              </a:extLst>
            </p:cNvPr>
            <p:cNvSpPr/>
            <p:nvPr userDrawn="1"/>
          </p:nvSpPr>
          <p:spPr>
            <a:xfrm>
              <a:off x="-22862" y="-39695"/>
              <a:ext cx="3612769" cy="5239001"/>
            </a:xfrm>
            <a:custGeom>
              <a:avLst/>
              <a:gdLst>
                <a:gd name="connsiteX0" fmla="*/ 0 w 3610430"/>
                <a:gd name="connsiteY0" fmla="*/ 0 h 5282736"/>
                <a:gd name="connsiteX1" fmla="*/ 1347537 w 3610430"/>
                <a:gd name="connsiteY1" fmla="*/ 0 h 5282736"/>
                <a:gd name="connsiteX2" fmla="*/ 3610430 w 3610430"/>
                <a:gd name="connsiteY2" fmla="*/ 1187710 h 5282736"/>
                <a:gd name="connsiteX3" fmla="*/ 1662796 w 3610430"/>
                <a:gd name="connsiteY3" fmla="*/ 5282736 h 5282736"/>
                <a:gd name="connsiteX4" fmla="*/ 0 w 3610430"/>
                <a:gd name="connsiteY4" fmla="*/ 936008 h 5282736"/>
                <a:gd name="connsiteX5" fmla="*/ 0 w 3610430"/>
                <a:gd name="connsiteY5" fmla="*/ 0 h 528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430" h="5282736">
                  <a:moveTo>
                    <a:pt x="0" y="0"/>
                  </a:moveTo>
                  <a:lnTo>
                    <a:pt x="1347537" y="0"/>
                  </a:lnTo>
                  <a:lnTo>
                    <a:pt x="3610430" y="1187710"/>
                  </a:lnTo>
                  <a:lnTo>
                    <a:pt x="1662796" y="5282736"/>
                  </a:lnTo>
                  <a:lnTo>
                    <a:pt x="0" y="936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56CBBC8-1A5D-EF42-879A-3B470EC6A832}"/>
                </a:ext>
              </a:extLst>
            </p:cNvPr>
            <p:cNvSpPr/>
            <p:nvPr userDrawn="1"/>
          </p:nvSpPr>
          <p:spPr>
            <a:xfrm>
              <a:off x="1325548" y="-39695"/>
              <a:ext cx="2827232" cy="1177877"/>
            </a:xfrm>
            <a:custGeom>
              <a:avLst/>
              <a:gdLst>
                <a:gd name="connsiteX0" fmla="*/ 0 w 2825401"/>
                <a:gd name="connsiteY0" fmla="*/ 0 h 1187710"/>
                <a:gd name="connsiteX1" fmla="*/ 2825401 w 2825401"/>
                <a:gd name="connsiteY1" fmla="*/ 5002 h 1187710"/>
                <a:gd name="connsiteX2" fmla="*/ 2262893 w 2825401"/>
                <a:gd name="connsiteY2" fmla="*/ 1187710 h 1187710"/>
                <a:gd name="connsiteX3" fmla="*/ 0 w 2825401"/>
                <a:gd name="connsiteY3" fmla="*/ 0 h 118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401" h="1187710">
                  <a:moveTo>
                    <a:pt x="0" y="0"/>
                  </a:moveTo>
                  <a:lnTo>
                    <a:pt x="2825401" y="5002"/>
                  </a:lnTo>
                  <a:lnTo>
                    <a:pt x="2262893" y="118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A742C74-7D7B-BC4C-8AC1-A975294918D2}"/>
                </a:ext>
              </a:extLst>
            </p:cNvPr>
            <p:cNvSpPr/>
            <p:nvPr userDrawn="1"/>
          </p:nvSpPr>
          <p:spPr>
            <a:xfrm>
              <a:off x="1641011" y="1138182"/>
              <a:ext cx="8149275" cy="5764096"/>
            </a:xfrm>
            <a:custGeom>
              <a:avLst/>
              <a:gdLst>
                <a:gd name="connsiteX0" fmla="*/ 1947634 w 8143998"/>
                <a:gd name="connsiteY0" fmla="*/ 0 h 5812214"/>
                <a:gd name="connsiteX1" fmla="*/ 8143998 w 8143998"/>
                <a:gd name="connsiteY1" fmla="*/ 3252245 h 5812214"/>
                <a:gd name="connsiteX2" fmla="*/ 1175582 w 8143998"/>
                <a:gd name="connsiteY2" fmla="*/ 5812214 h 5812214"/>
                <a:gd name="connsiteX3" fmla="*/ 656893 w 8143998"/>
                <a:gd name="connsiteY3" fmla="*/ 5812214 h 5812214"/>
                <a:gd name="connsiteX4" fmla="*/ 0 w 8143998"/>
                <a:gd name="connsiteY4" fmla="*/ 4095026 h 5812214"/>
                <a:gd name="connsiteX5" fmla="*/ 1947634 w 8143998"/>
                <a:gd name="connsiteY5" fmla="*/ 0 h 581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3998" h="5812214">
                  <a:moveTo>
                    <a:pt x="1947634" y="0"/>
                  </a:moveTo>
                  <a:lnTo>
                    <a:pt x="8143998" y="3252245"/>
                  </a:lnTo>
                  <a:lnTo>
                    <a:pt x="1175582" y="5812214"/>
                  </a:lnTo>
                  <a:lnTo>
                    <a:pt x="656893" y="5812214"/>
                  </a:lnTo>
                  <a:lnTo>
                    <a:pt x="0" y="4095026"/>
                  </a:lnTo>
                  <a:lnTo>
                    <a:pt x="1947634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E8A74E1D-1940-A243-A5FE-A2DC19568839}"/>
                </a:ext>
              </a:extLst>
            </p:cNvPr>
            <p:cNvSpPr/>
            <p:nvPr userDrawn="1"/>
          </p:nvSpPr>
          <p:spPr>
            <a:xfrm>
              <a:off x="3589907" y="-45721"/>
              <a:ext cx="8672197" cy="4409224"/>
            </a:xfrm>
            <a:custGeom>
              <a:avLst/>
              <a:gdLst>
                <a:gd name="connsiteX0" fmla="*/ 562508 w 8663983"/>
                <a:gd name="connsiteY0" fmla="*/ 0 h 4434953"/>
                <a:gd name="connsiteX1" fmla="*/ 8652156 w 8663983"/>
                <a:gd name="connsiteY1" fmla="*/ 14321 h 4434953"/>
                <a:gd name="connsiteX2" fmla="*/ 8663983 w 8663983"/>
                <a:gd name="connsiteY2" fmla="*/ 3528430 h 4434953"/>
                <a:gd name="connsiteX3" fmla="*/ 6196364 w 8663983"/>
                <a:gd name="connsiteY3" fmla="*/ 4434953 h 4434953"/>
                <a:gd name="connsiteX4" fmla="*/ 0 w 8663983"/>
                <a:gd name="connsiteY4" fmla="*/ 1182708 h 4434953"/>
                <a:gd name="connsiteX5" fmla="*/ 562508 w 8663983"/>
                <a:gd name="connsiteY5" fmla="*/ 0 h 4434953"/>
                <a:gd name="connsiteX0" fmla="*/ 562508 w 8663983"/>
                <a:gd name="connsiteY0" fmla="*/ 11079 h 4446032"/>
                <a:gd name="connsiteX1" fmla="*/ 8652156 w 8663983"/>
                <a:gd name="connsiteY1" fmla="*/ 0 h 4446032"/>
                <a:gd name="connsiteX2" fmla="*/ 8663983 w 8663983"/>
                <a:gd name="connsiteY2" fmla="*/ 3539509 h 4446032"/>
                <a:gd name="connsiteX3" fmla="*/ 6196364 w 8663983"/>
                <a:gd name="connsiteY3" fmla="*/ 4446032 h 4446032"/>
                <a:gd name="connsiteX4" fmla="*/ 0 w 8663983"/>
                <a:gd name="connsiteY4" fmla="*/ 1193787 h 4446032"/>
                <a:gd name="connsiteX5" fmla="*/ 562508 w 8663983"/>
                <a:gd name="connsiteY5" fmla="*/ 11079 h 4446032"/>
                <a:gd name="connsiteX0" fmla="*/ 562508 w 8666581"/>
                <a:gd name="connsiteY0" fmla="*/ 11079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2508 w 8666581"/>
                <a:gd name="connsiteY5" fmla="*/ 11079 h 4446032"/>
                <a:gd name="connsiteX0" fmla="*/ 569383 w 8666581"/>
                <a:gd name="connsiteY0" fmla="*/ 4204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9383 w 8666581"/>
                <a:gd name="connsiteY5" fmla="*/ 4204 h 44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6581" h="4446032">
                  <a:moveTo>
                    <a:pt x="569383" y="4204"/>
                  </a:moveTo>
                  <a:lnTo>
                    <a:pt x="8665603" y="0"/>
                  </a:lnTo>
                  <a:cubicBezTo>
                    <a:pt x="8669545" y="1179836"/>
                    <a:pt x="8660041" y="2359673"/>
                    <a:pt x="8663983" y="3539509"/>
                  </a:cubicBezTo>
                  <a:lnTo>
                    <a:pt x="6196364" y="4446032"/>
                  </a:lnTo>
                  <a:lnTo>
                    <a:pt x="0" y="1193787"/>
                  </a:lnTo>
                  <a:lnTo>
                    <a:pt x="569383" y="4204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377B8DA-C289-3548-89FE-2F56DFE31573}"/>
                </a:ext>
              </a:extLst>
            </p:cNvPr>
            <p:cNvSpPr/>
            <p:nvPr userDrawn="1"/>
          </p:nvSpPr>
          <p:spPr>
            <a:xfrm>
              <a:off x="2817355" y="4363503"/>
              <a:ext cx="9442149" cy="2538776"/>
            </a:xfrm>
            <a:custGeom>
              <a:avLst/>
              <a:gdLst>
                <a:gd name="connsiteX0" fmla="*/ 6968416 w 9436035"/>
                <a:gd name="connsiteY0" fmla="*/ 0 h 2559969"/>
                <a:gd name="connsiteX1" fmla="*/ 9436035 w 9436035"/>
                <a:gd name="connsiteY1" fmla="*/ 1295163 h 2559969"/>
                <a:gd name="connsiteX2" fmla="*/ 9436035 w 9436035"/>
                <a:gd name="connsiteY2" fmla="*/ 2559969 h 2559969"/>
                <a:gd name="connsiteX3" fmla="*/ 0 w 9436035"/>
                <a:gd name="connsiteY3" fmla="*/ 2559969 h 2559969"/>
                <a:gd name="connsiteX4" fmla="*/ 6968416 w 9436035"/>
                <a:gd name="connsiteY4" fmla="*/ 0 h 25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6035" h="2559969">
                  <a:moveTo>
                    <a:pt x="6968416" y="0"/>
                  </a:moveTo>
                  <a:lnTo>
                    <a:pt x="9436035" y="1295163"/>
                  </a:lnTo>
                  <a:lnTo>
                    <a:pt x="9436035" y="2559969"/>
                  </a:lnTo>
                  <a:lnTo>
                    <a:pt x="0" y="2559969"/>
                  </a:lnTo>
                  <a:lnTo>
                    <a:pt x="6968416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8BDCF68B-B62B-DF44-8EBF-CE71134FFAB6}"/>
                </a:ext>
              </a:extLst>
            </p:cNvPr>
            <p:cNvSpPr/>
            <p:nvPr userDrawn="1"/>
          </p:nvSpPr>
          <p:spPr>
            <a:xfrm>
              <a:off x="823771" y="5199307"/>
              <a:ext cx="1474559" cy="1702971"/>
            </a:xfrm>
            <a:custGeom>
              <a:avLst/>
              <a:gdLst>
                <a:gd name="connsiteX0" fmla="*/ 816711 w 1473604"/>
                <a:gd name="connsiteY0" fmla="*/ 0 h 1717187"/>
                <a:gd name="connsiteX1" fmla="*/ 1473604 w 1473604"/>
                <a:gd name="connsiteY1" fmla="*/ 1717187 h 1717187"/>
                <a:gd name="connsiteX2" fmla="*/ 0 w 1473604"/>
                <a:gd name="connsiteY2" fmla="*/ 1717187 h 1717187"/>
                <a:gd name="connsiteX3" fmla="*/ 816711 w 1473604"/>
                <a:gd name="connsiteY3" fmla="*/ 0 h 17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604" h="1717187">
                  <a:moveTo>
                    <a:pt x="816711" y="0"/>
                  </a:moveTo>
                  <a:lnTo>
                    <a:pt x="1473604" y="1717187"/>
                  </a:lnTo>
                  <a:lnTo>
                    <a:pt x="0" y="1717187"/>
                  </a:lnTo>
                  <a:lnTo>
                    <a:pt x="816711" y="0"/>
                  </a:lnTo>
                  <a:close/>
                </a:path>
              </a:pathLst>
            </a:custGeom>
            <a:solidFill>
              <a:srgbClr val="81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5" name="object 13">
            <a:extLst>
              <a:ext uri="{FF2B5EF4-FFF2-40B4-BE49-F238E27FC236}">
                <a16:creationId xmlns:a16="http://schemas.microsoft.com/office/drawing/2014/main" id="{665F248D-FA7F-514F-B0FD-A3A78A83F5F4}"/>
              </a:ext>
            </a:extLst>
          </p:cNvPr>
          <p:cNvSpPr txBox="1"/>
          <p:nvPr userDrawn="1"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B981C28-F5B5-7C44-B19B-0EF3BCC13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399"/>
            <a:ext cx="5718544" cy="1890823"/>
          </a:xfrm>
        </p:spPr>
        <p:txBody>
          <a:bodyPr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484D712-D4FC-7245-8F8C-F2CE89C9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9" y="520926"/>
            <a:ext cx="3343927" cy="27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566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720FCECC-3797-E14F-B2C9-49541B887092}"/>
              </a:ext>
            </a:extLst>
          </p:cNvPr>
          <p:cNvGrpSpPr/>
          <p:nvPr userDrawn="1"/>
        </p:nvGrpSpPr>
        <p:grpSpPr>
          <a:xfrm>
            <a:off x="-22863" y="-45721"/>
            <a:ext cx="12284967" cy="6948000"/>
            <a:chOff x="-22863" y="-45721"/>
            <a:chExt cx="12284967" cy="694800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1695C3F-CA07-5647-A801-245293776181}"/>
                </a:ext>
              </a:extLst>
            </p:cNvPr>
            <p:cNvSpPr/>
            <p:nvPr userDrawn="1"/>
          </p:nvSpPr>
          <p:spPr>
            <a:xfrm>
              <a:off x="-22863" y="-39695"/>
              <a:ext cx="12276150" cy="6941973"/>
            </a:xfrm>
            <a:prstGeom prst="rect">
              <a:avLst/>
            </a:pr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85DAA852-BE45-7844-8355-183642FCC703}"/>
                </a:ext>
              </a:extLst>
            </p:cNvPr>
            <p:cNvSpPr/>
            <p:nvPr userDrawn="1"/>
          </p:nvSpPr>
          <p:spPr>
            <a:xfrm>
              <a:off x="9421792" y="3402957"/>
              <a:ext cx="2831495" cy="2419109"/>
            </a:xfrm>
            <a:custGeom>
              <a:avLst/>
              <a:gdLst>
                <a:gd name="connsiteX0" fmla="*/ 277793 w 2858947"/>
                <a:gd name="connsiteY0" fmla="*/ 995423 h 2419109"/>
                <a:gd name="connsiteX1" fmla="*/ 0 w 2858947"/>
                <a:gd name="connsiteY1" fmla="*/ 1006997 h 2419109"/>
                <a:gd name="connsiteX2" fmla="*/ 2858947 w 2858947"/>
                <a:gd name="connsiteY2" fmla="*/ 0 h 2419109"/>
                <a:gd name="connsiteX3" fmla="*/ 2835798 w 2858947"/>
                <a:gd name="connsiteY3" fmla="*/ 2419109 h 2419109"/>
                <a:gd name="connsiteX4" fmla="*/ 277793 w 2858947"/>
                <a:gd name="connsiteY4" fmla="*/ 99542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947" h="2419109">
                  <a:moveTo>
                    <a:pt x="277793" y="995423"/>
                  </a:moveTo>
                  <a:lnTo>
                    <a:pt x="0" y="1006997"/>
                  </a:lnTo>
                  <a:lnTo>
                    <a:pt x="2858947" y="0"/>
                  </a:lnTo>
                  <a:lnTo>
                    <a:pt x="2835798" y="2419109"/>
                  </a:lnTo>
                  <a:lnTo>
                    <a:pt x="277793" y="995423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74816B28-85FE-8A43-A77B-8BB9F1986CC3}"/>
                </a:ext>
              </a:extLst>
            </p:cNvPr>
            <p:cNvSpPr/>
            <p:nvPr userDrawn="1"/>
          </p:nvSpPr>
          <p:spPr>
            <a:xfrm>
              <a:off x="-22862" y="-39695"/>
              <a:ext cx="3612769" cy="5239001"/>
            </a:xfrm>
            <a:custGeom>
              <a:avLst/>
              <a:gdLst>
                <a:gd name="connsiteX0" fmla="*/ 0 w 3610430"/>
                <a:gd name="connsiteY0" fmla="*/ 0 h 5282736"/>
                <a:gd name="connsiteX1" fmla="*/ 1347537 w 3610430"/>
                <a:gd name="connsiteY1" fmla="*/ 0 h 5282736"/>
                <a:gd name="connsiteX2" fmla="*/ 3610430 w 3610430"/>
                <a:gd name="connsiteY2" fmla="*/ 1187710 h 5282736"/>
                <a:gd name="connsiteX3" fmla="*/ 1662796 w 3610430"/>
                <a:gd name="connsiteY3" fmla="*/ 5282736 h 5282736"/>
                <a:gd name="connsiteX4" fmla="*/ 0 w 3610430"/>
                <a:gd name="connsiteY4" fmla="*/ 936008 h 5282736"/>
                <a:gd name="connsiteX5" fmla="*/ 0 w 3610430"/>
                <a:gd name="connsiteY5" fmla="*/ 0 h 528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430" h="5282736">
                  <a:moveTo>
                    <a:pt x="0" y="0"/>
                  </a:moveTo>
                  <a:lnTo>
                    <a:pt x="1347537" y="0"/>
                  </a:lnTo>
                  <a:lnTo>
                    <a:pt x="3610430" y="1187710"/>
                  </a:lnTo>
                  <a:lnTo>
                    <a:pt x="1662796" y="5282736"/>
                  </a:lnTo>
                  <a:lnTo>
                    <a:pt x="0" y="936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1E17FDC-9719-9244-8096-70D287F3D825}"/>
                </a:ext>
              </a:extLst>
            </p:cNvPr>
            <p:cNvSpPr/>
            <p:nvPr userDrawn="1"/>
          </p:nvSpPr>
          <p:spPr>
            <a:xfrm>
              <a:off x="1325548" y="-39695"/>
              <a:ext cx="2827232" cy="1177877"/>
            </a:xfrm>
            <a:custGeom>
              <a:avLst/>
              <a:gdLst>
                <a:gd name="connsiteX0" fmla="*/ 0 w 2825401"/>
                <a:gd name="connsiteY0" fmla="*/ 0 h 1187710"/>
                <a:gd name="connsiteX1" fmla="*/ 2825401 w 2825401"/>
                <a:gd name="connsiteY1" fmla="*/ 5002 h 1187710"/>
                <a:gd name="connsiteX2" fmla="*/ 2262893 w 2825401"/>
                <a:gd name="connsiteY2" fmla="*/ 1187710 h 1187710"/>
                <a:gd name="connsiteX3" fmla="*/ 0 w 2825401"/>
                <a:gd name="connsiteY3" fmla="*/ 0 h 118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401" h="1187710">
                  <a:moveTo>
                    <a:pt x="0" y="0"/>
                  </a:moveTo>
                  <a:lnTo>
                    <a:pt x="2825401" y="5002"/>
                  </a:lnTo>
                  <a:lnTo>
                    <a:pt x="2262893" y="118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6AC8DE50-C288-B64E-9DE3-338DA23B3CEB}"/>
                </a:ext>
              </a:extLst>
            </p:cNvPr>
            <p:cNvSpPr/>
            <p:nvPr userDrawn="1"/>
          </p:nvSpPr>
          <p:spPr>
            <a:xfrm>
              <a:off x="1641011" y="1138182"/>
              <a:ext cx="8149275" cy="5764096"/>
            </a:xfrm>
            <a:custGeom>
              <a:avLst/>
              <a:gdLst>
                <a:gd name="connsiteX0" fmla="*/ 1947634 w 8143998"/>
                <a:gd name="connsiteY0" fmla="*/ 0 h 5812214"/>
                <a:gd name="connsiteX1" fmla="*/ 8143998 w 8143998"/>
                <a:gd name="connsiteY1" fmla="*/ 3252245 h 5812214"/>
                <a:gd name="connsiteX2" fmla="*/ 1175582 w 8143998"/>
                <a:gd name="connsiteY2" fmla="*/ 5812214 h 5812214"/>
                <a:gd name="connsiteX3" fmla="*/ 656893 w 8143998"/>
                <a:gd name="connsiteY3" fmla="*/ 5812214 h 5812214"/>
                <a:gd name="connsiteX4" fmla="*/ 0 w 8143998"/>
                <a:gd name="connsiteY4" fmla="*/ 4095026 h 5812214"/>
                <a:gd name="connsiteX5" fmla="*/ 1947634 w 8143998"/>
                <a:gd name="connsiteY5" fmla="*/ 0 h 581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3998" h="5812214">
                  <a:moveTo>
                    <a:pt x="1947634" y="0"/>
                  </a:moveTo>
                  <a:lnTo>
                    <a:pt x="8143998" y="3252245"/>
                  </a:lnTo>
                  <a:lnTo>
                    <a:pt x="1175582" y="5812214"/>
                  </a:lnTo>
                  <a:lnTo>
                    <a:pt x="656893" y="5812214"/>
                  </a:lnTo>
                  <a:lnTo>
                    <a:pt x="0" y="4095026"/>
                  </a:lnTo>
                  <a:lnTo>
                    <a:pt x="1947634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7C7BFB79-D777-B84F-9CF8-1A81361BF222}"/>
                </a:ext>
              </a:extLst>
            </p:cNvPr>
            <p:cNvSpPr/>
            <p:nvPr userDrawn="1"/>
          </p:nvSpPr>
          <p:spPr>
            <a:xfrm>
              <a:off x="3589907" y="-45721"/>
              <a:ext cx="8672197" cy="4409224"/>
            </a:xfrm>
            <a:custGeom>
              <a:avLst/>
              <a:gdLst>
                <a:gd name="connsiteX0" fmla="*/ 562508 w 8663983"/>
                <a:gd name="connsiteY0" fmla="*/ 0 h 4434953"/>
                <a:gd name="connsiteX1" fmla="*/ 8652156 w 8663983"/>
                <a:gd name="connsiteY1" fmla="*/ 14321 h 4434953"/>
                <a:gd name="connsiteX2" fmla="*/ 8663983 w 8663983"/>
                <a:gd name="connsiteY2" fmla="*/ 3528430 h 4434953"/>
                <a:gd name="connsiteX3" fmla="*/ 6196364 w 8663983"/>
                <a:gd name="connsiteY3" fmla="*/ 4434953 h 4434953"/>
                <a:gd name="connsiteX4" fmla="*/ 0 w 8663983"/>
                <a:gd name="connsiteY4" fmla="*/ 1182708 h 4434953"/>
                <a:gd name="connsiteX5" fmla="*/ 562508 w 8663983"/>
                <a:gd name="connsiteY5" fmla="*/ 0 h 4434953"/>
                <a:gd name="connsiteX0" fmla="*/ 562508 w 8663983"/>
                <a:gd name="connsiteY0" fmla="*/ 11079 h 4446032"/>
                <a:gd name="connsiteX1" fmla="*/ 8652156 w 8663983"/>
                <a:gd name="connsiteY1" fmla="*/ 0 h 4446032"/>
                <a:gd name="connsiteX2" fmla="*/ 8663983 w 8663983"/>
                <a:gd name="connsiteY2" fmla="*/ 3539509 h 4446032"/>
                <a:gd name="connsiteX3" fmla="*/ 6196364 w 8663983"/>
                <a:gd name="connsiteY3" fmla="*/ 4446032 h 4446032"/>
                <a:gd name="connsiteX4" fmla="*/ 0 w 8663983"/>
                <a:gd name="connsiteY4" fmla="*/ 1193787 h 4446032"/>
                <a:gd name="connsiteX5" fmla="*/ 562508 w 8663983"/>
                <a:gd name="connsiteY5" fmla="*/ 11079 h 4446032"/>
                <a:gd name="connsiteX0" fmla="*/ 562508 w 8666581"/>
                <a:gd name="connsiteY0" fmla="*/ 11079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2508 w 8666581"/>
                <a:gd name="connsiteY5" fmla="*/ 11079 h 4446032"/>
                <a:gd name="connsiteX0" fmla="*/ 569383 w 8666581"/>
                <a:gd name="connsiteY0" fmla="*/ 4204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9383 w 8666581"/>
                <a:gd name="connsiteY5" fmla="*/ 4204 h 44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6581" h="4446032">
                  <a:moveTo>
                    <a:pt x="569383" y="4204"/>
                  </a:moveTo>
                  <a:lnTo>
                    <a:pt x="8665603" y="0"/>
                  </a:lnTo>
                  <a:cubicBezTo>
                    <a:pt x="8669545" y="1179836"/>
                    <a:pt x="8660041" y="2359673"/>
                    <a:pt x="8663983" y="3539509"/>
                  </a:cubicBezTo>
                  <a:lnTo>
                    <a:pt x="6196364" y="4446032"/>
                  </a:lnTo>
                  <a:lnTo>
                    <a:pt x="0" y="1193787"/>
                  </a:lnTo>
                  <a:lnTo>
                    <a:pt x="569383" y="4204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F413AF1F-0171-8045-BDC9-173B2519224F}"/>
                </a:ext>
              </a:extLst>
            </p:cNvPr>
            <p:cNvSpPr/>
            <p:nvPr userDrawn="1"/>
          </p:nvSpPr>
          <p:spPr>
            <a:xfrm>
              <a:off x="2817355" y="4363503"/>
              <a:ext cx="9442149" cy="2538776"/>
            </a:xfrm>
            <a:custGeom>
              <a:avLst/>
              <a:gdLst>
                <a:gd name="connsiteX0" fmla="*/ 6968416 w 9436035"/>
                <a:gd name="connsiteY0" fmla="*/ 0 h 2559969"/>
                <a:gd name="connsiteX1" fmla="*/ 9436035 w 9436035"/>
                <a:gd name="connsiteY1" fmla="*/ 1295163 h 2559969"/>
                <a:gd name="connsiteX2" fmla="*/ 9436035 w 9436035"/>
                <a:gd name="connsiteY2" fmla="*/ 2559969 h 2559969"/>
                <a:gd name="connsiteX3" fmla="*/ 0 w 9436035"/>
                <a:gd name="connsiteY3" fmla="*/ 2559969 h 2559969"/>
                <a:gd name="connsiteX4" fmla="*/ 6968416 w 9436035"/>
                <a:gd name="connsiteY4" fmla="*/ 0 h 25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6035" h="2559969">
                  <a:moveTo>
                    <a:pt x="6968416" y="0"/>
                  </a:moveTo>
                  <a:lnTo>
                    <a:pt x="9436035" y="1295163"/>
                  </a:lnTo>
                  <a:lnTo>
                    <a:pt x="9436035" y="2559969"/>
                  </a:lnTo>
                  <a:lnTo>
                    <a:pt x="0" y="2559969"/>
                  </a:lnTo>
                  <a:lnTo>
                    <a:pt x="6968416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5180FBB-D27D-7046-87C6-3359DFA37FE6}"/>
                </a:ext>
              </a:extLst>
            </p:cNvPr>
            <p:cNvSpPr/>
            <p:nvPr userDrawn="1"/>
          </p:nvSpPr>
          <p:spPr>
            <a:xfrm>
              <a:off x="823771" y="5199307"/>
              <a:ext cx="1474559" cy="1702971"/>
            </a:xfrm>
            <a:custGeom>
              <a:avLst/>
              <a:gdLst>
                <a:gd name="connsiteX0" fmla="*/ 816711 w 1473604"/>
                <a:gd name="connsiteY0" fmla="*/ 0 h 1717187"/>
                <a:gd name="connsiteX1" fmla="*/ 1473604 w 1473604"/>
                <a:gd name="connsiteY1" fmla="*/ 1717187 h 1717187"/>
                <a:gd name="connsiteX2" fmla="*/ 0 w 1473604"/>
                <a:gd name="connsiteY2" fmla="*/ 1717187 h 1717187"/>
                <a:gd name="connsiteX3" fmla="*/ 816711 w 1473604"/>
                <a:gd name="connsiteY3" fmla="*/ 0 h 17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604" h="1717187">
                  <a:moveTo>
                    <a:pt x="816711" y="0"/>
                  </a:moveTo>
                  <a:lnTo>
                    <a:pt x="1473604" y="1717187"/>
                  </a:lnTo>
                  <a:lnTo>
                    <a:pt x="0" y="1717187"/>
                  </a:lnTo>
                  <a:lnTo>
                    <a:pt x="816711" y="0"/>
                  </a:lnTo>
                  <a:close/>
                </a:path>
              </a:pathLst>
            </a:custGeom>
            <a:solidFill>
              <a:srgbClr val="81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A910DC-11FF-0B4D-B898-7C5012D312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859" y="520926"/>
            <a:ext cx="3343927" cy="2743735"/>
          </a:xfrm>
          <a:prstGeom prst="rect">
            <a:avLst/>
          </a:prstGeom>
        </p:spPr>
      </p:pic>
      <p:sp>
        <p:nvSpPr>
          <p:cNvPr id="5" name="object 13">
            <a:extLst>
              <a:ext uri="{FF2B5EF4-FFF2-40B4-BE49-F238E27FC236}">
                <a16:creationId xmlns:a16="http://schemas.microsoft.com/office/drawing/2014/main" id="{665F248D-FA7F-514F-B0FD-A3A78A83F5F4}"/>
              </a:ext>
            </a:extLst>
          </p:cNvPr>
          <p:cNvSpPr txBox="1"/>
          <p:nvPr userDrawn="1"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7937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1654D340-E0B1-9448-A67B-C6482B1AB858}"/>
              </a:ext>
            </a:extLst>
          </p:cNvPr>
          <p:cNvSpPr/>
          <p:nvPr userDrawn="1"/>
        </p:nvSpPr>
        <p:spPr>
          <a:xfrm>
            <a:off x="-19133" y="-3542"/>
            <a:ext cx="5372100" cy="6904405"/>
          </a:xfrm>
          <a:custGeom>
            <a:avLst/>
            <a:gdLst>
              <a:gd name="connsiteX0" fmla="*/ 0 w 5372100"/>
              <a:gd name="connsiteY0" fmla="*/ 14288 h 6900863"/>
              <a:gd name="connsiteX1" fmla="*/ 0 w 5372100"/>
              <a:gd name="connsiteY1" fmla="*/ 6900863 h 6900863"/>
              <a:gd name="connsiteX2" fmla="*/ 1914525 w 5372100"/>
              <a:gd name="connsiteY2" fmla="*/ 6886576 h 6900863"/>
              <a:gd name="connsiteX3" fmla="*/ 5372100 w 5372100"/>
              <a:gd name="connsiteY3" fmla="*/ 0 h 6900863"/>
              <a:gd name="connsiteX4" fmla="*/ 0 w 5372100"/>
              <a:gd name="connsiteY4" fmla="*/ 14288 h 690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00" h="6900863">
                <a:moveTo>
                  <a:pt x="0" y="14288"/>
                </a:moveTo>
                <a:lnTo>
                  <a:pt x="0" y="6900863"/>
                </a:lnTo>
                <a:lnTo>
                  <a:pt x="1914525" y="6886576"/>
                </a:lnTo>
                <a:lnTo>
                  <a:pt x="5372100" y="0"/>
                </a:lnTo>
                <a:lnTo>
                  <a:pt x="0" y="14288"/>
                </a:lnTo>
                <a:close/>
              </a:path>
            </a:pathLst>
          </a:custGeom>
          <a:solidFill>
            <a:srgbClr val="43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4C35DB9-1864-EF44-BC98-AB67DF395645}"/>
              </a:ext>
            </a:extLst>
          </p:cNvPr>
          <p:cNvGrpSpPr/>
          <p:nvPr userDrawn="1"/>
        </p:nvGrpSpPr>
        <p:grpSpPr>
          <a:xfrm>
            <a:off x="-5837" y="-37856"/>
            <a:ext cx="5377447" cy="6918841"/>
            <a:chOff x="251605" y="2674"/>
            <a:chExt cx="5377447" cy="6918841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0516104-F1A3-2E41-B960-B4446E419E69}"/>
                </a:ext>
              </a:extLst>
            </p:cNvPr>
            <p:cNvSpPr/>
            <p:nvPr userDrawn="1"/>
          </p:nvSpPr>
          <p:spPr>
            <a:xfrm>
              <a:off x="253687" y="17111"/>
              <a:ext cx="4109094" cy="2599121"/>
            </a:xfrm>
            <a:custGeom>
              <a:avLst/>
              <a:gdLst>
                <a:gd name="connsiteX0" fmla="*/ 0 w 4105898"/>
                <a:gd name="connsiteY0" fmla="*/ 0 h 2555807"/>
                <a:gd name="connsiteX1" fmla="*/ 1994827 w 4105898"/>
                <a:gd name="connsiteY1" fmla="*/ 0 h 2555807"/>
                <a:gd name="connsiteX2" fmla="*/ 4105898 w 4105898"/>
                <a:gd name="connsiteY2" fmla="*/ 1128332 h 2555807"/>
                <a:gd name="connsiteX3" fmla="*/ 788196 w 4105898"/>
                <a:gd name="connsiteY3" fmla="*/ 2555807 h 2555807"/>
                <a:gd name="connsiteX4" fmla="*/ 0 w 4105898"/>
                <a:gd name="connsiteY4" fmla="*/ 0 h 2555807"/>
                <a:gd name="connsiteX0" fmla="*/ 0 w 4105898"/>
                <a:gd name="connsiteY0" fmla="*/ 43314 h 2599121"/>
                <a:gd name="connsiteX1" fmla="*/ 1917825 w 4105898"/>
                <a:gd name="connsiteY1" fmla="*/ 0 h 2599121"/>
                <a:gd name="connsiteX2" fmla="*/ 4105898 w 4105898"/>
                <a:gd name="connsiteY2" fmla="*/ 1171646 h 2599121"/>
                <a:gd name="connsiteX3" fmla="*/ 788196 w 4105898"/>
                <a:gd name="connsiteY3" fmla="*/ 2599121 h 2599121"/>
                <a:gd name="connsiteX4" fmla="*/ 0 w 4105898"/>
                <a:gd name="connsiteY4" fmla="*/ 43314 h 2599121"/>
                <a:gd name="connsiteX0" fmla="*/ 0 w 4120336"/>
                <a:gd name="connsiteY0" fmla="*/ 4813 h 2599121"/>
                <a:gd name="connsiteX1" fmla="*/ 1932263 w 4120336"/>
                <a:gd name="connsiteY1" fmla="*/ 0 h 2599121"/>
                <a:gd name="connsiteX2" fmla="*/ 4120336 w 4120336"/>
                <a:gd name="connsiteY2" fmla="*/ 1171646 h 2599121"/>
                <a:gd name="connsiteX3" fmla="*/ 802634 w 4120336"/>
                <a:gd name="connsiteY3" fmla="*/ 2599121 h 2599121"/>
                <a:gd name="connsiteX4" fmla="*/ 0 w 4120336"/>
                <a:gd name="connsiteY4" fmla="*/ 4813 h 2599121"/>
                <a:gd name="connsiteX0" fmla="*/ 0 w 4120336"/>
                <a:gd name="connsiteY0" fmla="*/ 4813 h 2599121"/>
                <a:gd name="connsiteX1" fmla="*/ 1932263 w 4120336"/>
                <a:gd name="connsiteY1" fmla="*/ 0 h 2599121"/>
                <a:gd name="connsiteX2" fmla="*/ 4120336 w 4120336"/>
                <a:gd name="connsiteY2" fmla="*/ 1171646 h 2599121"/>
                <a:gd name="connsiteX3" fmla="*/ 802634 w 4120336"/>
                <a:gd name="connsiteY3" fmla="*/ 2599121 h 2599121"/>
                <a:gd name="connsiteX4" fmla="*/ 0 w 4120336"/>
                <a:gd name="connsiteY4" fmla="*/ 4813 h 2599121"/>
                <a:gd name="connsiteX0" fmla="*/ 0 w 4109094"/>
                <a:gd name="connsiteY0" fmla="*/ 8561 h 2599121"/>
                <a:gd name="connsiteX1" fmla="*/ 1921021 w 4109094"/>
                <a:gd name="connsiteY1" fmla="*/ 0 h 2599121"/>
                <a:gd name="connsiteX2" fmla="*/ 4109094 w 4109094"/>
                <a:gd name="connsiteY2" fmla="*/ 1171646 h 2599121"/>
                <a:gd name="connsiteX3" fmla="*/ 791392 w 4109094"/>
                <a:gd name="connsiteY3" fmla="*/ 2599121 h 2599121"/>
                <a:gd name="connsiteX4" fmla="*/ 0 w 4109094"/>
                <a:gd name="connsiteY4" fmla="*/ 8561 h 259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9094" h="2599121">
                  <a:moveTo>
                    <a:pt x="0" y="8561"/>
                  </a:moveTo>
                  <a:lnTo>
                    <a:pt x="1921021" y="0"/>
                  </a:lnTo>
                  <a:lnTo>
                    <a:pt x="4109094" y="1171646"/>
                  </a:lnTo>
                  <a:lnTo>
                    <a:pt x="791392" y="2599121"/>
                  </a:lnTo>
                  <a:lnTo>
                    <a:pt x="0" y="8561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8658535-D56C-D945-B212-FC802953C3F7}"/>
                </a:ext>
              </a:extLst>
            </p:cNvPr>
            <p:cNvSpPr/>
            <p:nvPr userDrawn="1"/>
          </p:nvSpPr>
          <p:spPr>
            <a:xfrm>
              <a:off x="4362781" y="823203"/>
              <a:ext cx="849611" cy="646238"/>
            </a:xfrm>
            <a:custGeom>
              <a:avLst/>
              <a:gdLst>
                <a:gd name="connsiteX0" fmla="*/ 849611 w 849611"/>
                <a:gd name="connsiteY0" fmla="*/ 0 h 646238"/>
                <a:gd name="connsiteX1" fmla="*/ 525152 w 849611"/>
                <a:gd name="connsiteY1" fmla="*/ 646238 h 646238"/>
                <a:gd name="connsiteX2" fmla="*/ 0 w 849611"/>
                <a:gd name="connsiteY2" fmla="*/ 365554 h 646238"/>
                <a:gd name="connsiteX3" fmla="*/ 849611 w 849611"/>
                <a:gd name="connsiteY3" fmla="*/ 0 h 6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611" h="646238">
                  <a:moveTo>
                    <a:pt x="849611" y="0"/>
                  </a:moveTo>
                  <a:lnTo>
                    <a:pt x="525152" y="646238"/>
                  </a:lnTo>
                  <a:lnTo>
                    <a:pt x="0" y="365554"/>
                  </a:lnTo>
                  <a:lnTo>
                    <a:pt x="849611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D10F00BA-5188-C941-B64F-16179CEC1877}"/>
                </a:ext>
              </a:extLst>
            </p:cNvPr>
            <p:cNvSpPr/>
            <p:nvPr userDrawn="1"/>
          </p:nvSpPr>
          <p:spPr>
            <a:xfrm>
              <a:off x="254580" y="2616232"/>
              <a:ext cx="2033666" cy="4305283"/>
            </a:xfrm>
            <a:custGeom>
              <a:avLst/>
              <a:gdLst>
                <a:gd name="connsiteX0" fmla="*/ 790499 w 2033666"/>
                <a:gd name="connsiteY0" fmla="*/ 0 h 4305283"/>
                <a:gd name="connsiteX1" fmla="*/ 2033666 w 2033666"/>
                <a:gd name="connsiteY1" fmla="*/ 4031099 h 4305283"/>
                <a:gd name="connsiteX2" fmla="*/ 1903135 w 2033666"/>
                <a:gd name="connsiteY2" fmla="*/ 4291081 h 4305283"/>
                <a:gd name="connsiteX3" fmla="*/ 0 w 2033666"/>
                <a:gd name="connsiteY3" fmla="*/ 4305283 h 4305283"/>
                <a:gd name="connsiteX4" fmla="*/ 0 w 2033666"/>
                <a:gd name="connsiteY4" fmla="*/ 340120 h 4305283"/>
                <a:gd name="connsiteX5" fmla="*/ 790499 w 2033666"/>
                <a:gd name="connsiteY5" fmla="*/ 0 h 43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3666" h="4305283">
                  <a:moveTo>
                    <a:pt x="790499" y="0"/>
                  </a:moveTo>
                  <a:lnTo>
                    <a:pt x="2033666" y="4031099"/>
                  </a:lnTo>
                  <a:lnTo>
                    <a:pt x="1903135" y="4291081"/>
                  </a:lnTo>
                  <a:lnTo>
                    <a:pt x="0" y="4305283"/>
                  </a:lnTo>
                  <a:lnTo>
                    <a:pt x="0" y="340120"/>
                  </a:lnTo>
                  <a:lnTo>
                    <a:pt x="790499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E68F130-8850-3945-A129-C80B083F948F}"/>
                </a:ext>
              </a:extLst>
            </p:cNvPr>
            <p:cNvSpPr/>
            <p:nvPr userDrawn="1"/>
          </p:nvSpPr>
          <p:spPr>
            <a:xfrm>
              <a:off x="251605" y="16868"/>
              <a:ext cx="793474" cy="2939484"/>
            </a:xfrm>
            <a:custGeom>
              <a:avLst/>
              <a:gdLst>
                <a:gd name="connsiteX0" fmla="*/ 0 w 790499"/>
                <a:gd name="connsiteY0" fmla="*/ 0 h 2895927"/>
                <a:gd name="connsiteX1" fmla="*/ 2303 w 790499"/>
                <a:gd name="connsiteY1" fmla="*/ 0 h 2895927"/>
                <a:gd name="connsiteX2" fmla="*/ 790499 w 790499"/>
                <a:gd name="connsiteY2" fmla="*/ 2555807 h 2895927"/>
                <a:gd name="connsiteX3" fmla="*/ 0 w 790499"/>
                <a:gd name="connsiteY3" fmla="*/ 2895927 h 2895927"/>
                <a:gd name="connsiteX4" fmla="*/ 0 w 790499"/>
                <a:gd name="connsiteY4" fmla="*/ 0 h 2895927"/>
                <a:gd name="connsiteX0" fmla="*/ 0 w 790499"/>
                <a:gd name="connsiteY0" fmla="*/ 193780 h 2895927"/>
                <a:gd name="connsiteX1" fmla="*/ 2303 w 790499"/>
                <a:gd name="connsiteY1" fmla="*/ 0 h 2895927"/>
                <a:gd name="connsiteX2" fmla="*/ 790499 w 790499"/>
                <a:gd name="connsiteY2" fmla="*/ 2555807 h 2895927"/>
                <a:gd name="connsiteX3" fmla="*/ 0 w 790499"/>
                <a:gd name="connsiteY3" fmla="*/ 2895927 h 2895927"/>
                <a:gd name="connsiteX4" fmla="*/ 0 w 790499"/>
                <a:gd name="connsiteY4" fmla="*/ 193780 h 2895927"/>
                <a:gd name="connsiteX0" fmla="*/ 0 w 790499"/>
                <a:gd name="connsiteY0" fmla="*/ 278559 h 2980706"/>
                <a:gd name="connsiteX1" fmla="*/ 8358 w 790499"/>
                <a:gd name="connsiteY1" fmla="*/ 0 h 2980706"/>
                <a:gd name="connsiteX2" fmla="*/ 790499 w 790499"/>
                <a:gd name="connsiteY2" fmla="*/ 2640586 h 2980706"/>
                <a:gd name="connsiteX3" fmla="*/ 0 w 790499"/>
                <a:gd name="connsiteY3" fmla="*/ 2980706 h 2980706"/>
                <a:gd name="connsiteX4" fmla="*/ 0 w 790499"/>
                <a:gd name="connsiteY4" fmla="*/ 278559 h 2980706"/>
                <a:gd name="connsiteX0" fmla="*/ 2975 w 793474"/>
                <a:gd name="connsiteY0" fmla="*/ 237337 h 2939484"/>
                <a:gd name="connsiteX1" fmla="*/ 90 w 793474"/>
                <a:gd name="connsiteY1" fmla="*/ 0 h 2939484"/>
                <a:gd name="connsiteX2" fmla="*/ 793474 w 793474"/>
                <a:gd name="connsiteY2" fmla="*/ 2599364 h 2939484"/>
                <a:gd name="connsiteX3" fmla="*/ 2975 w 793474"/>
                <a:gd name="connsiteY3" fmla="*/ 2939484 h 2939484"/>
                <a:gd name="connsiteX4" fmla="*/ 2975 w 793474"/>
                <a:gd name="connsiteY4" fmla="*/ 237337 h 293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474" h="2939484">
                  <a:moveTo>
                    <a:pt x="2975" y="237337"/>
                  </a:moveTo>
                  <a:cubicBezTo>
                    <a:pt x="3743" y="172744"/>
                    <a:pt x="-678" y="64593"/>
                    <a:pt x="90" y="0"/>
                  </a:cubicBezTo>
                  <a:lnTo>
                    <a:pt x="793474" y="2599364"/>
                  </a:lnTo>
                  <a:lnTo>
                    <a:pt x="2975" y="2939484"/>
                  </a:lnTo>
                  <a:lnTo>
                    <a:pt x="2975" y="237337"/>
                  </a:lnTo>
                  <a:close/>
                </a:path>
              </a:pathLst>
            </a:cu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96C307F-3CCB-B041-966C-45B30A4416E1}"/>
                </a:ext>
              </a:extLst>
            </p:cNvPr>
            <p:cNvSpPr/>
            <p:nvPr userDrawn="1"/>
          </p:nvSpPr>
          <p:spPr>
            <a:xfrm>
              <a:off x="2136675" y="2674"/>
              <a:ext cx="3492377" cy="1186083"/>
            </a:xfrm>
            <a:custGeom>
              <a:avLst/>
              <a:gdLst>
                <a:gd name="connsiteX0" fmla="*/ 0 w 3343654"/>
                <a:gd name="connsiteY0" fmla="*/ 0 h 1128332"/>
                <a:gd name="connsiteX1" fmla="*/ 3343654 w 3343654"/>
                <a:gd name="connsiteY1" fmla="*/ 0 h 1128332"/>
                <a:gd name="connsiteX2" fmla="*/ 2960682 w 3343654"/>
                <a:gd name="connsiteY2" fmla="*/ 762778 h 1128332"/>
                <a:gd name="connsiteX3" fmla="*/ 2111071 w 3343654"/>
                <a:gd name="connsiteY3" fmla="*/ 1128332 h 1128332"/>
                <a:gd name="connsiteX4" fmla="*/ 0 w 3343654"/>
                <a:gd name="connsiteY4" fmla="*/ 0 h 1128332"/>
                <a:gd name="connsiteX0" fmla="*/ 0 w 3377343"/>
                <a:gd name="connsiteY0" fmla="*/ 57751 h 1186083"/>
                <a:gd name="connsiteX1" fmla="*/ 3377343 w 3377343"/>
                <a:gd name="connsiteY1" fmla="*/ 0 h 1186083"/>
                <a:gd name="connsiteX2" fmla="*/ 2960682 w 3377343"/>
                <a:gd name="connsiteY2" fmla="*/ 820529 h 1186083"/>
                <a:gd name="connsiteX3" fmla="*/ 2111071 w 3377343"/>
                <a:gd name="connsiteY3" fmla="*/ 1186083 h 1186083"/>
                <a:gd name="connsiteX4" fmla="*/ 0 w 3377343"/>
                <a:gd name="connsiteY4" fmla="*/ 57751 h 1186083"/>
                <a:gd name="connsiteX0" fmla="*/ 0 w 3377343"/>
                <a:gd name="connsiteY0" fmla="*/ 58121 h 1186453"/>
                <a:gd name="connsiteX1" fmla="*/ 3377343 w 3377343"/>
                <a:gd name="connsiteY1" fmla="*/ 370 h 1186453"/>
                <a:gd name="connsiteX2" fmla="*/ 2960682 w 3377343"/>
                <a:gd name="connsiteY2" fmla="*/ 820899 h 1186453"/>
                <a:gd name="connsiteX3" fmla="*/ 2111071 w 3377343"/>
                <a:gd name="connsiteY3" fmla="*/ 1186453 h 1186453"/>
                <a:gd name="connsiteX4" fmla="*/ 0 w 3377343"/>
                <a:gd name="connsiteY4" fmla="*/ 58121 h 1186453"/>
                <a:gd name="connsiteX0" fmla="*/ 0 w 3425470"/>
                <a:gd name="connsiteY0" fmla="*/ 17110 h 1188756"/>
                <a:gd name="connsiteX1" fmla="*/ 3425470 w 3425470"/>
                <a:gd name="connsiteY1" fmla="*/ 2673 h 1188756"/>
                <a:gd name="connsiteX2" fmla="*/ 3008809 w 3425470"/>
                <a:gd name="connsiteY2" fmla="*/ 823202 h 1188756"/>
                <a:gd name="connsiteX3" fmla="*/ 2159198 w 3425470"/>
                <a:gd name="connsiteY3" fmla="*/ 1188756 h 1188756"/>
                <a:gd name="connsiteX4" fmla="*/ 0 w 3425470"/>
                <a:gd name="connsiteY4" fmla="*/ 17110 h 1188756"/>
                <a:gd name="connsiteX0" fmla="*/ 0 w 3458923"/>
                <a:gd name="connsiteY0" fmla="*/ 21647 h 1187717"/>
                <a:gd name="connsiteX1" fmla="*/ 3458923 w 3458923"/>
                <a:gd name="connsiteY1" fmla="*/ 1634 h 1187717"/>
                <a:gd name="connsiteX2" fmla="*/ 3042262 w 3458923"/>
                <a:gd name="connsiteY2" fmla="*/ 822163 h 1187717"/>
                <a:gd name="connsiteX3" fmla="*/ 2192651 w 3458923"/>
                <a:gd name="connsiteY3" fmla="*/ 1187717 h 1187717"/>
                <a:gd name="connsiteX4" fmla="*/ 0 w 3458923"/>
                <a:gd name="connsiteY4" fmla="*/ 21647 h 1187717"/>
                <a:gd name="connsiteX0" fmla="*/ 0 w 3492377"/>
                <a:gd name="connsiteY0" fmla="*/ 17111 h 1188756"/>
                <a:gd name="connsiteX1" fmla="*/ 3492377 w 3492377"/>
                <a:gd name="connsiteY1" fmla="*/ 2673 h 1188756"/>
                <a:gd name="connsiteX2" fmla="*/ 3075716 w 3492377"/>
                <a:gd name="connsiteY2" fmla="*/ 823202 h 1188756"/>
                <a:gd name="connsiteX3" fmla="*/ 2226105 w 3492377"/>
                <a:gd name="connsiteY3" fmla="*/ 1188756 h 1188756"/>
                <a:gd name="connsiteX4" fmla="*/ 0 w 3492377"/>
                <a:gd name="connsiteY4" fmla="*/ 17111 h 1188756"/>
                <a:gd name="connsiteX0" fmla="*/ 0 w 3492377"/>
                <a:gd name="connsiteY0" fmla="*/ 14438 h 1186083"/>
                <a:gd name="connsiteX1" fmla="*/ 3492377 w 3492377"/>
                <a:gd name="connsiteY1" fmla="*/ 0 h 1186083"/>
                <a:gd name="connsiteX2" fmla="*/ 3075716 w 3492377"/>
                <a:gd name="connsiteY2" fmla="*/ 820529 h 1186083"/>
                <a:gd name="connsiteX3" fmla="*/ 2226105 w 3492377"/>
                <a:gd name="connsiteY3" fmla="*/ 1186083 h 1186083"/>
                <a:gd name="connsiteX4" fmla="*/ 0 w 3492377"/>
                <a:gd name="connsiteY4" fmla="*/ 14438 h 118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377" h="1186083">
                  <a:moveTo>
                    <a:pt x="0" y="14438"/>
                  </a:moveTo>
                  <a:lnTo>
                    <a:pt x="3492377" y="0"/>
                  </a:lnTo>
                  <a:lnTo>
                    <a:pt x="3075716" y="820529"/>
                  </a:lnTo>
                  <a:lnTo>
                    <a:pt x="2226105" y="1186083"/>
                  </a:lnTo>
                  <a:lnTo>
                    <a:pt x="0" y="14438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403BAD9F-A36B-1F4F-BD63-9BFC091CC5D0}"/>
                </a:ext>
              </a:extLst>
            </p:cNvPr>
            <p:cNvSpPr/>
            <p:nvPr userDrawn="1"/>
          </p:nvSpPr>
          <p:spPr>
            <a:xfrm>
              <a:off x="1045079" y="1188757"/>
              <a:ext cx="3842854" cy="5458574"/>
            </a:xfrm>
            <a:custGeom>
              <a:avLst/>
              <a:gdLst>
                <a:gd name="connsiteX0" fmla="*/ 3317702 w 3842854"/>
                <a:gd name="connsiteY0" fmla="*/ 0 h 5458574"/>
                <a:gd name="connsiteX1" fmla="*/ 3842854 w 3842854"/>
                <a:gd name="connsiteY1" fmla="*/ 280684 h 5458574"/>
                <a:gd name="connsiteX2" fmla="*/ 1243167 w 3842854"/>
                <a:gd name="connsiteY2" fmla="*/ 5458574 h 5458574"/>
                <a:gd name="connsiteX3" fmla="*/ 0 w 3842854"/>
                <a:gd name="connsiteY3" fmla="*/ 1427475 h 5458574"/>
                <a:gd name="connsiteX4" fmla="*/ 3317702 w 3842854"/>
                <a:gd name="connsiteY4" fmla="*/ 0 h 54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854" h="5458574">
                  <a:moveTo>
                    <a:pt x="3317702" y="0"/>
                  </a:moveTo>
                  <a:lnTo>
                    <a:pt x="3842854" y="280684"/>
                  </a:lnTo>
                  <a:lnTo>
                    <a:pt x="1243167" y="5458574"/>
                  </a:lnTo>
                  <a:lnTo>
                    <a:pt x="0" y="1427475"/>
                  </a:lnTo>
                  <a:lnTo>
                    <a:pt x="3317702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9" name="object 3">
            <a:extLst>
              <a:ext uri="{FF2B5EF4-FFF2-40B4-BE49-F238E27FC236}">
                <a16:creationId xmlns:a16="http://schemas.microsoft.com/office/drawing/2014/main" id="{9A818D7E-40E5-A941-A6EC-B1B0C3263C82}"/>
              </a:ext>
            </a:extLst>
          </p:cNvPr>
          <p:cNvGrpSpPr/>
          <p:nvPr userDrawn="1"/>
        </p:nvGrpSpPr>
        <p:grpSpPr>
          <a:xfrm>
            <a:off x="7543800" y="3276600"/>
            <a:ext cx="4647849" cy="3589129"/>
            <a:chOff x="6594150" y="3486486"/>
            <a:chExt cx="2550160" cy="1657985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C290573E-8C5D-074C-B0AE-A8BE3DD593EA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52ADDA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1F7A795D-0C56-1148-A894-E6FA23507977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64BCE0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sp>
        <p:nvSpPr>
          <p:cNvPr id="5" name="object 13">
            <a:extLst>
              <a:ext uri="{FF2B5EF4-FFF2-40B4-BE49-F238E27FC236}">
                <a16:creationId xmlns:a16="http://schemas.microsoft.com/office/drawing/2014/main" id="{665F248D-FA7F-514F-B0FD-A3A78A83F5F4}"/>
              </a:ext>
            </a:extLst>
          </p:cNvPr>
          <p:cNvSpPr txBox="1"/>
          <p:nvPr userDrawn="1"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8718D-B398-554B-9689-CD389D746C23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533400" y="533400"/>
            <a:ext cx="3624263" cy="1692771"/>
          </a:xfrm>
        </p:spPr>
        <p:txBody>
          <a:bodyPr/>
          <a:lstStyle>
            <a:lvl1pPr>
              <a:defRPr lang="en-GB" sz="4000" b="1" i="0" kern="0" baseline="0" dirty="0" smtClean="0">
                <a:solidFill>
                  <a:schemeClr val="bg1"/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  <a:lvl2pPr marL="0">
              <a:defRPr lang="en-GB" sz="3000" b="0" i="0" kern="0" baseline="0" dirty="0">
                <a:solidFill>
                  <a:schemeClr val="bg1"/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2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15500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8AE8F855-FB57-7440-A2DA-7E938FAA81AF}"/>
              </a:ext>
            </a:extLst>
          </p:cNvPr>
          <p:cNvGrpSpPr/>
          <p:nvPr userDrawn="1"/>
        </p:nvGrpSpPr>
        <p:grpSpPr>
          <a:xfrm>
            <a:off x="-22863" y="-45721"/>
            <a:ext cx="12284967" cy="6948000"/>
            <a:chOff x="-22863" y="-45721"/>
            <a:chExt cx="12284967" cy="6948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EE345A-1F63-4948-A7C4-D3DC7DB602E8}"/>
                </a:ext>
              </a:extLst>
            </p:cNvPr>
            <p:cNvSpPr/>
            <p:nvPr userDrawn="1"/>
          </p:nvSpPr>
          <p:spPr>
            <a:xfrm>
              <a:off x="-22863" y="-39695"/>
              <a:ext cx="12276150" cy="6941973"/>
            </a:xfrm>
            <a:prstGeom prst="rect">
              <a:avLst/>
            </a:pr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B0B67D5-8993-8D46-9709-EECA16EBCF51}"/>
                </a:ext>
              </a:extLst>
            </p:cNvPr>
            <p:cNvSpPr/>
            <p:nvPr userDrawn="1"/>
          </p:nvSpPr>
          <p:spPr>
            <a:xfrm>
              <a:off x="9421792" y="3402957"/>
              <a:ext cx="2831495" cy="2419109"/>
            </a:xfrm>
            <a:custGeom>
              <a:avLst/>
              <a:gdLst>
                <a:gd name="connsiteX0" fmla="*/ 277793 w 2858947"/>
                <a:gd name="connsiteY0" fmla="*/ 995423 h 2419109"/>
                <a:gd name="connsiteX1" fmla="*/ 0 w 2858947"/>
                <a:gd name="connsiteY1" fmla="*/ 1006997 h 2419109"/>
                <a:gd name="connsiteX2" fmla="*/ 2858947 w 2858947"/>
                <a:gd name="connsiteY2" fmla="*/ 0 h 2419109"/>
                <a:gd name="connsiteX3" fmla="*/ 2835798 w 2858947"/>
                <a:gd name="connsiteY3" fmla="*/ 2419109 h 2419109"/>
                <a:gd name="connsiteX4" fmla="*/ 277793 w 2858947"/>
                <a:gd name="connsiteY4" fmla="*/ 99542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8947" h="2419109">
                  <a:moveTo>
                    <a:pt x="277793" y="995423"/>
                  </a:moveTo>
                  <a:lnTo>
                    <a:pt x="0" y="1006997"/>
                  </a:lnTo>
                  <a:lnTo>
                    <a:pt x="2858947" y="0"/>
                  </a:lnTo>
                  <a:lnTo>
                    <a:pt x="2835798" y="2419109"/>
                  </a:lnTo>
                  <a:lnTo>
                    <a:pt x="277793" y="995423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B4B3D072-13FC-234C-BAEA-25EE2B2FCA92}"/>
                </a:ext>
              </a:extLst>
            </p:cNvPr>
            <p:cNvSpPr/>
            <p:nvPr userDrawn="1"/>
          </p:nvSpPr>
          <p:spPr>
            <a:xfrm>
              <a:off x="-22862" y="-39695"/>
              <a:ext cx="3612769" cy="5239001"/>
            </a:xfrm>
            <a:custGeom>
              <a:avLst/>
              <a:gdLst>
                <a:gd name="connsiteX0" fmla="*/ 0 w 3610430"/>
                <a:gd name="connsiteY0" fmla="*/ 0 h 5282736"/>
                <a:gd name="connsiteX1" fmla="*/ 1347537 w 3610430"/>
                <a:gd name="connsiteY1" fmla="*/ 0 h 5282736"/>
                <a:gd name="connsiteX2" fmla="*/ 3610430 w 3610430"/>
                <a:gd name="connsiteY2" fmla="*/ 1187710 h 5282736"/>
                <a:gd name="connsiteX3" fmla="*/ 1662796 w 3610430"/>
                <a:gd name="connsiteY3" fmla="*/ 5282736 h 5282736"/>
                <a:gd name="connsiteX4" fmla="*/ 0 w 3610430"/>
                <a:gd name="connsiteY4" fmla="*/ 936008 h 5282736"/>
                <a:gd name="connsiteX5" fmla="*/ 0 w 3610430"/>
                <a:gd name="connsiteY5" fmla="*/ 0 h 5282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10430" h="5282736">
                  <a:moveTo>
                    <a:pt x="0" y="0"/>
                  </a:moveTo>
                  <a:lnTo>
                    <a:pt x="1347537" y="0"/>
                  </a:lnTo>
                  <a:lnTo>
                    <a:pt x="3610430" y="1187710"/>
                  </a:lnTo>
                  <a:lnTo>
                    <a:pt x="1662796" y="5282736"/>
                  </a:lnTo>
                  <a:lnTo>
                    <a:pt x="0" y="93600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73F536-2830-7F4B-B5DF-7DFD25BBF605}"/>
                </a:ext>
              </a:extLst>
            </p:cNvPr>
            <p:cNvSpPr/>
            <p:nvPr userDrawn="1"/>
          </p:nvSpPr>
          <p:spPr>
            <a:xfrm>
              <a:off x="1325548" y="-39695"/>
              <a:ext cx="2827232" cy="1177877"/>
            </a:xfrm>
            <a:custGeom>
              <a:avLst/>
              <a:gdLst>
                <a:gd name="connsiteX0" fmla="*/ 0 w 2825401"/>
                <a:gd name="connsiteY0" fmla="*/ 0 h 1187710"/>
                <a:gd name="connsiteX1" fmla="*/ 2825401 w 2825401"/>
                <a:gd name="connsiteY1" fmla="*/ 5002 h 1187710"/>
                <a:gd name="connsiteX2" fmla="*/ 2262893 w 2825401"/>
                <a:gd name="connsiteY2" fmla="*/ 1187710 h 1187710"/>
                <a:gd name="connsiteX3" fmla="*/ 0 w 2825401"/>
                <a:gd name="connsiteY3" fmla="*/ 0 h 1187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25401" h="1187710">
                  <a:moveTo>
                    <a:pt x="0" y="0"/>
                  </a:moveTo>
                  <a:lnTo>
                    <a:pt x="2825401" y="5002"/>
                  </a:lnTo>
                  <a:lnTo>
                    <a:pt x="2262893" y="11877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AFC9C3D2-B0B6-7A4C-AA8B-D1CAD9D45592}"/>
                </a:ext>
              </a:extLst>
            </p:cNvPr>
            <p:cNvSpPr/>
            <p:nvPr userDrawn="1"/>
          </p:nvSpPr>
          <p:spPr>
            <a:xfrm>
              <a:off x="1641011" y="1138182"/>
              <a:ext cx="8149275" cy="5764096"/>
            </a:xfrm>
            <a:custGeom>
              <a:avLst/>
              <a:gdLst>
                <a:gd name="connsiteX0" fmla="*/ 1947634 w 8143998"/>
                <a:gd name="connsiteY0" fmla="*/ 0 h 5812214"/>
                <a:gd name="connsiteX1" fmla="*/ 8143998 w 8143998"/>
                <a:gd name="connsiteY1" fmla="*/ 3252245 h 5812214"/>
                <a:gd name="connsiteX2" fmla="*/ 1175582 w 8143998"/>
                <a:gd name="connsiteY2" fmla="*/ 5812214 h 5812214"/>
                <a:gd name="connsiteX3" fmla="*/ 656893 w 8143998"/>
                <a:gd name="connsiteY3" fmla="*/ 5812214 h 5812214"/>
                <a:gd name="connsiteX4" fmla="*/ 0 w 8143998"/>
                <a:gd name="connsiteY4" fmla="*/ 4095026 h 5812214"/>
                <a:gd name="connsiteX5" fmla="*/ 1947634 w 8143998"/>
                <a:gd name="connsiteY5" fmla="*/ 0 h 5812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143998" h="5812214">
                  <a:moveTo>
                    <a:pt x="1947634" y="0"/>
                  </a:moveTo>
                  <a:lnTo>
                    <a:pt x="8143998" y="3252245"/>
                  </a:lnTo>
                  <a:lnTo>
                    <a:pt x="1175582" y="5812214"/>
                  </a:lnTo>
                  <a:lnTo>
                    <a:pt x="656893" y="5812214"/>
                  </a:lnTo>
                  <a:lnTo>
                    <a:pt x="0" y="4095026"/>
                  </a:lnTo>
                  <a:lnTo>
                    <a:pt x="1947634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398C5454-E066-C84F-8EC7-C9F43E65A1F3}"/>
                </a:ext>
              </a:extLst>
            </p:cNvPr>
            <p:cNvSpPr/>
            <p:nvPr userDrawn="1"/>
          </p:nvSpPr>
          <p:spPr>
            <a:xfrm>
              <a:off x="3589907" y="-45721"/>
              <a:ext cx="8672197" cy="4409224"/>
            </a:xfrm>
            <a:custGeom>
              <a:avLst/>
              <a:gdLst>
                <a:gd name="connsiteX0" fmla="*/ 562508 w 8663983"/>
                <a:gd name="connsiteY0" fmla="*/ 0 h 4434953"/>
                <a:gd name="connsiteX1" fmla="*/ 8652156 w 8663983"/>
                <a:gd name="connsiteY1" fmla="*/ 14321 h 4434953"/>
                <a:gd name="connsiteX2" fmla="*/ 8663983 w 8663983"/>
                <a:gd name="connsiteY2" fmla="*/ 3528430 h 4434953"/>
                <a:gd name="connsiteX3" fmla="*/ 6196364 w 8663983"/>
                <a:gd name="connsiteY3" fmla="*/ 4434953 h 4434953"/>
                <a:gd name="connsiteX4" fmla="*/ 0 w 8663983"/>
                <a:gd name="connsiteY4" fmla="*/ 1182708 h 4434953"/>
                <a:gd name="connsiteX5" fmla="*/ 562508 w 8663983"/>
                <a:gd name="connsiteY5" fmla="*/ 0 h 4434953"/>
                <a:gd name="connsiteX0" fmla="*/ 562508 w 8663983"/>
                <a:gd name="connsiteY0" fmla="*/ 11079 h 4446032"/>
                <a:gd name="connsiteX1" fmla="*/ 8652156 w 8663983"/>
                <a:gd name="connsiteY1" fmla="*/ 0 h 4446032"/>
                <a:gd name="connsiteX2" fmla="*/ 8663983 w 8663983"/>
                <a:gd name="connsiteY2" fmla="*/ 3539509 h 4446032"/>
                <a:gd name="connsiteX3" fmla="*/ 6196364 w 8663983"/>
                <a:gd name="connsiteY3" fmla="*/ 4446032 h 4446032"/>
                <a:gd name="connsiteX4" fmla="*/ 0 w 8663983"/>
                <a:gd name="connsiteY4" fmla="*/ 1193787 h 4446032"/>
                <a:gd name="connsiteX5" fmla="*/ 562508 w 8663983"/>
                <a:gd name="connsiteY5" fmla="*/ 11079 h 4446032"/>
                <a:gd name="connsiteX0" fmla="*/ 562508 w 8666581"/>
                <a:gd name="connsiteY0" fmla="*/ 11079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2508 w 8666581"/>
                <a:gd name="connsiteY5" fmla="*/ 11079 h 4446032"/>
                <a:gd name="connsiteX0" fmla="*/ 569383 w 8666581"/>
                <a:gd name="connsiteY0" fmla="*/ 4204 h 4446032"/>
                <a:gd name="connsiteX1" fmla="*/ 8665603 w 8666581"/>
                <a:gd name="connsiteY1" fmla="*/ 0 h 4446032"/>
                <a:gd name="connsiteX2" fmla="*/ 8663983 w 8666581"/>
                <a:gd name="connsiteY2" fmla="*/ 3539509 h 4446032"/>
                <a:gd name="connsiteX3" fmla="*/ 6196364 w 8666581"/>
                <a:gd name="connsiteY3" fmla="*/ 4446032 h 4446032"/>
                <a:gd name="connsiteX4" fmla="*/ 0 w 8666581"/>
                <a:gd name="connsiteY4" fmla="*/ 1193787 h 4446032"/>
                <a:gd name="connsiteX5" fmla="*/ 569383 w 8666581"/>
                <a:gd name="connsiteY5" fmla="*/ 4204 h 4446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66581" h="4446032">
                  <a:moveTo>
                    <a:pt x="569383" y="4204"/>
                  </a:moveTo>
                  <a:lnTo>
                    <a:pt x="8665603" y="0"/>
                  </a:lnTo>
                  <a:cubicBezTo>
                    <a:pt x="8669545" y="1179836"/>
                    <a:pt x="8660041" y="2359673"/>
                    <a:pt x="8663983" y="3539509"/>
                  </a:cubicBezTo>
                  <a:lnTo>
                    <a:pt x="6196364" y="4446032"/>
                  </a:lnTo>
                  <a:lnTo>
                    <a:pt x="0" y="1193787"/>
                  </a:lnTo>
                  <a:lnTo>
                    <a:pt x="569383" y="4204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373CE07B-C28A-EB4A-AF25-CFBE9765864A}"/>
                </a:ext>
              </a:extLst>
            </p:cNvPr>
            <p:cNvSpPr/>
            <p:nvPr userDrawn="1"/>
          </p:nvSpPr>
          <p:spPr>
            <a:xfrm>
              <a:off x="2817355" y="4363503"/>
              <a:ext cx="9442149" cy="2538776"/>
            </a:xfrm>
            <a:custGeom>
              <a:avLst/>
              <a:gdLst>
                <a:gd name="connsiteX0" fmla="*/ 6968416 w 9436035"/>
                <a:gd name="connsiteY0" fmla="*/ 0 h 2559969"/>
                <a:gd name="connsiteX1" fmla="*/ 9436035 w 9436035"/>
                <a:gd name="connsiteY1" fmla="*/ 1295163 h 2559969"/>
                <a:gd name="connsiteX2" fmla="*/ 9436035 w 9436035"/>
                <a:gd name="connsiteY2" fmla="*/ 2559969 h 2559969"/>
                <a:gd name="connsiteX3" fmla="*/ 0 w 9436035"/>
                <a:gd name="connsiteY3" fmla="*/ 2559969 h 2559969"/>
                <a:gd name="connsiteX4" fmla="*/ 6968416 w 9436035"/>
                <a:gd name="connsiteY4" fmla="*/ 0 h 2559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36035" h="2559969">
                  <a:moveTo>
                    <a:pt x="6968416" y="0"/>
                  </a:moveTo>
                  <a:lnTo>
                    <a:pt x="9436035" y="1295163"/>
                  </a:lnTo>
                  <a:lnTo>
                    <a:pt x="9436035" y="2559969"/>
                  </a:lnTo>
                  <a:lnTo>
                    <a:pt x="0" y="2559969"/>
                  </a:lnTo>
                  <a:lnTo>
                    <a:pt x="6968416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EB123BFA-3557-714C-8415-FE0AC6907EB9}"/>
                </a:ext>
              </a:extLst>
            </p:cNvPr>
            <p:cNvSpPr/>
            <p:nvPr userDrawn="1"/>
          </p:nvSpPr>
          <p:spPr>
            <a:xfrm>
              <a:off x="823771" y="5199307"/>
              <a:ext cx="1474559" cy="1702971"/>
            </a:xfrm>
            <a:custGeom>
              <a:avLst/>
              <a:gdLst>
                <a:gd name="connsiteX0" fmla="*/ 816711 w 1473604"/>
                <a:gd name="connsiteY0" fmla="*/ 0 h 1717187"/>
                <a:gd name="connsiteX1" fmla="*/ 1473604 w 1473604"/>
                <a:gd name="connsiteY1" fmla="*/ 1717187 h 1717187"/>
                <a:gd name="connsiteX2" fmla="*/ 0 w 1473604"/>
                <a:gd name="connsiteY2" fmla="*/ 1717187 h 1717187"/>
                <a:gd name="connsiteX3" fmla="*/ 816711 w 1473604"/>
                <a:gd name="connsiteY3" fmla="*/ 0 h 17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604" h="1717187">
                  <a:moveTo>
                    <a:pt x="816711" y="0"/>
                  </a:moveTo>
                  <a:lnTo>
                    <a:pt x="1473604" y="1717187"/>
                  </a:lnTo>
                  <a:lnTo>
                    <a:pt x="0" y="1717187"/>
                  </a:lnTo>
                  <a:lnTo>
                    <a:pt x="816711" y="0"/>
                  </a:lnTo>
                  <a:close/>
                </a:path>
              </a:pathLst>
            </a:custGeom>
            <a:solidFill>
              <a:srgbClr val="81C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508FDCB-5332-CC44-9B58-1A385C047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879" y="560936"/>
            <a:ext cx="2223813" cy="182466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916C68-2F08-904D-9C0D-7ED36F95EBE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95176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B766D6-9666-234C-B7AB-1E5BFA40EC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400" y="533400"/>
            <a:ext cx="11125200" cy="5791200"/>
          </a:xfrm>
        </p:spPr>
        <p:txBody>
          <a:bodyPr/>
          <a:lstStyle/>
          <a:p>
            <a:endParaRPr lang="en-R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F7F5F1-5471-BE4B-A040-984577808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700" y="798095"/>
            <a:ext cx="1467775" cy="1219200"/>
          </a:xfrm>
          <a:prstGeom prst="rect">
            <a:avLst/>
          </a:prstGeom>
        </p:spPr>
      </p:pic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BDA92FC-8FCF-7D42-9DE9-18A16E82310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766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7D895E-BF04-3141-AC6C-51B1CF3273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871F8701-995B-5C4C-B9C7-6680BDDA91D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90398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9838F-4263-E642-9923-735EB3C849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1B0465-4B8D-204A-A980-1DF589F55E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92300"/>
            <a:ext cx="5562600" cy="4432300"/>
          </a:xfrm>
        </p:spPr>
        <p:txBody>
          <a:bodyPr/>
          <a:lstStyle/>
          <a:p>
            <a:endParaRPr lang="en-R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90398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Прямоугольник 22">
            <a:extLst>
              <a:ext uri="{FF2B5EF4-FFF2-40B4-BE49-F238E27FC236}">
                <a16:creationId xmlns:a16="http://schemas.microsoft.com/office/drawing/2014/main" id="{D219D585-99B5-494B-8739-3FC2C19560BB}"/>
              </a:ext>
            </a:extLst>
          </p:cNvPr>
          <p:cNvSpPr/>
          <p:nvPr userDrawn="1"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D621F8-0521-0A4A-A4DE-4D5F08B819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744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1B0465-4B8D-204A-A980-1DF589F55E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892300"/>
            <a:ext cx="5562600" cy="4432300"/>
          </a:xfrm>
        </p:spPr>
        <p:txBody>
          <a:bodyPr/>
          <a:lstStyle/>
          <a:p>
            <a:endParaRPr lang="en-R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1358" y="533400"/>
            <a:ext cx="90398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</a:t>
            </a:r>
            <a:br>
              <a:rPr lang="ru-RU" dirty="0"/>
            </a:br>
            <a:r>
              <a:rPr lang="en-GB" dirty="0"/>
              <a:t>title style</a:t>
            </a:r>
            <a:endParaRPr lang="en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51927C0F-8112-6E42-83E1-1AA10789FB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Прямоугольник 22">
            <a:extLst>
              <a:ext uri="{FF2B5EF4-FFF2-40B4-BE49-F238E27FC236}">
                <a16:creationId xmlns:a16="http://schemas.microsoft.com/office/drawing/2014/main" id="{EFF3C489-0DCA-2B45-9451-C59D7153C90D}"/>
              </a:ext>
            </a:extLst>
          </p:cNvPr>
          <p:cNvSpPr/>
          <p:nvPr userDrawn="1"/>
        </p:nvSpPr>
        <p:spPr>
          <a:xfrm>
            <a:off x="0" y="533400"/>
            <a:ext cx="108000" cy="762000"/>
          </a:xfrm>
          <a:prstGeom prst="rect">
            <a:avLst/>
          </a:prstGeom>
          <a:solidFill>
            <a:srgbClr val="64BD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C820A5-86D1-AA48-94A6-FF5A9DABDB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028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EECFE-2ADC-DE4D-96BD-72C6683AEB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en-RU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B196548-FDF7-BF4A-BE6E-5449297E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84" y="1914144"/>
            <a:ext cx="5309616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C642B-7F8A-AD4B-833B-0CDC4E956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984" y="3917801"/>
            <a:ext cx="5309617" cy="20005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890716-38D1-CF41-8745-001248AE70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895600"/>
            <a:ext cx="5334000" cy="307777"/>
          </a:xfrm>
        </p:spPr>
        <p:txBody>
          <a:bodyPr/>
          <a:lstStyle>
            <a:lvl1pPr>
              <a:defRPr lang="en-GB" sz="2000" b="0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C84BEBD4-BC9C-024C-BB9A-98CFE13A65D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629FAA-6E7A-7845-93E8-28B5CAE36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98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98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8EECFE-2ADC-DE4D-96BD-72C6683AEB3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398" y="557315"/>
            <a:ext cx="5562602" cy="5767286"/>
          </a:xfrm>
        </p:spPr>
        <p:txBody>
          <a:bodyPr/>
          <a:lstStyle/>
          <a:p>
            <a:endParaRPr lang="en-RU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B196548-FDF7-BF4A-BE6E-5449297E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8984" y="1914144"/>
            <a:ext cx="5309616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1C642B-7F8A-AD4B-833B-0CDC4E956A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48984" y="3917801"/>
            <a:ext cx="5309617" cy="2233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2890716-38D1-CF41-8745-001248AE703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4600" y="2895600"/>
            <a:ext cx="5334000" cy="307777"/>
          </a:xfrm>
        </p:spPr>
        <p:txBody>
          <a:bodyPr/>
          <a:lstStyle>
            <a:lvl1pPr>
              <a:defRPr lang="en-GB" sz="2000" b="0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B814DEE8-8626-254A-8A3C-570E4D63C1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3A818E-587A-C140-B56E-3B3A43E18E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80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984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AE09278-8F9D-5741-B041-B66F99CB23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1905000"/>
            <a:ext cx="5562600" cy="4419600"/>
          </a:xfrm>
        </p:spPr>
        <p:txBody>
          <a:bodyPr/>
          <a:lstStyle/>
          <a:p>
            <a:endParaRPr lang="en-RU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18BF92-E025-B34D-8A55-06C29350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358" y="533400"/>
            <a:ext cx="5534642" cy="914400"/>
          </a:xfrm>
        </p:spPr>
        <p:txBody>
          <a:bodyPr>
            <a:noAutofit/>
          </a:bodyPr>
          <a:lstStyle>
            <a:lvl1pPr>
              <a:lnSpc>
                <a:spcPts val="344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880FC524-77D3-F341-BE5D-BC86D42543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2295" y="3048000"/>
            <a:ext cx="5309617" cy="22331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0218D282-6FEF-7A4E-8730-86A38134B5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7911" y="1905000"/>
            <a:ext cx="5334000" cy="307777"/>
          </a:xfrm>
        </p:spPr>
        <p:txBody>
          <a:bodyPr/>
          <a:lstStyle>
            <a:lvl1pPr>
              <a:defRPr lang="en-GB" sz="2000" b="0" i="0" kern="0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B0EA7096-6FAE-084D-8719-89ACA1B605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83A74-2F4C-5F43-BD01-9ECBFB7451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230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  <p15:guide id="2" orient="horz" pos="912" userDrawn="1">
          <p15:clr>
            <a:srgbClr val="FBAE40"/>
          </p15:clr>
        </p15:guide>
        <p15:guide id="3" pos="3840" userDrawn="1">
          <p15:clr>
            <a:srgbClr val="FBAE40"/>
          </p15:clr>
        </p15:guide>
        <p15:guide id="4" pos="3984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15052D61-C63E-C44E-8969-69EBF2E2DA03}"/>
              </a:ext>
            </a:extLst>
          </p:cNvPr>
          <p:cNvSpPr/>
          <p:nvPr userDrawn="1"/>
        </p:nvSpPr>
        <p:spPr>
          <a:xfrm>
            <a:off x="1861" y="-16864"/>
            <a:ext cx="4236334" cy="6862134"/>
          </a:xfrm>
          <a:custGeom>
            <a:avLst/>
            <a:gdLst>
              <a:gd name="connsiteX0" fmla="*/ 0 w 4236334"/>
              <a:gd name="connsiteY0" fmla="*/ 11575 h 6852213"/>
              <a:gd name="connsiteX1" fmla="*/ 11575 w 4236334"/>
              <a:gd name="connsiteY1" fmla="*/ 6852213 h 6852213"/>
              <a:gd name="connsiteX2" fmla="*/ 775504 w 4236334"/>
              <a:gd name="connsiteY2" fmla="*/ 6852213 h 6852213"/>
              <a:gd name="connsiteX3" fmla="*/ 4236334 w 4236334"/>
              <a:gd name="connsiteY3" fmla="*/ 0 h 6852213"/>
              <a:gd name="connsiteX4" fmla="*/ 0 w 4236334"/>
              <a:gd name="connsiteY4" fmla="*/ 11575 h 6852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6334" h="6852213">
                <a:moveTo>
                  <a:pt x="0" y="11575"/>
                </a:moveTo>
                <a:cubicBezTo>
                  <a:pt x="3858" y="2291788"/>
                  <a:pt x="7717" y="4572000"/>
                  <a:pt x="11575" y="6852213"/>
                </a:cubicBezTo>
                <a:lnTo>
                  <a:pt x="775504" y="6852213"/>
                </a:lnTo>
                <a:lnTo>
                  <a:pt x="4236334" y="0"/>
                </a:lnTo>
                <a:lnTo>
                  <a:pt x="0" y="11575"/>
                </a:lnTo>
                <a:close/>
              </a:path>
            </a:pathLst>
          </a:custGeom>
          <a:solidFill>
            <a:srgbClr val="43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39F981B-0C80-BB41-92F1-1D86012EEF67}"/>
              </a:ext>
            </a:extLst>
          </p:cNvPr>
          <p:cNvGrpSpPr/>
          <p:nvPr userDrawn="1"/>
        </p:nvGrpSpPr>
        <p:grpSpPr>
          <a:xfrm>
            <a:off x="-5595" y="-13023"/>
            <a:ext cx="4243790" cy="6871493"/>
            <a:chOff x="0" y="-13023"/>
            <a:chExt cx="4243790" cy="6871493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121ACD4B-B18D-8742-9371-D079564BFE3F}"/>
                </a:ext>
              </a:extLst>
            </p:cNvPr>
            <p:cNvSpPr/>
            <p:nvPr userDrawn="1"/>
          </p:nvSpPr>
          <p:spPr>
            <a:xfrm>
              <a:off x="0" y="2546484"/>
              <a:ext cx="1611878" cy="4311986"/>
            </a:xfrm>
            <a:custGeom>
              <a:avLst/>
              <a:gdLst>
                <a:gd name="connsiteX0" fmla="*/ 790499 w 1611878"/>
                <a:gd name="connsiteY0" fmla="*/ 0 h 4305283"/>
                <a:gd name="connsiteX1" fmla="*/ 1611878 w 1611878"/>
                <a:gd name="connsiteY1" fmla="*/ 2663407 h 4305283"/>
                <a:gd name="connsiteX2" fmla="*/ 786884 w 1611878"/>
                <a:gd name="connsiteY2" fmla="*/ 4299411 h 4305283"/>
                <a:gd name="connsiteX3" fmla="*/ 0 w 1611878"/>
                <a:gd name="connsiteY3" fmla="*/ 4305283 h 4305283"/>
                <a:gd name="connsiteX4" fmla="*/ 0 w 1611878"/>
                <a:gd name="connsiteY4" fmla="*/ 340120 h 4305283"/>
                <a:gd name="connsiteX5" fmla="*/ 790499 w 1611878"/>
                <a:gd name="connsiteY5" fmla="*/ 0 h 4305283"/>
                <a:gd name="connsiteX0" fmla="*/ 790499 w 1611878"/>
                <a:gd name="connsiteY0" fmla="*/ 0 h 4305752"/>
                <a:gd name="connsiteX1" fmla="*/ 1611878 w 1611878"/>
                <a:gd name="connsiteY1" fmla="*/ 2663407 h 4305752"/>
                <a:gd name="connsiteX2" fmla="*/ 761484 w 1611878"/>
                <a:gd name="connsiteY2" fmla="*/ 4305752 h 4305752"/>
                <a:gd name="connsiteX3" fmla="*/ 0 w 1611878"/>
                <a:gd name="connsiteY3" fmla="*/ 4305283 h 4305752"/>
                <a:gd name="connsiteX4" fmla="*/ 0 w 1611878"/>
                <a:gd name="connsiteY4" fmla="*/ 340120 h 4305752"/>
                <a:gd name="connsiteX5" fmla="*/ 790499 w 1611878"/>
                <a:gd name="connsiteY5" fmla="*/ 0 h 430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1878" h="4305752">
                  <a:moveTo>
                    <a:pt x="790499" y="0"/>
                  </a:moveTo>
                  <a:lnTo>
                    <a:pt x="1611878" y="2663407"/>
                  </a:lnTo>
                  <a:lnTo>
                    <a:pt x="761484" y="4305752"/>
                  </a:lnTo>
                  <a:lnTo>
                    <a:pt x="0" y="4305283"/>
                  </a:lnTo>
                  <a:lnTo>
                    <a:pt x="0" y="340120"/>
                  </a:lnTo>
                  <a:lnTo>
                    <a:pt x="790499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371F6097-3632-CC49-B9BE-C27B974BB774}"/>
                </a:ext>
              </a:extLst>
            </p:cNvPr>
            <p:cNvSpPr/>
            <p:nvPr userDrawn="1"/>
          </p:nvSpPr>
          <p:spPr>
            <a:xfrm>
              <a:off x="0" y="-13023"/>
              <a:ext cx="790499" cy="2900120"/>
            </a:xfrm>
            <a:custGeom>
              <a:avLst/>
              <a:gdLst>
                <a:gd name="connsiteX0" fmla="*/ 0 w 790499"/>
                <a:gd name="connsiteY0" fmla="*/ 0 h 2895927"/>
                <a:gd name="connsiteX1" fmla="*/ 2303 w 790499"/>
                <a:gd name="connsiteY1" fmla="*/ 0 h 2895927"/>
                <a:gd name="connsiteX2" fmla="*/ 790499 w 790499"/>
                <a:gd name="connsiteY2" fmla="*/ 2555807 h 2895927"/>
                <a:gd name="connsiteX3" fmla="*/ 0 w 790499"/>
                <a:gd name="connsiteY3" fmla="*/ 2895927 h 2895927"/>
                <a:gd name="connsiteX4" fmla="*/ 0 w 790499"/>
                <a:gd name="connsiteY4" fmla="*/ 0 h 2895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0499" h="2895927">
                  <a:moveTo>
                    <a:pt x="0" y="0"/>
                  </a:moveTo>
                  <a:lnTo>
                    <a:pt x="2303" y="0"/>
                  </a:lnTo>
                  <a:lnTo>
                    <a:pt x="790499" y="2555807"/>
                  </a:lnTo>
                  <a:lnTo>
                    <a:pt x="0" y="28959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AC86B4CD-0E0F-D348-99C4-637F710E233D}"/>
                </a:ext>
              </a:extLst>
            </p:cNvPr>
            <p:cNvSpPr/>
            <p:nvPr userDrawn="1"/>
          </p:nvSpPr>
          <p:spPr>
            <a:xfrm>
              <a:off x="790499" y="1355433"/>
              <a:ext cx="2764212" cy="3858315"/>
            </a:xfrm>
            <a:custGeom>
              <a:avLst/>
              <a:gdLst>
                <a:gd name="connsiteX0" fmla="*/ 2764212 w 2764212"/>
                <a:gd name="connsiteY0" fmla="*/ 0 h 3852737"/>
                <a:gd name="connsiteX1" fmla="*/ 821379 w 2764212"/>
                <a:gd name="connsiteY1" fmla="*/ 3852737 h 3852737"/>
                <a:gd name="connsiteX2" fmla="*/ 0 w 2764212"/>
                <a:gd name="connsiteY2" fmla="*/ 1189330 h 3852737"/>
                <a:gd name="connsiteX3" fmla="*/ 2764212 w 2764212"/>
                <a:gd name="connsiteY3" fmla="*/ 0 h 3852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4212" h="3852737">
                  <a:moveTo>
                    <a:pt x="2764212" y="0"/>
                  </a:moveTo>
                  <a:lnTo>
                    <a:pt x="821379" y="3852737"/>
                  </a:lnTo>
                  <a:lnTo>
                    <a:pt x="0" y="1189330"/>
                  </a:lnTo>
                  <a:lnTo>
                    <a:pt x="2764212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1FAC452B-71E4-2D43-B3ED-54BB65823F17}"/>
                </a:ext>
              </a:extLst>
            </p:cNvPr>
            <p:cNvSpPr/>
            <p:nvPr userDrawn="1"/>
          </p:nvSpPr>
          <p:spPr>
            <a:xfrm>
              <a:off x="1997131" y="-13022"/>
              <a:ext cx="2246659" cy="956760"/>
            </a:xfrm>
            <a:custGeom>
              <a:avLst/>
              <a:gdLst>
                <a:gd name="connsiteX0" fmla="*/ 0 w 2246659"/>
                <a:gd name="connsiteY0" fmla="*/ 0 h 945866"/>
                <a:gd name="connsiteX1" fmla="*/ 2246659 w 2246659"/>
                <a:gd name="connsiteY1" fmla="*/ 0 h 945866"/>
                <a:gd name="connsiteX2" fmla="*/ 1769684 w 2246659"/>
                <a:gd name="connsiteY2" fmla="*/ 945866 h 945866"/>
                <a:gd name="connsiteX3" fmla="*/ 0 w 2246659"/>
                <a:gd name="connsiteY3" fmla="*/ 0 h 945866"/>
                <a:gd name="connsiteX0" fmla="*/ 0 w 2246659"/>
                <a:gd name="connsiteY0" fmla="*/ 0 h 955377"/>
                <a:gd name="connsiteX1" fmla="*/ 2246659 w 2246659"/>
                <a:gd name="connsiteY1" fmla="*/ 0 h 955377"/>
                <a:gd name="connsiteX2" fmla="*/ 1766509 w 2246659"/>
                <a:gd name="connsiteY2" fmla="*/ 955377 h 955377"/>
                <a:gd name="connsiteX3" fmla="*/ 0 w 2246659"/>
                <a:gd name="connsiteY3" fmla="*/ 0 h 9553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6659" h="955377">
                  <a:moveTo>
                    <a:pt x="0" y="0"/>
                  </a:moveTo>
                  <a:lnTo>
                    <a:pt x="2246659" y="0"/>
                  </a:lnTo>
                  <a:lnTo>
                    <a:pt x="1766509" y="95537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BC258AA-F1DD-B347-80FA-58240C8078F1}"/>
                </a:ext>
              </a:extLst>
            </p:cNvPr>
            <p:cNvSpPr/>
            <p:nvPr userDrawn="1"/>
          </p:nvSpPr>
          <p:spPr>
            <a:xfrm>
              <a:off x="2303" y="-7842"/>
              <a:ext cx="3764511" cy="2559507"/>
            </a:xfrm>
            <a:custGeom>
              <a:avLst/>
              <a:gdLst>
                <a:gd name="connsiteX0" fmla="*/ 0 w 3764511"/>
                <a:gd name="connsiteY0" fmla="*/ 0 h 2555807"/>
                <a:gd name="connsiteX1" fmla="*/ 1994827 w 3764511"/>
                <a:gd name="connsiteY1" fmla="*/ 0 h 2555807"/>
                <a:gd name="connsiteX2" fmla="*/ 3764511 w 3764511"/>
                <a:gd name="connsiteY2" fmla="*/ 945866 h 2555807"/>
                <a:gd name="connsiteX3" fmla="*/ 3552408 w 3764511"/>
                <a:gd name="connsiteY3" fmla="*/ 1366477 h 2555807"/>
                <a:gd name="connsiteX4" fmla="*/ 788196 w 3764511"/>
                <a:gd name="connsiteY4" fmla="*/ 2555807 h 2555807"/>
                <a:gd name="connsiteX5" fmla="*/ 0 w 3764511"/>
                <a:gd name="connsiteY5" fmla="*/ 0 h 2555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4511" h="2555807">
                  <a:moveTo>
                    <a:pt x="0" y="0"/>
                  </a:moveTo>
                  <a:lnTo>
                    <a:pt x="1994827" y="0"/>
                  </a:lnTo>
                  <a:lnTo>
                    <a:pt x="3764511" y="945866"/>
                  </a:lnTo>
                  <a:lnTo>
                    <a:pt x="3552408" y="1366477"/>
                  </a:lnTo>
                  <a:lnTo>
                    <a:pt x="788196" y="2555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9A7A1E91-080D-2946-988E-243F93B068F6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61358" y="533400"/>
            <a:ext cx="2486642" cy="21336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RU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C9149A5-2DC3-D849-ACAE-3434FE33D3FB}"/>
              </a:ext>
            </a:extLst>
          </p:cNvPr>
          <p:cNvSpPr/>
          <p:nvPr userDrawn="1"/>
        </p:nvSpPr>
        <p:spPr>
          <a:xfrm>
            <a:off x="726141" y="-16903"/>
            <a:ext cx="11483788" cy="6888350"/>
          </a:xfrm>
          <a:custGeom>
            <a:avLst/>
            <a:gdLst>
              <a:gd name="connsiteX0" fmla="*/ 3455894 w 11483788"/>
              <a:gd name="connsiteY0" fmla="*/ 26894 h 6898341"/>
              <a:gd name="connsiteX1" fmla="*/ 0 w 11483788"/>
              <a:gd name="connsiteY1" fmla="*/ 6898341 h 6898341"/>
              <a:gd name="connsiteX2" fmla="*/ 11483788 w 11483788"/>
              <a:gd name="connsiteY2" fmla="*/ 6898341 h 6898341"/>
              <a:gd name="connsiteX3" fmla="*/ 11470341 w 11483788"/>
              <a:gd name="connsiteY3" fmla="*/ 0 h 6898341"/>
              <a:gd name="connsiteX4" fmla="*/ 3455894 w 11483788"/>
              <a:gd name="connsiteY4" fmla="*/ 26894 h 6898341"/>
              <a:gd name="connsiteX0" fmla="*/ 3455894 w 11483788"/>
              <a:gd name="connsiteY0" fmla="*/ 0 h 6898380"/>
              <a:gd name="connsiteX1" fmla="*/ 0 w 11483788"/>
              <a:gd name="connsiteY1" fmla="*/ 6898380 h 6898380"/>
              <a:gd name="connsiteX2" fmla="*/ 11483788 w 11483788"/>
              <a:gd name="connsiteY2" fmla="*/ 6898380 h 6898380"/>
              <a:gd name="connsiteX3" fmla="*/ 11470341 w 11483788"/>
              <a:gd name="connsiteY3" fmla="*/ 39 h 6898380"/>
              <a:gd name="connsiteX4" fmla="*/ 3455894 w 11483788"/>
              <a:gd name="connsiteY4" fmla="*/ 0 h 6898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83788" h="6898380">
                <a:moveTo>
                  <a:pt x="3455894" y="0"/>
                </a:moveTo>
                <a:lnTo>
                  <a:pt x="0" y="6898380"/>
                </a:lnTo>
                <a:lnTo>
                  <a:pt x="11483788" y="6898380"/>
                </a:lnTo>
                <a:cubicBezTo>
                  <a:pt x="11479306" y="4598933"/>
                  <a:pt x="11474823" y="2299486"/>
                  <a:pt x="11470341" y="39"/>
                </a:cubicBezTo>
                <a:lnTo>
                  <a:pt x="345589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18B26591-A549-2C45-9262-F15A8EA96D32}"/>
              </a:ext>
            </a:extLst>
          </p:cNvPr>
          <p:cNvSpPr>
            <a:spLocks noGrp="1"/>
          </p:cNvSpPr>
          <p:nvPr userDrawn="1"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1471BB1-7204-AD45-9ED7-718712579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028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3400" y="1600200"/>
            <a:ext cx="10957581" cy="2000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Title Placeholder 3">
            <a:extLst>
              <a:ext uri="{FF2B5EF4-FFF2-40B4-BE49-F238E27FC236}">
                <a16:creationId xmlns:a16="http://schemas.microsoft.com/office/drawing/2014/main" id="{A6E7707F-3C10-F040-B2C5-2DF74AA13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10820400" cy="8382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en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73" r:id="rId5"/>
    <p:sldLayoutId id="2147483669" r:id="rId6"/>
    <p:sldLayoutId id="2147483670" r:id="rId7"/>
    <p:sldLayoutId id="2147483671" r:id="rId8"/>
    <p:sldLayoutId id="2147483666" r:id="rId9"/>
    <p:sldLayoutId id="2147483667" r:id="rId10"/>
    <p:sldLayoutId id="2147483664" r:id="rId11"/>
    <p:sldLayoutId id="2147483674" r:id="rId12"/>
    <p:sldLayoutId id="2147483675" r:id="rId13"/>
    <p:sldLayoutId id="2147483676" r:id="rId14"/>
    <p:sldLayoutId id="2147483665" r:id="rId15"/>
    <p:sldLayoutId id="2147483668" r:id="rId16"/>
  </p:sldLayoutIdLst>
  <p:hf hdr="0" ftr="0" dt="0"/>
  <p:txStyles>
    <p:titleStyle>
      <a:lvl1pPr>
        <a:defRPr sz="3200" b="1" i="0" baseline="0">
          <a:latin typeface="Bebas Neue Bold" panose="020B0606020202050201" pitchFamily="34" charset="77"/>
          <a:ea typeface="Roboto" panose="02000000000000000000" pitchFamily="2" charset="0"/>
          <a:cs typeface="+mj-cs"/>
        </a:defRPr>
      </a:lvl1pPr>
    </p:titleStyle>
    <p:bodyStyle>
      <a:lvl1pPr marL="0">
        <a:defRPr sz="13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+mn-cs"/>
        </a:defRPr>
      </a:lvl1pPr>
      <a:lvl2pPr marL="608742">
        <a:defRPr>
          <a:latin typeface="+mn-lt"/>
          <a:ea typeface="+mn-ea"/>
          <a:cs typeface="+mn-cs"/>
        </a:defRPr>
      </a:lvl2pPr>
      <a:lvl3pPr marL="1217483">
        <a:defRPr>
          <a:latin typeface="+mn-lt"/>
          <a:ea typeface="+mn-ea"/>
          <a:cs typeface="+mn-cs"/>
        </a:defRPr>
      </a:lvl3pPr>
      <a:lvl4pPr marL="1826225">
        <a:defRPr>
          <a:latin typeface="+mn-lt"/>
          <a:ea typeface="+mn-ea"/>
          <a:cs typeface="+mn-cs"/>
        </a:defRPr>
      </a:lvl4pPr>
      <a:lvl5pPr marL="2434965">
        <a:defRPr>
          <a:latin typeface="+mn-lt"/>
          <a:ea typeface="+mn-ea"/>
          <a:cs typeface="+mn-cs"/>
        </a:defRPr>
      </a:lvl5pPr>
      <a:lvl6pPr marL="3043707">
        <a:defRPr>
          <a:latin typeface="+mn-lt"/>
          <a:ea typeface="+mn-ea"/>
          <a:cs typeface="+mn-cs"/>
        </a:defRPr>
      </a:lvl6pPr>
      <a:lvl7pPr marL="3652448">
        <a:defRPr>
          <a:latin typeface="+mn-lt"/>
          <a:ea typeface="+mn-ea"/>
          <a:cs typeface="+mn-cs"/>
        </a:defRPr>
      </a:lvl7pPr>
      <a:lvl8pPr marL="4261190">
        <a:defRPr>
          <a:latin typeface="+mn-lt"/>
          <a:ea typeface="+mn-ea"/>
          <a:cs typeface="+mn-cs"/>
        </a:defRPr>
      </a:lvl8pPr>
      <a:lvl9pPr marL="486993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8742">
        <a:defRPr>
          <a:latin typeface="+mn-lt"/>
          <a:ea typeface="+mn-ea"/>
          <a:cs typeface="+mn-cs"/>
        </a:defRPr>
      </a:lvl2pPr>
      <a:lvl3pPr marL="1217483">
        <a:defRPr>
          <a:latin typeface="+mn-lt"/>
          <a:ea typeface="+mn-ea"/>
          <a:cs typeface="+mn-cs"/>
        </a:defRPr>
      </a:lvl3pPr>
      <a:lvl4pPr marL="1826225">
        <a:defRPr>
          <a:latin typeface="+mn-lt"/>
          <a:ea typeface="+mn-ea"/>
          <a:cs typeface="+mn-cs"/>
        </a:defRPr>
      </a:lvl4pPr>
      <a:lvl5pPr marL="2434965">
        <a:defRPr>
          <a:latin typeface="+mn-lt"/>
          <a:ea typeface="+mn-ea"/>
          <a:cs typeface="+mn-cs"/>
        </a:defRPr>
      </a:lvl5pPr>
      <a:lvl6pPr marL="3043707">
        <a:defRPr>
          <a:latin typeface="+mn-lt"/>
          <a:ea typeface="+mn-ea"/>
          <a:cs typeface="+mn-cs"/>
        </a:defRPr>
      </a:lvl6pPr>
      <a:lvl7pPr marL="3652448">
        <a:defRPr>
          <a:latin typeface="+mn-lt"/>
          <a:ea typeface="+mn-ea"/>
          <a:cs typeface="+mn-cs"/>
        </a:defRPr>
      </a:lvl7pPr>
      <a:lvl8pPr marL="4261190">
        <a:defRPr>
          <a:latin typeface="+mn-lt"/>
          <a:ea typeface="+mn-ea"/>
          <a:cs typeface="+mn-cs"/>
        </a:defRPr>
      </a:lvl8pPr>
      <a:lvl9pPr marL="4869930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36" userDrawn="1">
          <p15:clr>
            <a:srgbClr val="F26B43"/>
          </p15:clr>
        </p15:guide>
        <p15:guide id="2" pos="336" userDrawn="1">
          <p15:clr>
            <a:srgbClr val="F26B43"/>
          </p15:clr>
        </p15:guide>
        <p15:guide id="3" pos="7344" userDrawn="1">
          <p15:clr>
            <a:srgbClr val="F26B43"/>
          </p15:clr>
        </p15:guide>
        <p15:guide id="4" orient="horz" pos="3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9" Type="http://schemas.openxmlformats.org/officeDocument/2006/relationships/image" Target="../media/image54.svg"/><Relationship Id="rId21" Type="http://schemas.openxmlformats.org/officeDocument/2006/relationships/image" Target="../media/image36.svg"/><Relationship Id="rId34" Type="http://schemas.openxmlformats.org/officeDocument/2006/relationships/image" Target="../media/image49.png"/><Relationship Id="rId42" Type="http://schemas.openxmlformats.org/officeDocument/2006/relationships/image" Target="../media/image57.png"/><Relationship Id="rId47" Type="http://schemas.openxmlformats.org/officeDocument/2006/relationships/image" Target="../media/image62.svg"/><Relationship Id="rId50" Type="http://schemas.openxmlformats.org/officeDocument/2006/relationships/hyperlink" Target="https://disk.yandex.ru/d/x9VXWxsve0vI5g" TargetMode="External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9" Type="http://schemas.openxmlformats.org/officeDocument/2006/relationships/image" Target="../media/image44.svg"/><Relationship Id="rId11" Type="http://schemas.openxmlformats.org/officeDocument/2006/relationships/image" Target="../media/image26.svg"/><Relationship Id="rId24" Type="http://schemas.openxmlformats.org/officeDocument/2006/relationships/image" Target="../media/image39.png"/><Relationship Id="rId32" Type="http://schemas.openxmlformats.org/officeDocument/2006/relationships/image" Target="../media/image47.png"/><Relationship Id="rId37" Type="http://schemas.openxmlformats.org/officeDocument/2006/relationships/image" Target="../media/image52.svg"/><Relationship Id="rId40" Type="http://schemas.openxmlformats.org/officeDocument/2006/relationships/image" Target="../media/image55.png"/><Relationship Id="rId45" Type="http://schemas.openxmlformats.org/officeDocument/2006/relationships/image" Target="../media/image60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23" Type="http://schemas.openxmlformats.org/officeDocument/2006/relationships/image" Target="../media/image38.svg"/><Relationship Id="rId28" Type="http://schemas.openxmlformats.org/officeDocument/2006/relationships/image" Target="../media/image43.png"/><Relationship Id="rId36" Type="http://schemas.openxmlformats.org/officeDocument/2006/relationships/image" Target="../media/image51.png"/><Relationship Id="rId49" Type="http://schemas.openxmlformats.org/officeDocument/2006/relationships/image" Target="../media/image64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31" Type="http://schemas.openxmlformats.org/officeDocument/2006/relationships/image" Target="../media/image46.svg"/><Relationship Id="rId44" Type="http://schemas.openxmlformats.org/officeDocument/2006/relationships/image" Target="../media/image59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Relationship Id="rId22" Type="http://schemas.openxmlformats.org/officeDocument/2006/relationships/image" Target="../media/image37.png"/><Relationship Id="rId27" Type="http://schemas.openxmlformats.org/officeDocument/2006/relationships/image" Target="../media/image42.svg"/><Relationship Id="rId30" Type="http://schemas.openxmlformats.org/officeDocument/2006/relationships/image" Target="../media/image45.png"/><Relationship Id="rId35" Type="http://schemas.openxmlformats.org/officeDocument/2006/relationships/image" Target="../media/image50.svg"/><Relationship Id="rId43" Type="http://schemas.openxmlformats.org/officeDocument/2006/relationships/image" Target="../media/image58.svg"/><Relationship Id="rId48" Type="http://schemas.openxmlformats.org/officeDocument/2006/relationships/image" Target="../media/image63.png"/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5" Type="http://schemas.openxmlformats.org/officeDocument/2006/relationships/image" Target="../media/image40.svg"/><Relationship Id="rId33" Type="http://schemas.openxmlformats.org/officeDocument/2006/relationships/image" Target="../media/image48.svg"/><Relationship Id="rId38" Type="http://schemas.openxmlformats.org/officeDocument/2006/relationships/image" Target="../media/image53.png"/><Relationship Id="rId46" Type="http://schemas.openxmlformats.org/officeDocument/2006/relationships/image" Target="../media/image61.png"/><Relationship Id="rId20" Type="http://schemas.openxmlformats.org/officeDocument/2006/relationships/image" Target="../media/image35.png"/><Relationship Id="rId41" Type="http://schemas.openxmlformats.org/officeDocument/2006/relationships/image" Target="../media/image5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9.png"/><Relationship Id="rId117" Type="http://schemas.openxmlformats.org/officeDocument/2006/relationships/image" Target="../media/image46.svg"/><Relationship Id="rId21" Type="http://schemas.openxmlformats.org/officeDocument/2006/relationships/image" Target="../media/image84.svg"/><Relationship Id="rId42" Type="http://schemas.openxmlformats.org/officeDocument/2006/relationships/image" Target="../media/image105.png"/><Relationship Id="rId47" Type="http://schemas.openxmlformats.org/officeDocument/2006/relationships/image" Target="../media/image110.svg"/><Relationship Id="rId63" Type="http://schemas.openxmlformats.org/officeDocument/2006/relationships/image" Target="../media/image126.svg"/><Relationship Id="rId68" Type="http://schemas.openxmlformats.org/officeDocument/2006/relationships/image" Target="../media/image131.png"/><Relationship Id="rId84" Type="http://schemas.openxmlformats.org/officeDocument/2006/relationships/image" Target="../media/image145.png"/><Relationship Id="rId89" Type="http://schemas.openxmlformats.org/officeDocument/2006/relationships/image" Target="../media/image150.svg"/><Relationship Id="rId112" Type="http://schemas.openxmlformats.org/officeDocument/2006/relationships/image" Target="../media/image171.png"/><Relationship Id="rId16" Type="http://schemas.openxmlformats.org/officeDocument/2006/relationships/image" Target="../media/image79.png"/><Relationship Id="rId107" Type="http://schemas.openxmlformats.org/officeDocument/2006/relationships/image" Target="../media/image44.svg"/><Relationship Id="rId11" Type="http://schemas.openxmlformats.org/officeDocument/2006/relationships/image" Target="../media/image74.svg"/><Relationship Id="rId32" Type="http://schemas.openxmlformats.org/officeDocument/2006/relationships/image" Target="../media/image95.png"/><Relationship Id="rId37" Type="http://schemas.openxmlformats.org/officeDocument/2006/relationships/image" Target="../media/image100.svg"/><Relationship Id="rId53" Type="http://schemas.openxmlformats.org/officeDocument/2006/relationships/image" Target="../media/image116.svg"/><Relationship Id="rId58" Type="http://schemas.openxmlformats.org/officeDocument/2006/relationships/image" Target="../media/image121.png"/><Relationship Id="rId74" Type="http://schemas.openxmlformats.org/officeDocument/2006/relationships/image" Target="../media/image137.png"/><Relationship Id="rId79" Type="http://schemas.openxmlformats.org/officeDocument/2006/relationships/image" Target="../media/image140.svg"/><Relationship Id="rId102" Type="http://schemas.openxmlformats.org/officeDocument/2006/relationships/image" Target="../media/image163.png"/><Relationship Id="rId5" Type="http://schemas.openxmlformats.org/officeDocument/2006/relationships/image" Target="../media/image68.svg"/><Relationship Id="rId90" Type="http://schemas.openxmlformats.org/officeDocument/2006/relationships/image" Target="../media/image151.png"/><Relationship Id="rId95" Type="http://schemas.openxmlformats.org/officeDocument/2006/relationships/image" Target="../media/image156.svg"/><Relationship Id="rId22" Type="http://schemas.openxmlformats.org/officeDocument/2006/relationships/image" Target="../media/image85.png"/><Relationship Id="rId27" Type="http://schemas.openxmlformats.org/officeDocument/2006/relationships/image" Target="../media/image90.svg"/><Relationship Id="rId43" Type="http://schemas.openxmlformats.org/officeDocument/2006/relationships/image" Target="../media/image106.svg"/><Relationship Id="rId48" Type="http://schemas.openxmlformats.org/officeDocument/2006/relationships/image" Target="../media/image111.png"/><Relationship Id="rId64" Type="http://schemas.openxmlformats.org/officeDocument/2006/relationships/image" Target="../media/image127.png"/><Relationship Id="rId69" Type="http://schemas.openxmlformats.org/officeDocument/2006/relationships/image" Target="../media/image132.svg"/><Relationship Id="rId113" Type="http://schemas.openxmlformats.org/officeDocument/2006/relationships/image" Target="../media/image172.svg"/><Relationship Id="rId118" Type="http://schemas.openxmlformats.org/officeDocument/2006/relationships/image" Target="../media/image175.png"/><Relationship Id="rId80" Type="http://schemas.openxmlformats.org/officeDocument/2006/relationships/image" Target="../media/image141.png"/><Relationship Id="rId85" Type="http://schemas.openxmlformats.org/officeDocument/2006/relationships/image" Target="../media/image146.svg"/><Relationship Id="rId12" Type="http://schemas.openxmlformats.org/officeDocument/2006/relationships/image" Target="../media/image75.png"/><Relationship Id="rId17" Type="http://schemas.openxmlformats.org/officeDocument/2006/relationships/image" Target="../media/image80.svg"/><Relationship Id="rId33" Type="http://schemas.openxmlformats.org/officeDocument/2006/relationships/image" Target="../media/image96.svg"/><Relationship Id="rId38" Type="http://schemas.openxmlformats.org/officeDocument/2006/relationships/image" Target="../media/image101.png"/><Relationship Id="rId59" Type="http://schemas.openxmlformats.org/officeDocument/2006/relationships/image" Target="../media/image122.svg"/><Relationship Id="rId103" Type="http://schemas.openxmlformats.org/officeDocument/2006/relationships/image" Target="../media/image164.svg"/><Relationship Id="rId108" Type="http://schemas.openxmlformats.org/officeDocument/2006/relationships/image" Target="../media/image167.png"/><Relationship Id="rId54" Type="http://schemas.openxmlformats.org/officeDocument/2006/relationships/image" Target="../media/image117.png"/><Relationship Id="rId70" Type="http://schemas.openxmlformats.org/officeDocument/2006/relationships/image" Target="../media/image133.png"/><Relationship Id="rId75" Type="http://schemas.openxmlformats.org/officeDocument/2006/relationships/image" Target="../media/image138.svg"/><Relationship Id="rId91" Type="http://schemas.openxmlformats.org/officeDocument/2006/relationships/image" Target="../media/image152.svg"/><Relationship Id="rId96" Type="http://schemas.openxmlformats.org/officeDocument/2006/relationships/image" Target="../media/image15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23" Type="http://schemas.openxmlformats.org/officeDocument/2006/relationships/image" Target="../media/image86.svg"/><Relationship Id="rId28" Type="http://schemas.openxmlformats.org/officeDocument/2006/relationships/image" Target="../media/image91.png"/><Relationship Id="rId49" Type="http://schemas.openxmlformats.org/officeDocument/2006/relationships/image" Target="../media/image112.svg"/><Relationship Id="rId114" Type="http://schemas.openxmlformats.org/officeDocument/2006/relationships/image" Target="../media/image173.png"/><Relationship Id="rId119" Type="http://schemas.openxmlformats.org/officeDocument/2006/relationships/image" Target="../media/image176.svg"/><Relationship Id="rId44" Type="http://schemas.openxmlformats.org/officeDocument/2006/relationships/image" Target="../media/image107.png"/><Relationship Id="rId60" Type="http://schemas.openxmlformats.org/officeDocument/2006/relationships/image" Target="../media/image123.png"/><Relationship Id="rId65" Type="http://schemas.openxmlformats.org/officeDocument/2006/relationships/image" Target="../media/image128.svg"/><Relationship Id="rId81" Type="http://schemas.openxmlformats.org/officeDocument/2006/relationships/image" Target="../media/image142.svg"/><Relationship Id="rId86" Type="http://schemas.openxmlformats.org/officeDocument/2006/relationships/image" Target="../media/image147.png"/><Relationship Id="rId4" Type="http://schemas.openxmlformats.org/officeDocument/2006/relationships/image" Target="../media/image67.png"/><Relationship Id="rId9" Type="http://schemas.openxmlformats.org/officeDocument/2006/relationships/image" Target="../media/image72.sv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39" Type="http://schemas.openxmlformats.org/officeDocument/2006/relationships/image" Target="../media/image102.svg"/><Relationship Id="rId109" Type="http://schemas.openxmlformats.org/officeDocument/2006/relationships/image" Target="../media/image168.svg"/><Relationship Id="rId34" Type="http://schemas.openxmlformats.org/officeDocument/2006/relationships/image" Target="../media/image97.png"/><Relationship Id="rId50" Type="http://schemas.openxmlformats.org/officeDocument/2006/relationships/image" Target="../media/image113.png"/><Relationship Id="rId55" Type="http://schemas.openxmlformats.org/officeDocument/2006/relationships/image" Target="../media/image118.svg"/><Relationship Id="rId76" Type="http://schemas.openxmlformats.org/officeDocument/2006/relationships/image" Target="../media/image41.png"/><Relationship Id="rId97" Type="http://schemas.openxmlformats.org/officeDocument/2006/relationships/image" Target="../media/image158.svg"/><Relationship Id="rId104" Type="http://schemas.openxmlformats.org/officeDocument/2006/relationships/image" Target="../media/image165.png"/><Relationship Id="rId120" Type="http://schemas.openxmlformats.org/officeDocument/2006/relationships/image" Target="../media/image47.png"/><Relationship Id="rId7" Type="http://schemas.openxmlformats.org/officeDocument/2006/relationships/image" Target="../media/image70.svg"/><Relationship Id="rId71" Type="http://schemas.openxmlformats.org/officeDocument/2006/relationships/image" Target="../media/image134.svg"/><Relationship Id="rId92" Type="http://schemas.openxmlformats.org/officeDocument/2006/relationships/image" Target="../media/image153.png"/><Relationship Id="rId2" Type="http://schemas.openxmlformats.org/officeDocument/2006/relationships/image" Target="../media/image65.png"/><Relationship Id="rId29" Type="http://schemas.openxmlformats.org/officeDocument/2006/relationships/image" Target="../media/image92.svg"/><Relationship Id="rId24" Type="http://schemas.openxmlformats.org/officeDocument/2006/relationships/image" Target="../media/image87.png"/><Relationship Id="rId40" Type="http://schemas.openxmlformats.org/officeDocument/2006/relationships/image" Target="../media/image103.png"/><Relationship Id="rId45" Type="http://schemas.openxmlformats.org/officeDocument/2006/relationships/image" Target="../media/image108.svg"/><Relationship Id="rId66" Type="http://schemas.openxmlformats.org/officeDocument/2006/relationships/image" Target="../media/image129.png"/><Relationship Id="rId87" Type="http://schemas.openxmlformats.org/officeDocument/2006/relationships/image" Target="../media/image148.svg"/><Relationship Id="rId110" Type="http://schemas.openxmlformats.org/officeDocument/2006/relationships/image" Target="../media/image169.png"/><Relationship Id="rId115" Type="http://schemas.openxmlformats.org/officeDocument/2006/relationships/image" Target="../media/image174.svg"/><Relationship Id="rId61" Type="http://schemas.openxmlformats.org/officeDocument/2006/relationships/image" Target="../media/image124.svg"/><Relationship Id="rId82" Type="http://schemas.openxmlformats.org/officeDocument/2006/relationships/image" Target="../media/image143.png"/><Relationship Id="rId19" Type="http://schemas.openxmlformats.org/officeDocument/2006/relationships/image" Target="../media/image82.svg"/><Relationship Id="rId14" Type="http://schemas.openxmlformats.org/officeDocument/2006/relationships/image" Target="../media/image77.png"/><Relationship Id="rId30" Type="http://schemas.openxmlformats.org/officeDocument/2006/relationships/image" Target="../media/image93.png"/><Relationship Id="rId35" Type="http://schemas.openxmlformats.org/officeDocument/2006/relationships/image" Target="../media/image98.svg"/><Relationship Id="rId56" Type="http://schemas.openxmlformats.org/officeDocument/2006/relationships/image" Target="../media/image119.png"/><Relationship Id="rId77" Type="http://schemas.openxmlformats.org/officeDocument/2006/relationships/image" Target="../media/image42.svg"/><Relationship Id="rId100" Type="http://schemas.openxmlformats.org/officeDocument/2006/relationships/image" Target="../media/image161.png"/><Relationship Id="rId105" Type="http://schemas.openxmlformats.org/officeDocument/2006/relationships/image" Target="../media/image166.svg"/><Relationship Id="rId8" Type="http://schemas.openxmlformats.org/officeDocument/2006/relationships/image" Target="../media/image71.png"/><Relationship Id="rId51" Type="http://schemas.openxmlformats.org/officeDocument/2006/relationships/image" Target="../media/image114.svg"/><Relationship Id="rId72" Type="http://schemas.openxmlformats.org/officeDocument/2006/relationships/image" Target="../media/image135.png"/><Relationship Id="rId93" Type="http://schemas.openxmlformats.org/officeDocument/2006/relationships/image" Target="../media/image154.svg"/><Relationship Id="rId98" Type="http://schemas.openxmlformats.org/officeDocument/2006/relationships/image" Target="../media/image159.png"/><Relationship Id="rId121" Type="http://schemas.openxmlformats.org/officeDocument/2006/relationships/image" Target="../media/image48.svg"/><Relationship Id="rId3" Type="http://schemas.openxmlformats.org/officeDocument/2006/relationships/image" Target="../media/image66.svg"/><Relationship Id="rId25" Type="http://schemas.openxmlformats.org/officeDocument/2006/relationships/image" Target="../media/image88.svg"/><Relationship Id="rId46" Type="http://schemas.openxmlformats.org/officeDocument/2006/relationships/image" Target="../media/image109.png"/><Relationship Id="rId67" Type="http://schemas.openxmlformats.org/officeDocument/2006/relationships/image" Target="../media/image130.svg"/><Relationship Id="rId116" Type="http://schemas.openxmlformats.org/officeDocument/2006/relationships/image" Target="../media/image45.png"/><Relationship Id="rId20" Type="http://schemas.openxmlformats.org/officeDocument/2006/relationships/image" Target="../media/image83.png"/><Relationship Id="rId41" Type="http://schemas.openxmlformats.org/officeDocument/2006/relationships/image" Target="../media/image104.svg"/><Relationship Id="rId62" Type="http://schemas.openxmlformats.org/officeDocument/2006/relationships/image" Target="../media/image125.png"/><Relationship Id="rId83" Type="http://schemas.openxmlformats.org/officeDocument/2006/relationships/image" Target="../media/image144.svg"/><Relationship Id="rId88" Type="http://schemas.openxmlformats.org/officeDocument/2006/relationships/image" Target="../media/image149.png"/><Relationship Id="rId111" Type="http://schemas.openxmlformats.org/officeDocument/2006/relationships/image" Target="../media/image170.svg"/><Relationship Id="rId15" Type="http://schemas.openxmlformats.org/officeDocument/2006/relationships/image" Target="../media/image78.svg"/><Relationship Id="rId36" Type="http://schemas.openxmlformats.org/officeDocument/2006/relationships/image" Target="../media/image99.png"/><Relationship Id="rId57" Type="http://schemas.openxmlformats.org/officeDocument/2006/relationships/image" Target="../media/image120.svg"/><Relationship Id="rId106" Type="http://schemas.openxmlformats.org/officeDocument/2006/relationships/image" Target="../media/image43.png"/><Relationship Id="rId10" Type="http://schemas.openxmlformats.org/officeDocument/2006/relationships/image" Target="../media/image73.png"/><Relationship Id="rId31" Type="http://schemas.openxmlformats.org/officeDocument/2006/relationships/image" Target="../media/image94.svg"/><Relationship Id="rId52" Type="http://schemas.openxmlformats.org/officeDocument/2006/relationships/image" Target="../media/image115.png"/><Relationship Id="rId73" Type="http://schemas.openxmlformats.org/officeDocument/2006/relationships/image" Target="../media/image136.svg"/><Relationship Id="rId78" Type="http://schemas.openxmlformats.org/officeDocument/2006/relationships/image" Target="../media/image139.png"/><Relationship Id="rId94" Type="http://schemas.openxmlformats.org/officeDocument/2006/relationships/image" Target="../media/image155.png"/><Relationship Id="rId99" Type="http://schemas.openxmlformats.org/officeDocument/2006/relationships/image" Target="../media/image160.svg"/><Relationship Id="rId101" Type="http://schemas.openxmlformats.org/officeDocument/2006/relationships/image" Target="../media/image162.svg"/></Relationships>
</file>

<file path=ppt/slides/_rels/slide2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5.png"/><Relationship Id="rId117" Type="http://schemas.openxmlformats.org/officeDocument/2006/relationships/image" Target="../media/image268.svg"/><Relationship Id="rId21" Type="http://schemas.openxmlformats.org/officeDocument/2006/relationships/image" Target="../media/image20.svg"/><Relationship Id="rId42" Type="http://schemas.openxmlformats.org/officeDocument/2006/relationships/image" Target="../media/image209.png"/><Relationship Id="rId47" Type="http://schemas.openxmlformats.org/officeDocument/2006/relationships/image" Target="../media/image214.svg"/><Relationship Id="rId63" Type="http://schemas.openxmlformats.org/officeDocument/2006/relationships/image" Target="../media/image228.svg"/><Relationship Id="rId68" Type="http://schemas.openxmlformats.org/officeDocument/2006/relationships/image" Target="../media/image27.png"/><Relationship Id="rId84" Type="http://schemas.openxmlformats.org/officeDocument/2006/relationships/image" Target="../media/image31.png"/><Relationship Id="rId89" Type="http://schemas.openxmlformats.org/officeDocument/2006/relationships/image" Target="../media/image34.svg"/><Relationship Id="rId112" Type="http://schemas.openxmlformats.org/officeDocument/2006/relationships/image" Target="../media/image263.png"/><Relationship Id="rId16" Type="http://schemas.openxmlformats.org/officeDocument/2006/relationships/image" Target="../media/image17.png"/><Relationship Id="rId107" Type="http://schemas.openxmlformats.org/officeDocument/2006/relationships/image" Target="../media/image262.svg"/><Relationship Id="rId11" Type="http://schemas.openxmlformats.org/officeDocument/2006/relationships/image" Target="../media/image186.svg"/><Relationship Id="rId32" Type="http://schemas.openxmlformats.org/officeDocument/2006/relationships/image" Target="../media/image199.png"/><Relationship Id="rId37" Type="http://schemas.openxmlformats.org/officeDocument/2006/relationships/image" Target="../media/image204.svg"/><Relationship Id="rId53" Type="http://schemas.openxmlformats.org/officeDocument/2006/relationships/image" Target="../media/image220.svg"/><Relationship Id="rId58" Type="http://schemas.openxmlformats.org/officeDocument/2006/relationships/image" Target="../media/image223.png"/><Relationship Id="rId74" Type="http://schemas.openxmlformats.org/officeDocument/2006/relationships/image" Target="../media/image237.png"/><Relationship Id="rId79" Type="http://schemas.openxmlformats.org/officeDocument/2006/relationships/image" Target="../media/image242.svg"/><Relationship Id="rId102" Type="http://schemas.openxmlformats.org/officeDocument/2006/relationships/image" Target="../media/image257.png"/><Relationship Id="rId5" Type="http://schemas.openxmlformats.org/officeDocument/2006/relationships/image" Target="../media/image180.svg"/><Relationship Id="rId90" Type="http://schemas.openxmlformats.org/officeDocument/2006/relationships/image" Target="../media/image247.png"/><Relationship Id="rId95" Type="http://schemas.openxmlformats.org/officeDocument/2006/relationships/image" Target="../media/image252.svg"/><Relationship Id="rId22" Type="http://schemas.openxmlformats.org/officeDocument/2006/relationships/image" Target="../media/image193.png"/><Relationship Id="rId27" Type="http://schemas.openxmlformats.org/officeDocument/2006/relationships/image" Target="../media/image196.svg"/><Relationship Id="rId43" Type="http://schemas.openxmlformats.org/officeDocument/2006/relationships/image" Target="../media/image210.svg"/><Relationship Id="rId48" Type="http://schemas.openxmlformats.org/officeDocument/2006/relationships/image" Target="../media/image215.png"/><Relationship Id="rId64" Type="http://schemas.openxmlformats.org/officeDocument/2006/relationships/image" Target="../media/image229.png"/><Relationship Id="rId69" Type="http://schemas.openxmlformats.org/officeDocument/2006/relationships/image" Target="../media/image28.svg"/><Relationship Id="rId113" Type="http://schemas.openxmlformats.org/officeDocument/2006/relationships/image" Target="../media/image264.svg"/><Relationship Id="rId118" Type="http://schemas.openxmlformats.org/officeDocument/2006/relationships/image" Target="../media/image269.png"/><Relationship Id="rId80" Type="http://schemas.openxmlformats.org/officeDocument/2006/relationships/image" Target="../media/image29.png"/><Relationship Id="rId85" Type="http://schemas.openxmlformats.org/officeDocument/2006/relationships/image" Target="../media/image32.svg"/><Relationship Id="rId12" Type="http://schemas.openxmlformats.org/officeDocument/2006/relationships/image" Target="../media/image187.png"/><Relationship Id="rId17" Type="http://schemas.openxmlformats.org/officeDocument/2006/relationships/image" Target="../media/image18.svg"/><Relationship Id="rId33" Type="http://schemas.openxmlformats.org/officeDocument/2006/relationships/image" Target="../media/image200.svg"/><Relationship Id="rId38" Type="http://schemas.openxmlformats.org/officeDocument/2006/relationships/image" Target="../media/image205.png"/><Relationship Id="rId59" Type="http://schemas.openxmlformats.org/officeDocument/2006/relationships/image" Target="../media/image224.svg"/><Relationship Id="rId103" Type="http://schemas.openxmlformats.org/officeDocument/2006/relationships/image" Target="../media/image258.svg"/><Relationship Id="rId108" Type="http://schemas.openxmlformats.org/officeDocument/2006/relationships/image" Target="../media/image37.png"/><Relationship Id="rId54" Type="http://schemas.openxmlformats.org/officeDocument/2006/relationships/image" Target="../media/image25.png"/><Relationship Id="rId70" Type="http://schemas.openxmlformats.org/officeDocument/2006/relationships/image" Target="../media/image233.png"/><Relationship Id="rId75" Type="http://schemas.openxmlformats.org/officeDocument/2006/relationships/image" Target="../media/image238.svg"/><Relationship Id="rId91" Type="http://schemas.openxmlformats.org/officeDocument/2006/relationships/image" Target="../media/image248.svg"/><Relationship Id="rId96" Type="http://schemas.openxmlformats.org/officeDocument/2006/relationships/image" Target="../media/image2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1.png"/><Relationship Id="rId23" Type="http://schemas.openxmlformats.org/officeDocument/2006/relationships/image" Target="../media/image194.svg"/><Relationship Id="rId28" Type="http://schemas.openxmlformats.org/officeDocument/2006/relationships/image" Target="../media/image23.png"/><Relationship Id="rId49" Type="http://schemas.openxmlformats.org/officeDocument/2006/relationships/image" Target="../media/image216.svg"/><Relationship Id="rId114" Type="http://schemas.openxmlformats.org/officeDocument/2006/relationships/image" Target="../media/image265.png"/><Relationship Id="rId119" Type="http://schemas.openxmlformats.org/officeDocument/2006/relationships/image" Target="../media/image270.svg"/><Relationship Id="rId44" Type="http://schemas.openxmlformats.org/officeDocument/2006/relationships/image" Target="../media/image211.png"/><Relationship Id="rId60" Type="http://schemas.openxmlformats.org/officeDocument/2006/relationships/image" Target="../media/image225.png"/><Relationship Id="rId65" Type="http://schemas.openxmlformats.org/officeDocument/2006/relationships/image" Target="../media/image230.svg"/><Relationship Id="rId81" Type="http://schemas.openxmlformats.org/officeDocument/2006/relationships/image" Target="../media/image30.svg"/><Relationship Id="rId86" Type="http://schemas.openxmlformats.org/officeDocument/2006/relationships/image" Target="../media/image245.png"/><Relationship Id="rId4" Type="http://schemas.openxmlformats.org/officeDocument/2006/relationships/image" Target="../media/image179.png"/><Relationship Id="rId9" Type="http://schemas.openxmlformats.org/officeDocument/2006/relationships/image" Target="../media/image184.svg"/><Relationship Id="rId13" Type="http://schemas.openxmlformats.org/officeDocument/2006/relationships/image" Target="../media/image188.svg"/><Relationship Id="rId18" Type="http://schemas.openxmlformats.org/officeDocument/2006/relationships/image" Target="../media/image191.png"/><Relationship Id="rId39" Type="http://schemas.openxmlformats.org/officeDocument/2006/relationships/image" Target="../media/image206.svg"/><Relationship Id="rId109" Type="http://schemas.openxmlformats.org/officeDocument/2006/relationships/image" Target="../media/image38.svg"/><Relationship Id="rId34" Type="http://schemas.openxmlformats.org/officeDocument/2006/relationships/image" Target="../media/image201.png"/><Relationship Id="rId50" Type="http://schemas.openxmlformats.org/officeDocument/2006/relationships/image" Target="../media/image217.png"/><Relationship Id="rId55" Type="http://schemas.openxmlformats.org/officeDocument/2006/relationships/image" Target="../media/image26.svg"/><Relationship Id="rId76" Type="http://schemas.openxmlformats.org/officeDocument/2006/relationships/image" Target="../media/image239.png"/><Relationship Id="rId97" Type="http://schemas.openxmlformats.org/officeDocument/2006/relationships/image" Target="../media/image254.svg"/><Relationship Id="rId104" Type="http://schemas.openxmlformats.org/officeDocument/2006/relationships/image" Target="../media/image259.png"/><Relationship Id="rId120" Type="http://schemas.openxmlformats.org/officeDocument/2006/relationships/image" Target="../media/image271.png"/><Relationship Id="rId7" Type="http://schemas.openxmlformats.org/officeDocument/2006/relationships/image" Target="../media/image182.svg"/><Relationship Id="rId71" Type="http://schemas.openxmlformats.org/officeDocument/2006/relationships/image" Target="../media/image234.svg"/><Relationship Id="rId92" Type="http://schemas.openxmlformats.org/officeDocument/2006/relationships/image" Target="../media/image249.png"/><Relationship Id="rId2" Type="http://schemas.openxmlformats.org/officeDocument/2006/relationships/image" Target="../media/image177.png"/><Relationship Id="rId29" Type="http://schemas.openxmlformats.org/officeDocument/2006/relationships/image" Target="../media/image24.svg"/><Relationship Id="rId24" Type="http://schemas.openxmlformats.org/officeDocument/2006/relationships/image" Target="../media/image21.png"/><Relationship Id="rId40" Type="http://schemas.openxmlformats.org/officeDocument/2006/relationships/image" Target="../media/image207.png"/><Relationship Id="rId45" Type="http://schemas.openxmlformats.org/officeDocument/2006/relationships/image" Target="../media/image212.svg"/><Relationship Id="rId66" Type="http://schemas.openxmlformats.org/officeDocument/2006/relationships/image" Target="../media/image231.png"/><Relationship Id="rId87" Type="http://schemas.openxmlformats.org/officeDocument/2006/relationships/image" Target="../media/image246.svg"/><Relationship Id="rId110" Type="http://schemas.openxmlformats.org/officeDocument/2006/relationships/image" Target="../media/image39.png"/><Relationship Id="rId115" Type="http://schemas.openxmlformats.org/officeDocument/2006/relationships/image" Target="../media/image266.svg"/><Relationship Id="rId61" Type="http://schemas.openxmlformats.org/officeDocument/2006/relationships/image" Target="../media/image226.svg"/><Relationship Id="rId82" Type="http://schemas.openxmlformats.org/officeDocument/2006/relationships/image" Target="../media/image243.png"/><Relationship Id="rId19" Type="http://schemas.openxmlformats.org/officeDocument/2006/relationships/image" Target="../media/image192.svg"/><Relationship Id="rId14" Type="http://schemas.openxmlformats.org/officeDocument/2006/relationships/image" Target="../media/image189.png"/><Relationship Id="rId30" Type="http://schemas.openxmlformats.org/officeDocument/2006/relationships/image" Target="../media/image197.png"/><Relationship Id="rId35" Type="http://schemas.openxmlformats.org/officeDocument/2006/relationships/image" Target="../media/image202.svg"/><Relationship Id="rId56" Type="http://schemas.openxmlformats.org/officeDocument/2006/relationships/image" Target="../media/image221.png"/><Relationship Id="rId77" Type="http://schemas.openxmlformats.org/officeDocument/2006/relationships/image" Target="../media/image240.svg"/><Relationship Id="rId100" Type="http://schemas.openxmlformats.org/officeDocument/2006/relationships/image" Target="../media/image35.png"/><Relationship Id="rId105" Type="http://schemas.openxmlformats.org/officeDocument/2006/relationships/image" Target="../media/image260.svg"/><Relationship Id="rId8" Type="http://schemas.openxmlformats.org/officeDocument/2006/relationships/image" Target="../media/image183.png"/><Relationship Id="rId51" Type="http://schemas.openxmlformats.org/officeDocument/2006/relationships/image" Target="../media/image218.svg"/><Relationship Id="rId72" Type="http://schemas.openxmlformats.org/officeDocument/2006/relationships/image" Target="../media/image235.png"/><Relationship Id="rId93" Type="http://schemas.openxmlformats.org/officeDocument/2006/relationships/image" Target="../media/image250.svg"/><Relationship Id="rId98" Type="http://schemas.openxmlformats.org/officeDocument/2006/relationships/image" Target="../media/image255.png"/><Relationship Id="rId121" Type="http://schemas.openxmlformats.org/officeDocument/2006/relationships/image" Target="../media/image272.svg"/><Relationship Id="rId3" Type="http://schemas.openxmlformats.org/officeDocument/2006/relationships/image" Target="../media/image178.svg"/><Relationship Id="rId25" Type="http://schemas.openxmlformats.org/officeDocument/2006/relationships/image" Target="../media/image22.svg"/><Relationship Id="rId46" Type="http://schemas.openxmlformats.org/officeDocument/2006/relationships/image" Target="../media/image213.png"/><Relationship Id="rId67" Type="http://schemas.openxmlformats.org/officeDocument/2006/relationships/image" Target="../media/image232.svg"/><Relationship Id="rId116" Type="http://schemas.openxmlformats.org/officeDocument/2006/relationships/image" Target="../media/image267.png"/><Relationship Id="rId20" Type="http://schemas.openxmlformats.org/officeDocument/2006/relationships/image" Target="../media/image19.png"/><Relationship Id="rId41" Type="http://schemas.openxmlformats.org/officeDocument/2006/relationships/image" Target="../media/image208.svg"/><Relationship Id="rId62" Type="http://schemas.openxmlformats.org/officeDocument/2006/relationships/image" Target="../media/image227.png"/><Relationship Id="rId83" Type="http://schemas.openxmlformats.org/officeDocument/2006/relationships/image" Target="../media/image244.svg"/><Relationship Id="rId88" Type="http://schemas.openxmlformats.org/officeDocument/2006/relationships/image" Target="../media/image33.png"/><Relationship Id="rId111" Type="http://schemas.openxmlformats.org/officeDocument/2006/relationships/image" Target="../media/image40.svg"/><Relationship Id="rId15" Type="http://schemas.openxmlformats.org/officeDocument/2006/relationships/image" Target="../media/image190.svg"/><Relationship Id="rId36" Type="http://schemas.openxmlformats.org/officeDocument/2006/relationships/image" Target="../media/image203.png"/><Relationship Id="rId57" Type="http://schemas.openxmlformats.org/officeDocument/2006/relationships/image" Target="../media/image222.svg"/><Relationship Id="rId106" Type="http://schemas.openxmlformats.org/officeDocument/2006/relationships/image" Target="../media/image261.png"/><Relationship Id="rId10" Type="http://schemas.openxmlformats.org/officeDocument/2006/relationships/image" Target="../media/image185.png"/><Relationship Id="rId31" Type="http://schemas.openxmlformats.org/officeDocument/2006/relationships/image" Target="../media/image198.svg"/><Relationship Id="rId52" Type="http://schemas.openxmlformats.org/officeDocument/2006/relationships/image" Target="../media/image219.png"/><Relationship Id="rId73" Type="http://schemas.openxmlformats.org/officeDocument/2006/relationships/image" Target="../media/image236.svg"/><Relationship Id="rId78" Type="http://schemas.openxmlformats.org/officeDocument/2006/relationships/image" Target="../media/image241.png"/><Relationship Id="rId94" Type="http://schemas.openxmlformats.org/officeDocument/2006/relationships/image" Target="../media/image251.png"/><Relationship Id="rId99" Type="http://schemas.openxmlformats.org/officeDocument/2006/relationships/image" Target="../media/image256.svg"/><Relationship Id="rId101" Type="http://schemas.openxmlformats.org/officeDocument/2006/relationships/image" Target="../media/image3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97.png"/><Relationship Id="rId117" Type="http://schemas.openxmlformats.org/officeDocument/2006/relationships/image" Target="../media/image378.svg"/><Relationship Id="rId21" Type="http://schemas.openxmlformats.org/officeDocument/2006/relationships/image" Target="../media/image292.svg"/><Relationship Id="rId42" Type="http://schemas.openxmlformats.org/officeDocument/2006/relationships/image" Target="../media/image309.png"/><Relationship Id="rId47" Type="http://schemas.openxmlformats.org/officeDocument/2006/relationships/image" Target="../media/image314.svg"/><Relationship Id="rId63" Type="http://schemas.openxmlformats.org/officeDocument/2006/relationships/image" Target="../media/image330.svg"/><Relationship Id="rId68" Type="http://schemas.openxmlformats.org/officeDocument/2006/relationships/image" Target="../media/image335.png"/><Relationship Id="rId84" Type="http://schemas.openxmlformats.org/officeDocument/2006/relationships/image" Target="../media/image349.png"/><Relationship Id="rId89" Type="http://schemas.openxmlformats.org/officeDocument/2006/relationships/image" Target="../media/image352.svg"/><Relationship Id="rId112" Type="http://schemas.openxmlformats.org/officeDocument/2006/relationships/image" Target="../media/image373.png"/><Relationship Id="rId16" Type="http://schemas.openxmlformats.org/officeDocument/2006/relationships/image" Target="../media/image287.png"/><Relationship Id="rId107" Type="http://schemas.openxmlformats.org/officeDocument/2006/relationships/image" Target="../media/image368.svg"/><Relationship Id="rId11" Type="http://schemas.openxmlformats.org/officeDocument/2006/relationships/image" Target="../media/image282.svg"/><Relationship Id="rId32" Type="http://schemas.openxmlformats.org/officeDocument/2006/relationships/image" Target="../media/image49.png"/><Relationship Id="rId37" Type="http://schemas.openxmlformats.org/officeDocument/2006/relationships/image" Target="../media/image52.svg"/><Relationship Id="rId53" Type="http://schemas.openxmlformats.org/officeDocument/2006/relationships/image" Target="../media/image320.svg"/><Relationship Id="rId58" Type="http://schemas.openxmlformats.org/officeDocument/2006/relationships/image" Target="../media/image325.png"/><Relationship Id="rId74" Type="http://schemas.openxmlformats.org/officeDocument/2006/relationships/image" Target="../media/image341.png"/><Relationship Id="rId79" Type="http://schemas.openxmlformats.org/officeDocument/2006/relationships/image" Target="../media/image344.svg"/><Relationship Id="rId102" Type="http://schemas.openxmlformats.org/officeDocument/2006/relationships/image" Target="../media/image57.png"/><Relationship Id="rId5" Type="http://schemas.openxmlformats.org/officeDocument/2006/relationships/image" Target="../media/image276.svg"/><Relationship Id="rId90" Type="http://schemas.openxmlformats.org/officeDocument/2006/relationships/image" Target="../media/image353.png"/><Relationship Id="rId95" Type="http://schemas.openxmlformats.org/officeDocument/2006/relationships/image" Target="../media/image358.svg"/><Relationship Id="rId22" Type="http://schemas.openxmlformats.org/officeDocument/2006/relationships/image" Target="../media/image293.png"/><Relationship Id="rId27" Type="http://schemas.openxmlformats.org/officeDocument/2006/relationships/image" Target="../media/image298.svg"/><Relationship Id="rId43" Type="http://schemas.openxmlformats.org/officeDocument/2006/relationships/image" Target="../media/image310.svg"/><Relationship Id="rId48" Type="http://schemas.openxmlformats.org/officeDocument/2006/relationships/image" Target="../media/image315.png"/><Relationship Id="rId64" Type="http://schemas.openxmlformats.org/officeDocument/2006/relationships/image" Target="../media/image331.png"/><Relationship Id="rId69" Type="http://schemas.openxmlformats.org/officeDocument/2006/relationships/image" Target="../media/image336.svg"/><Relationship Id="rId113" Type="http://schemas.openxmlformats.org/officeDocument/2006/relationships/image" Target="../media/image374.svg"/><Relationship Id="rId118" Type="http://schemas.openxmlformats.org/officeDocument/2006/relationships/image" Target="../media/image379.png"/><Relationship Id="rId80" Type="http://schemas.openxmlformats.org/officeDocument/2006/relationships/image" Target="../media/image345.png"/><Relationship Id="rId85" Type="http://schemas.openxmlformats.org/officeDocument/2006/relationships/image" Target="../media/image350.svg"/><Relationship Id="rId12" Type="http://schemas.openxmlformats.org/officeDocument/2006/relationships/image" Target="../media/image283.png"/><Relationship Id="rId17" Type="http://schemas.openxmlformats.org/officeDocument/2006/relationships/image" Target="../media/image288.svg"/><Relationship Id="rId33" Type="http://schemas.openxmlformats.org/officeDocument/2006/relationships/image" Target="../media/image50.svg"/><Relationship Id="rId38" Type="http://schemas.openxmlformats.org/officeDocument/2006/relationships/image" Target="../media/image305.png"/><Relationship Id="rId59" Type="http://schemas.openxmlformats.org/officeDocument/2006/relationships/image" Target="../media/image326.svg"/><Relationship Id="rId103" Type="http://schemas.openxmlformats.org/officeDocument/2006/relationships/image" Target="../media/image58.svg"/><Relationship Id="rId108" Type="http://schemas.openxmlformats.org/officeDocument/2006/relationships/image" Target="../media/image369.png"/><Relationship Id="rId54" Type="http://schemas.openxmlformats.org/officeDocument/2006/relationships/image" Target="../media/image321.png"/><Relationship Id="rId70" Type="http://schemas.openxmlformats.org/officeDocument/2006/relationships/image" Target="../media/image337.png"/><Relationship Id="rId75" Type="http://schemas.openxmlformats.org/officeDocument/2006/relationships/image" Target="../media/image342.svg"/><Relationship Id="rId91" Type="http://schemas.openxmlformats.org/officeDocument/2006/relationships/image" Target="../media/image354.svg"/><Relationship Id="rId96" Type="http://schemas.openxmlformats.org/officeDocument/2006/relationships/image" Target="../media/image35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7.png"/><Relationship Id="rId23" Type="http://schemas.openxmlformats.org/officeDocument/2006/relationships/image" Target="../media/image294.svg"/><Relationship Id="rId28" Type="http://schemas.openxmlformats.org/officeDocument/2006/relationships/image" Target="../media/image299.png"/><Relationship Id="rId49" Type="http://schemas.openxmlformats.org/officeDocument/2006/relationships/image" Target="../media/image316.svg"/><Relationship Id="rId114" Type="http://schemas.openxmlformats.org/officeDocument/2006/relationships/image" Target="../media/image375.png"/><Relationship Id="rId119" Type="http://schemas.openxmlformats.org/officeDocument/2006/relationships/image" Target="../media/image380.svg"/><Relationship Id="rId44" Type="http://schemas.openxmlformats.org/officeDocument/2006/relationships/image" Target="../media/image311.png"/><Relationship Id="rId60" Type="http://schemas.openxmlformats.org/officeDocument/2006/relationships/image" Target="../media/image327.png"/><Relationship Id="rId65" Type="http://schemas.openxmlformats.org/officeDocument/2006/relationships/image" Target="../media/image332.svg"/><Relationship Id="rId81" Type="http://schemas.openxmlformats.org/officeDocument/2006/relationships/image" Target="../media/image346.svg"/><Relationship Id="rId86" Type="http://schemas.openxmlformats.org/officeDocument/2006/relationships/image" Target="../media/image55.png"/><Relationship Id="rId4" Type="http://schemas.openxmlformats.org/officeDocument/2006/relationships/image" Target="../media/image275.png"/><Relationship Id="rId9" Type="http://schemas.openxmlformats.org/officeDocument/2006/relationships/image" Target="../media/image280.svg"/><Relationship Id="rId13" Type="http://schemas.openxmlformats.org/officeDocument/2006/relationships/image" Target="../media/image284.svg"/><Relationship Id="rId18" Type="http://schemas.openxmlformats.org/officeDocument/2006/relationships/image" Target="../media/image289.png"/><Relationship Id="rId39" Type="http://schemas.openxmlformats.org/officeDocument/2006/relationships/image" Target="../media/image306.svg"/><Relationship Id="rId109" Type="http://schemas.openxmlformats.org/officeDocument/2006/relationships/image" Target="../media/image370.svg"/><Relationship Id="rId34" Type="http://schemas.openxmlformats.org/officeDocument/2006/relationships/image" Target="../media/image303.png"/><Relationship Id="rId50" Type="http://schemas.openxmlformats.org/officeDocument/2006/relationships/image" Target="../media/image317.png"/><Relationship Id="rId55" Type="http://schemas.openxmlformats.org/officeDocument/2006/relationships/image" Target="../media/image322.svg"/><Relationship Id="rId76" Type="http://schemas.openxmlformats.org/officeDocument/2006/relationships/image" Target="../media/image53.png"/><Relationship Id="rId97" Type="http://schemas.openxmlformats.org/officeDocument/2006/relationships/image" Target="../media/image360.svg"/><Relationship Id="rId104" Type="http://schemas.openxmlformats.org/officeDocument/2006/relationships/image" Target="../media/image365.png"/><Relationship Id="rId120" Type="http://schemas.openxmlformats.org/officeDocument/2006/relationships/image" Target="../media/image381.png"/><Relationship Id="rId7" Type="http://schemas.openxmlformats.org/officeDocument/2006/relationships/image" Target="../media/image278.svg"/><Relationship Id="rId71" Type="http://schemas.openxmlformats.org/officeDocument/2006/relationships/image" Target="../media/image338.svg"/><Relationship Id="rId92" Type="http://schemas.openxmlformats.org/officeDocument/2006/relationships/image" Target="../media/image355.png"/><Relationship Id="rId2" Type="http://schemas.openxmlformats.org/officeDocument/2006/relationships/image" Target="../media/image273.png"/><Relationship Id="rId29" Type="http://schemas.openxmlformats.org/officeDocument/2006/relationships/image" Target="../media/image300.svg"/><Relationship Id="rId24" Type="http://schemas.openxmlformats.org/officeDocument/2006/relationships/image" Target="../media/image295.png"/><Relationship Id="rId40" Type="http://schemas.openxmlformats.org/officeDocument/2006/relationships/image" Target="../media/image307.png"/><Relationship Id="rId45" Type="http://schemas.openxmlformats.org/officeDocument/2006/relationships/image" Target="../media/image312.svg"/><Relationship Id="rId66" Type="http://schemas.openxmlformats.org/officeDocument/2006/relationships/image" Target="../media/image333.png"/><Relationship Id="rId87" Type="http://schemas.openxmlformats.org/officeDocument/2006/relationships/image" Target="../media/image56.svg"/><Relationship Id="rId110" Type="http://schemas.openxmlformats.org/officeDocument/2006/relationships/image" Target="../media/image371.png"/><Relationship Id="rId115" Type="http://schemas.openxmlformats.org/officeDocument/2006/relationships/image" Target="../media/image376.svg"/><Relationship Id="rId61" Type="http://schemas.openxmlformats.org/officeDocument/2006/relationships/image" Target="../media/image328.svg"/><Relationship Id="rId82" Type="http://schemas.openxmlformats.org/officeDocument/2006/relationships/image" Target="../media/image347.png"/><Relationship Id="rId19" Type="http://schemas.openxmlformats.org/officeDocument/2006/relationships/image" Target="../media/image290.svg"/><Relationship Id="rId14" Type="http://schemas.openxmlformats.org/officeDocument/2006/relationships/image" Target="../media/image285.png"/><Relationship Id="rId30" Type="http://schemas.openxmlformats.org/officeDocument/2006/relationships/image" Target="../media/image301.png"/><Relationship Id="rId35" Type="http://schemas.openxmlformats.org/officeDocument/2006/relationships/image" Target="../media/image304.svg"/><Relationship Id="rId56" Type="http://schemas.openxmlformats.org/officeDocument/2006/relationships/image" Target="../media/image323.png"/><Relationship Id="rId77" Type="http://schemas.openxmlformats.org/officeDocument/2006/relationships/image" Target="../media/image54.svg"/><Relationship Id="rId100" Type="http://schemas.openxmlformats.org/officeDocument/2006/relationships/image" Target="../media/image363.png"/><Relationship Id="rId105" Type="http://schemas.openxmlformats.org/officeDocument/2006/relationships/image" Target="../media/image366.svg"/><Relationship Id="rId8" Type="http://schemas.openxmlformats.org/officeDocument/2006/relationships/image" Target="../media/image279.png"/><Relationship Id="rId51" Type="http://schemas.openxmlformats.org/officeDocument/2006/relationships/image" Target="../media/image318.svg"/><Relationship Id="rId72" Type="http://schemas.openxmlformats.org/officeDocument/2006/relationships/image" Target="../media/image339.png"/><Relationship Id="rId93" Type="http://schemas.openxmlformats.org/officeDocument/2006/relationships/image" Target="../media/image356.svg"/><Relationship Id="rId98" Type="http://schemas.openxmlformats.org/officeDocument/2006/relationships/image" Target="../media/image361.png"/><Relationship Id="rId121" Type="http://schemas.openxmlformats.org/officeDocument/2006/relationships/image" Target="../media/image382.svg"/><Relationship Id="rId3" Type="http://schemas.openxmlformats.org/officeDocument/2006/relationships/image" Target="../media/image274.svg"/><Relationship Id="rId25" Type="http://schemas.openxmlformats.org/officeDocument/2006/relationships/image" Target="../media/image296.svg"/><Relationship Id="rId46" Type="http://schemas.openxmlformats.org/officeDocument/2006/relationships/image" Target="../media/image313.png"/><Relationship Id="rId67" Type="http://schemas.openxmlformats.org/officeDocument/2006/relationships/image" Target="../media/image334.svg"/><Relationship Id="rId116" Type="http://schemas.openxmlformats.org/officeDocument/2006/relationships/image" Target="../media/image377.png"/><Relationship Id="rId20" Type="http://schemas.openxmlformats.org/officeDocument/2006/relationships/image" Target="../media/image291.png"/><Relationship Id="rId41" Type="http://schemas.openxmlformats.org/officeDocument/2006/relationships/image" Target="../media/image308.svg"/><Relationship Id="rId62" Type="http://schemas.openxmlformats.org/officeDocument/2006/relationships/image" Target="../media/image329.png"/><Relationship Id="rId83" Type="http://schemas.openxmlformats.org/officeDocument/2006/relationships/image" Target="../media/image348.svg"/><Relationship Id="rId88" Type="http://schemas.openxmlformats.org/officeDocument/2006/relationships/image" Target="../media/image351.png"/><Relationship Id="rId111" Type="http://schemas.openxmlformats.org/officeDocument/2006/relationships/image" Target="../media/image372.svg"/><Relationship Id="rId15" Type="http://schemas.openxmlformats.org/officeDocument/2006/relationships/image" Target="../media/image286.svg"/><Relationship Id="rId36" Type="http://schemas.openxmlformats.org/officeDocument/2006/relationships/image" Target="../media/image51.png"/><Relationship Id="rId57" Type="http://schemas.openxmlformats.org/officeDocument/2006/relationships/image" Target="../media/image324.svg"/><Relationship Id="rId106" Type="http://schemas.openxmlformats.org/officeDocument/2006/relationships/image" Target="../media/image367.png"/><Relationship Id="rId10" Type="http://schemas.openxmlformats.org/officeDocument/2006/relationships/image" Target="../media/image281.png"/><Relationship Id="rId31" Type="http://schemas.openxmlformats.org/officeDocument/2006/relationships/image" Target="../media/image302.svg"/><Relationship Id="rId52" Type="http://schemas.openxmlformats.org/officeDocument/2006/relationships/image" Target="../media/image319.png"/><Relationship Id="rId73" Type="http://schemas.openxmlformats.org/officeDocument/2006/relationships/image" Target="../media/image340.svg"/><Relationship Id="rId78" Type="http://schemas.openxmlformats.org/officeDocument/2006/relationships/image" Target="../media/image343.png"/><Relationship Id="rId94" Type="http://schemas.openxmlformats.org/officeDocument/2006/relationships/image" Target="../media/image357.png"/><Relationship Id="rId99" Type="http://schemas.openxmlformats.org/officeDocument/2006/relationships/image" Target="../media/image362.svg"/><Relationship Id="rId101" Type="http://schemas.openxmlformats.org/officeDocument/2006/relationships/image" Target="../media/image364.sv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3.png"/><Relationship Id="rId117" Type="http://schemas.openxmlformats.org/officeDocument/2006/relationships/image" Target="../media/image492.svg"/><Relationship Id="rId21" Type="http://schemas.openxmlformats.org/officeDocument/2006/relationships/image" Target="../media/image398.svg"/><Relationship Id="rId42" Type="http://schemas.openxmlformats.org/officeDocument/2006/relationships/image" Target="../media/image417.png"/><Relationship Id="rId47" Type="http://schemas.openxmlformats.org/officeDocument/2006/relationships/image" Target="../media/image422.svg"/><Relationship Id="rId63" Type="http://schemas.openxmlformats.org/officeDocument/2006/relationships/image" Target="../media/image438.svg"/><Relationship Id="rId68" Type="http://schemas.openxmlformats.org/officeDocument/2006/relationships/image" Target="../media/image443.png"/><Relationship Id="rId84" Type="http://schemas.openxmlformats.org/officeDocument/2006/relationships/image" Target="../media/image459.png"/><Relationship Id="rId89" Type="http://schemas.openxmlformats.org/officeDocument/2006/relationships/image" Target="../media/image464.svg"/><Relationship Id="rId112" Type="http://schemas.openxmlformats.org/officeDocument/2006/relationships/image" Target="../media/image487.png"/><Relationship Id="rId16" Type="http://schemas.openxmlformats.org/officeDocument/2006/relationships/image" Target="../media/image61.png"/><Relationship Id="rId107" Type="http://schemas.openxmlformats.org/officeDocument/2006/relationships/image" Target="../media/image482.svg"/><Relationship Id="rId11" Type="http://schemas.openxmlformats.org/officeDocument/2006/relationships/image" Target="../media/image392.svg"/><Relationship Id="rId32" Type="http://schemas.openxmlformats.org/officeDocument/2006/relationships/image" Target="../media/image407.png"/><Relationship Id="rId37" Type="http://schemas.openxmlformats.org/officeDocument/2006/relationships/image" Target="../media/image412.svg"/><Relationship Id="rId53" Type="http://schemas.openxmlformats.org/officeDocument/2006/relationships/image" Target="../media/image428.svg"/><Relationship Id="rId58" Type="http://schemas.openxmlformats.org/officeDocument/2006/relationships/image" Target="../media/image433.png"/><Relationship Id="rId74" Type="http://schemas.openxmlformats.org/officeDocument/2006/relationships/image" Target="../media/image449.png"/><Relationship Id="rId79" Type="http://schemas.openxmlformats.org/officeDocument/2006/relationships/image" Target="../media/image454.svg"/><Relationship Id="rId102" Type="http://schemas.openxmlformats.org/officeDocument/2006/relationships/image" Target="../media/image477.png"/><Relationship Id="rId5" Type="http://schemas.openxmlformats.org/officeDocument/2006/relationships/image" Target="../media/image386.svg"/><Relationship Id="rId90" Type="http://schemas.openxmlformats.org/officeDocument/2006/relationships/image" Target="../media/image465.png"/><Relationship Id="rId95" Type="http://schemas.openxmlformats.org/officeDocument/2006/relationships/image" Target="../media/image470.svg"/><Relationship Id="rId22" Type="http://schemas.openxmlformats.org/officeDocument/2006/relationships/image" Target="../media/image399.png"/><Relationship Id="rId27" Type="http://schemas.openxmlformats.org/officeDocument/2006/relationships/image" Target="../media/image64.svg"/><Relationship Id="rId43" Type="http://schemas.openxmlformats.org/officeDocument/2006/relationships/image" Target="../media/image418.svg"/><Relationship Id="rId48" Type="http://schemas.openxmlformats.org/officeDocument/2006/relationships/image" Target="../media/image423.png"/><Relationship Id="rId64" Type="http://schemas.openxmlformats.org/officeDocument/2006/relationships/image" Target="../media/image439.png"/><Relationship Id="rId69" Type="http://schemas.openxmlformats.org/officeDocument/2006/relationships/image" Target="../media/image444.svg"/><Relationship Id="rId113" Type="http://schemas.openxmlformats.org/officeDocument/2006/relationships/image" Target="../media/image488.svg"/><Relationship Id="rId118" Type="http://schemas.openxmlformats.org/officeDocument/2006/relationships/image" Target="../media/image493.png"/><Relationship Id="rId80" Type="http://schemas.openxmlformats.org/officeDocument/2006/relationships/image" Target="../media/image455.png"/><Relationship Id="rId85" Type="http://schemas.openxmlformats.org/officeDocument/2006/relationships/image" Target="../media/image460.svg"/><Relationship Id="rId12" Type="http://schemas.openxmlformats.org/officeDocument/2006/relationships/image" Target="../media/image59.png"/><Relationship Id="rId17" Type="http://schemas.openxmlformats.org/officeDocument/2006/relationships/image" Target="../media/image62.svg"/><Relationship Id="rId33" Type="http://schemas.openxmlformats.org/officeDocument/2006/relationships/image" Target="../media/image408.svg"/><Relationship Id="rId38" Type="http://schemas.openxmlformats.org/officeDocument/2006/relationships/image" Target="../media/image413.png"/><Relationship Id="rId59" Type="http://schemas.openxmlformats.org/officeDocument/2006/relationships/image" Target="../media/image434.svg"/><Relationship Id="rId103" Type="http://schemas.openxmlformats.org/officeDocument/2006/relationships/image" Target="../media/image478.svg"/><Relationship Id="rId108" Type="http://schemas.openxmlformats.org/officeDocument/2006/relationships/image" Target="../media/image483.png"/><Relationship Id="rId54" Type="http://schemas.openxmlformats.org/officeDocument/2006/relationships/image" Target="../media/image429.png"/><Relationship Id="rId70" Type="http://schemas.openxmlformats.org/officeDocument/2006/relationships/image" Target="../media/image445.png"/><Relationship Id="rId75" Type="http://schemas.openxmlformats.org/officeDocument/2006/relationships/image" Target="../media/image450.svg"/><Relationship Id="rId91" Type="http://schemas.openxmlformats.org/officeDocument/2006/relationships/image" Target="../media/image466.svg"/><Relationship Id="rId96" Type="http://schemas.openxmlformats.org/officeDocument/2006/relationships/image" Target="../media/image4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7.png"/><Relationship Id="rId23" Type="http://schemas.openxmlformats.org/officeDocument/2006/relationships/image" Target="../media/image400.svg"/><Relationship Id="rId28" Type="http://schemas.openxmlformats.org/officeDocument/2006/relationships/image" Target="../media/image403.png"/><Relationship Id="rId49" Type="http://schemas.openxmlformats.org/officeDocument/2006/relationships/image" Target="../media/image424.svg"/><Relationship Id="rId114" Type="http://schemas.openxmlformats.org/officeDocument/2006/relationships/image" Target="../media/image489.png"/><Relationship Id="rId119" Type="http://schemas.openxmlformats.org/officeDocument/2006/relationships/image" Target="../media/image494.svg"/><Relationship Id="rId44" Type="http://schemas.openxmlformats.org/officeDocument/2006/relationships/image" Target="../media/image419.png"/><Relationship Id="rId60" Type="http://schemas.openxmlformats.org/officeDocument/2006/relationships/image" Target="../media/image435.png"/><Relationship Id="rId65" Type="http://schemas.openxmlformats.org/officeDocument/2006/relationships/image" Target="../media/image440.svg"/><Relationship Id="rId81" Type="http://schemas.openxmlformats.org/officeDocument/2006/relationships/image" Target="../media/image456.svg"/><Relationship Id="rId86" Type="http://schemas.openxmlformats.org/officeDocument/2006/relationships/image" Target="../media/image461.png"/><Relationship Id="rId4" Type="http://schemas.openxmlformats.org/officeDocument/2006/relationships/image" Target="../media/image385.png"/><Relationship Id="rId9" Type="http://schemas.openxmlformats.org/officeDocument/2006/relationships/image" Target="../media/image390.svg"/><Relationship Id="rId13" Type="http://schemas.openxmlformats.org/officeDocument/2006/relationships/image" Target="../media/image60.svg"/><Relationship Id="rId18" Type="http://schemas.openxmlformats.org/officeDocument/2006/relationships/image" Target="../media/image395.png"/><Relationship Id="rId39" Type="http://schemas.openxmlformats.org/officeDocument/2006/relationships/image" Target="../media/image414.svg"/><Relationship Id="rId109" Type="http://schemas.openxmlformats.org/officeDocument/2006/relationships/image" Target="../media/image484.svg"/><Relationship Id="rId34" Type="http://schemas.openxmlformats.org/officeDocument/2006/relationships/image" Target="../media/image409.png"/><Relationship Id="rId50" Type="http://schemas.openxmlformats.org/officeDocument/2006/relationships/image" Target="../media/image425.png"/><Relationship Id="rId55" Type="http://schemas.openxmlformats.org/officeDocument/2006/relationships/image" Target="../media/image430.svg"/><Relationship Id="rId76" Type="http://schemas.openxmlformats.org/officeDocument/2006/relationships/image" Target="../media/image451.png"/><Relationship Id="rId97" Type="http://schemas.openxmlformats.org/officeDocument/2006/relationships/image" Target="../media/image472.svg"/><Relationship Id="rId104" Type="http://schemas.openxmlformats.org/officeDocument/2006/relationships/image" Target="../media/image479.png"/><Relationship Id="rId120" Type="http://schemas.openxmlformats.org/officeDocument/2006/relationships/image" Target="../media/image495.png"/><Relationship Id="rId7" Type="http://schemas.openxmlformats.org/officeDocument/2006/relationships/image" Target="../media/image388.svg"/><Relationship Id="rId71" Type="http://schemas.openxmlformats.org/officeDocument/2006/relationships/image" Target="../media/image446.svg"/><Relationship Id="rId92" Type="http://schemas.openxmlformats.org/officeDocument/2006/relationships/image" Target="../media/image467.png"/><Relationship Id="rId2" Type="http://schemas.openxmlformats.org/officeDocument/2006/relationships/image" Target="../media/image383.png"/><Relationship Id="rId29" Type="http://schemas.openxmlformats.org/officeDocument/2006/relationships/image" Target="../media/image404.svg"/><Relationship Id="rId24" Type="http://schemas.openxmlformats.org/officeDocument/2006/relationships/image" Target="../media/image401.png"/><Relationship Id="rId40" Type="http://schemas.openxmlformats.org/officeDocument/2006/relationships/image" Target="../media/image415.png"/><Relationship Id="rId45" Type="http://schemas.openxmlformats.org/officeDocument/2006/relationships/image" Target="../media/image420.svg"/><Relationship Id="rId66" Type="http://schemas.openxmlformats.org/officeDocument/2006/relationships/image" Target="../media/image441.png"/><Relationship Id="rId87" Type="http://schemas.openxmlformats.org/officeDocument/2006/relationships/image" Target="../media/image462.svg"/><Relationship Id="rId110" Type="http://schemas.openxmlformats.org/officeDocument/2006/relationships/image" Target="../media/image485.png"/><Relationship Id="rId115" Type="http://schemas.openxmlformats.org/officeDocument/2006/relationships/image" Target="../media/image490.svg"/><Relationship Id="rId61" Type="http://schemas.openxmlformats.org/officeDocument/2006/relationships/image" Target="../media/image436.svg"/><Relationship Id="rId82" Type="http://schemas.openxmlformats.org/officeDocument/2006/relationships/image" Target="../media/image457.png"/><Relationship Id="rId19" Type="http://schemas.openxmlformats.org/officeDocument/2006/relationships/image" Target="../media/image396.svg"/><Relationship Id="rId14" Type="http://schemas.openxmlformats.org/officeDocument/2006/relationships/image" Target="../media/image393.png"/><Relationship Id="rId30" Type="http://schemas.openxmlformats.org/officeDocument/2006/relationships/image" Target="../media/image405.png"/><Relationship Id="rId35" Type="http://schemas.openxmlformats.org/officeDocument/2006/relationships/image" Target="../media/image410.svg"/><Relationship Id="rId56" Type="http://schemas.openxmlformats.org/officeDocument/2006/relationships/image" Target="../media/image431.png"/><Relationship Id="rId77" Type="http://schemas.openxmlformats.org/officeDocument/2006/relationships/image" Target="../media/image452.svg"/><Relationship Id="rId100" Type="http://schemas.openxmlformats.org/officeDocument/2006/relationships/image" Target="../media/image475.png"/><Relationship Id="rId105" Type="http://schemas.openxmlformats.org/officeDocument/2006/relationships/image" Target="../media/image480.svg"/><Relationship Id="rId8" Type="http://schemas.openxmlformats.org/officeDocument/2006/relationships/image" Target="../media/image389.png"/><Relationship Id="rId51" Type="http://schemas.openxmlformats.org/officeDocument/2006/relationships/image" Target="../media/image426.svg"/><Relationship Id="rId72" Type="http://schemas.openxmlformats.org/officeDocument/2006/relationships/image" Target="../media/image447.png"/><Relationship Id="rId93" Type="http://schemas.openxmlformats.org/officeDocument/2006/relationships/image" Target="../media/image468.svg"/><Relationship Id="rId98" Type="http://schemas.openxmlformats.org/officeDocument/2006/relationships/image" Target="../media/image473.png"/><Relationship Id="rId121" Type="http://schemas.openxmlformats.org/officeDocument/2006/relationships/image" Target="../media/image496.svg"/><Relationship Id="rId3" Type="http://schemas.openxmlformats.org/officeDocument/2006/relationships/image" Target="../media/image384.svg"/><Relationship Id="rId25" Type="http://schemas.openxmlformats.org/officeDocument/2006/relationships/image" Target="../media/image402.svg"/><Relationship Id="rId46" Type="http://schemas.openxmlformats.org/officeDocument/2006/relationships/image" Target="../media/image421.png"/><Relationship Id="rId67" Type="http://schemas.openxmlformats.org/officeDocument/2006/relationships/image" Target="../media/image442.svg"/><Relationship Id="rId116" Type="http://schemas.openxmlformats.org/officeDocument/2006/relationships/image" Target="../media/image491.png"/><Relationship Id="rId20" Type="http://schemas.openxmlformats.org/officeDocument/2006/relationships/image" Target="../media/image397.png"/><Relationship Id="rId41" Type="http://schemas.openxmlformats.org/officeDocument/2006/relationships/image" Target="../media/image416.svg"/><Relationship Id="rId62" Type="http://schemas.openxmlformats.org/officeDocument/2006/relationships/image" Target="../media/image437.png"/><Relationship Id="rId83" Type="http://schemas.openxmlformats.org/officeDocument/2006/relationships/image" Target="../media/image458.svg"/><Relationship Id="rId88" Type="http://schemas.openxmlformats.org/officeDocument/2006/relationships/image" Target="../media/image463.png"/><Relationship Id="rId111" Type="http://schemas.openxmlformats.org/officeDocument/2006/relationships/image" Target="../media/image486.svg"/><Relationship Id="rId15" Type="http://schemas.openxmlformats.org/officeDocument/2006/relationships/image" Target="../media/image394.svg"/><Relationship Id="rId36" Type="http://schemas.openxmlformats.org/officeDocument/2006/relationships/image" Target="../media/image411.png"/><Relationship Id="rId57" Type="http://schemas.openxmlformats.org/officeDocument/2006/relationships/image" Target="../media/image432.svg"/><Relationship Id="rId106" Type="http://schemas.openxmlformats.org/officeDocument/2006/relationships/image" Target="../media/image481.png"/><Relationship Id="rId10" Type="http://schemas.openxmlformats.org/officeDocument/2006/relationships/image" Target="../media/image391.png"/><Relationship Id="rId31" Type="http://schemas.openxmlformats.org/officeDocument/2006/relationships/image" Target="../media/image406.svg"/><Relationship Id="rId52" Type="http://schemas.openxmlformats.org/officeDocument/2006/relationships/image" Target="../media/image427.png"/><Relationship Id="rId73" Type="http://schemas.openxmlformats.org/officeDocument/2006/relationships/image" Target="../media/image448.svg"/><Relationship Id="rId78" Type="http://schemas.openxmlformats.org/officeDocument/2006/relationships/image" Target="../media/image453.png"/><Relationship Id="rId94" Type="http://schemas.openxmlformats.org/officeDocument/2006/relationships/image" Target="../media/image469.png"/><Relationship Id="rId99" Type="http://schemas.openxmlformats.org/officeDocument/2006/relationships/image" Target="../media/image474.svg"/><Relationship Id="rId101" Type="http://schemas.openxmlformats.org/officeDocument/2006/relationships/image" Target="../media/image476.svg"/></Relationships>
</file>

<file path=ppt/slides/_rels/slide3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21.png"/><Relationship Id="rId117" Type="http://schemas.openxmlformats.org/officeDocument/2006/relationships/image" Target="../media/image612.svg"/><Relationship Id="rId21" Type="http://schemas.openxmlformats.org/officeDocument/2006/relationships/image" Target="../media/image516.svg"/><Relationship Id="rId42" Type="http://schemas.openxmlformats.org/officeDocument/2006/relationships/image" Target="../media/image537.png"/><Relationship Id="rId47" Type="http://schemas.openxmlformats.org/officeDocument/2006/relationships/image" Target="../media/image542.svg"/><Relationship Id="rId63" Type="http://schemas.openxmlformats.org/officeDocument/2006/relationships/image" Target="../media/image558.svg"/><Relationship Id="rId68" Type="http://schemas.openxmlformats.org/officeDocument/2006/relationships/image" Target="../media/image563.png"/><Relationship Id="rId84" Type="http://schemas.openxmlformats.org/officeDocument/2006/relationships/image" Target="../media/image579.png"/><Relationship Id="rId89" Type="http://schemas.openxmlformats.org/officeDocument/2006/relationships/image" Target="../media/image584.svg"/><Relationship Id="rId112" Type="http://schemas.openxmlformats.org/officeDocument/2006/relationships/image" Target="../media/image607.png"/><Relationship Id="rId16" Type="http://schemas.openxmlformats.org/officeDocument/2006/relationships/image" Target="../media/image511.png"/><Relationship Id="rId107" Type="http://schemas.openxmlformats.org/officeDocument/2006/relationships/image" Target="../media/image602.svg"/><Relationship Id="rId11" Type="http://schemas.openxmlformats.org/officeDocument/2006/relationships/image" Target="../media/image506.svg"/><Relationship Id="rId32" Type="http://schemas.openxmlformats.org/officeDocument/2006/relationships/image" Target="../media/image527.png"/><Relationship Id="rId37" Type="http://schemas.openxmlformats.org/officeDocument/2006/relationships/image" Target="../media/image532.svg"/><Relationship Id="rId53" Type="http://schemas.openxmlformats.org/officeDocument/2006/relationships/image" Target="../media/image548.svg"/><Relationship Id="rId58" Type="http://schemas.openxmlformats.org/officeDocument/2006/relationships/image" Target="../media/image553.png"/><Relationship Id="rId74" Type="http://schemas.openxmlformats.org/officeDocument/2006/relationships/image" Target="../media/image569.png"/><Relationship Id="rId79" Type="http://schemas.openxmlformats.org/officeDocument/2006/relationships/image" Target="../media/image574.svg"/><Relationship Id="rId102" Type="http://schemas.openxmlformats.org/officeDocument/2006/relationships/image" Target="../media/image597.png"/><Relationship Id="rId5" Type="http://schemas.openxmlformats.org/officeDocument/2006/relationships/image" Target="../media/image500.svg"/><Relationship Id="rId90" Type="http://schemas.openxmlformats.org/officeDocument/2006/relationships/image" Target="../media/image585.png"/><Relationship Id="rId95" Type="http://schemas.openxmlformats.org/officeDocument/2006/relationships/image" Target="../media/image590.svg"/><Relationship Id="rId22" Type="http://schemas.openxmlformats.org/officeDocument/2006/relationships/image" Target="../media/image517.png"/><Relationship Id="rId27" Type="http://schemas.openxmlformats.org/officeDocument/2006/relationships/image" Target="../media/image522.svg"/><Relationship Id="rId43" Type="http://schemas.openxmlformats.org/officeDocument/2006/relationships/image" Target="../media/image538.svg"/><Relationship Id="rId48" Type="http://schemas.openxmlformats.org/officeDocument/2006/relationships/image" Target="../media/image543.png"/><Relationship Id="rId64" Type="http://schemas.openxmlformats.org/officeDocument/2006/relationships/image" Target="../media/image559.png"/><Relationship Id="rId69" Type="http://schemas.openxmlformats.org/officeDocument/2006/relationships/image" Target="../media/image564.svg"/><Relationship Id="rId113" Type="http://schemas.openxmlformats.org/officeDocument/2006/relationships/image" Target="../media/image608.svg"/><Relationship Id="rId118" Type="http://schemas.openxmlformats.org/officeDocument/2006/relationships/image" Target="../media/image613.png"/><Relationship Id="rId80" Type="http://schemas.openxmlformats.org/officeDocument/2006/relationships/image" Target="../media/image575.png"/><Relationship Id="rId85" Type="http://schemas.openxmlformats.org/officeDocument/2006/relationships/image" Target="../media/image580.svg"/><Relationship Id="rId12" Type="http://schemas.openxmlformats.org/officeDocument/2006/relationships/image" Target="../media/image507.png"/><Relationship Id="rId17" Type="http://schemas.openxmlformats.org/officeDocument/2006/relationships/image" Target="../media/image512.svg"/><Relationship Id="rId33" Type="http://schemas.openxmlformats.org/officeDocument/2006/relationships/image" Target="../media/image528.svg"/><Relationship Id="rId38" Type="http://schemas.openxmlformats.org/officeDocument/2006/relationships/image" Target="../media/image533.png"/><Relationship Id="rId59" Type="http://schemas.openxmlformats.org/officeDocument/2006/relationships/image" Target="../media/image554.svg"/><Relationship Id="rId103" Type="http://schemas.openxmlformats.org/officeDocument/2006/relationships/image" Target="../media/image598.svg"/><Relationship Id="rId108" Type="http://schemas.openxmlformats.org/officeDocument/2006/relationships/image" Target="../media/image603.png"/><Relationship Id="rId54" Type="http://schemas.openxmlformats.org/officeDocument/2006/relationships/image" Target="../media/image549.png"/><Relationship Id="rId70" Type="http://schemas.openxmlformats.org/officeDocument/2006/relationships/image" Target="../media/image565.png"/><Relationship Id="rId75" Type="http://schemas.openxmlformats.org/officeDocument/2006/relationships/image" Target="../media/image570.svg"/><Relationship Id="rId91" Type="http://schemas.openxmlformats.org/officeDocument/2006/relationships/image" Target="../media/image586.svg"/><Relationship Id="rId96" Type="http://schemas.openxmlformats.org/officeDocument/2006/relationships/image" Target="../media/image59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1.png"/><Relationship Id="rId23" Type="http://schemas.openxmlformats.org/officeDocument/2006/relationships/image" Target="../media/image518.svg"/><Relationship Id="rId28" Type="http://schemas.openxmlformats.org/officeDocument/2006/relationships/image" Target="../media/image523.png"/><Relationship Id="rId49" Type="http://schemas.openxmlformats.org/officeDocument/2006/relationships/image" Target="../media/image544.svg"/><Relationship Id="rId114" Type="http://schemas.openxmlformats.org/officeDocument/2006/relationships/image" Target="../media/image609.png"/><Relationship Id="rId119" Type="http://schemas.openxmlformats.org/officeDocument/2006/relationships/image" Target="../media/image614.svg"/><Relationship Id="rId44" Type="http://schemas.openxmlformats.org/officeDocument/2006/relationships/image" Target="../media/image539.png"/><Relationship Id="rId60" Type="http://schemas.openxmlformats.org/officeDocument/2006/relationships/image" Target="../media/image555.png"/><Relationship Id="rId65" Type="http://schemas.openxmlformats.org/officeDocument/2006/relationships/image" Target="../media/image560.svg"/><Relationship Id="rId81" Type="http://schemas.openxmlformats.org/officeDocument/2006/relationships/image" Target="../media/image576.svg"/><Relationship Id="rId86" Type="http://schemas.openxmlformats.org/officeDocument/2006/relationships/image" Target="../media/image581.png"/><Relationship Id="rId4" Type="http://schemas.openxmlformats.org/officeDocument/2006/relationships/image" Target="../media/image499.png"/><Relationship Id="rId9" Type="http://schemas.openxmlformats.org/officeDocument/2006/relationships/image" Target="../media/image504.svg"/><Relationship Id="rId13" Type="http://schemas.openxmlformats.org/officeDocument/2006/relationships/image" Target="../media/image508.svg"/><Relationship Id="rId18" Type="http://schemas.openxmlformats.org/officeDocument/2006/relationships/image" Target="../media/image513.png"/><Relationship Id="rId39" Type="http://schemas.openxmlformats.org/officeDocument/2006/relationships/image" Target="../media/image534.svg"/><Relationship Id="rId109" Type="http://schemas.openxmlformats.org/officeDocument/2006/relationships/image" Target="../media/image604.svg"/><Relationship Id="rId34" Type="http://schemas.openxmlformats.org/officeDocument/2006/relationships/image" Target="../media/image529.png"/><Relationship Id="rId50" Type="http://schemas.openxmlformats.org/officeDocument/2006/relationships/image" Target="../media/image545.png"/><Relationship Id="rId55" Type="http://schemas.openxmlformats.org/officeDocument/2006/relationships/image" Target="../media/image550.svg"/><Relationship Id="rId76" Type="http://schemas.openxmlformats.org/officeDocument/2006/relationships/image" Target="../media/image571.png"/><Relationship Id="rId97" Type="http://schemas.openxmlformats.org/officeDocument/2006/relationships/image" Target="../media/image592.svg"/><Relationship Id="rId104" Type="http://schemas.openxmlformats.org/officeDocument/2006/relationships/image" Target="../media/image599.png"/><Relationship Id="rId120" Type="http://schemas.openxmlformats.org/officeDocument/2006/relationships/image" Target="../media/image615.png"/><Relationship Id="rId7" Type="http://schemas.openxmlformats.org/officeDocument/2006/relationships/image" Target="../media/image502.svg"/><Relationship Id="rId71" Type="http://schemas.openxmlformats.org/officeDocument/2006/relationships/image" Target="../media/image566.svg"/><Relationship Id="rId92" Type="http://schemas.openxmlformats.org/officeDocument/2006/relationships/image" Target="../media/image587.png"/><Relationship Id="rId2" Type="http://schemas.openxmlformats.org/officeDocument/2006/relationships/image" Target="../media/image497.png"/><Relationship Id="rId29" Type="http://schemas.openxmlformats.org/officeDocument/2006/relationships/image" Target="../media/image524.svg"/><Relationship Id="rId24" Type="http://schemas.openxmlformats.org/officeDocument/2006/relationships/image" Target="../media/image519.png"/><Relationship Id="rId40" Type="http://schemas.openxmlformats.org/officeDocument/2006/relationships/image" Target="../media/image535.png"/><Relationship Id="rId45" Type="http://schemas.openxmlformats.org/officeDocument/2006/relationships/image" Target="../media/image540.svg"/><Relationship Id="rId66" Type="http://schemas.openxmlformats.org/officeDocument/2006/relationships/image" Target="../media/image561.png"/><Relationship Id="rId87" Type="http://schemas.openxmlformats.org/officeDocument/2006/relationships/image" Target="../media/image582.svg"/><Relationship Id="rId110" Type="http://schemas.openxmlformats.org/officeDocument/2006/relationships/image" Target="../media/image605.png"/><Relationship Id="rId115" Type="http://schemas.openxmlformats.org/officeDocument/2006/relationships/image" Target="../media/image610.svg"/><Relationship Id="rId61" Type="http://schemas.openxmlformats.org/officeDocument/2006/relationships/image" Target="../media/image556.svg"/><Relationship Id="rId82" Type="http://schemas.openxmlformats.org/officeDocument/2006/relationships/image" Target="../media/image577.png"/><Relationship Id="rId19" Type="http://schemas.openxmlformats.org/officeDocument/2006/relationships/image" Target="../media/image514.svg"/><Relationship Id="rId14" Type="http://schemas.openxmlformats.org/officeDocument/2006/relationships/image" Target="../media/image509.png"/><Relationship Id="rId30" Type="http://schemas.openxmlformats.org/officeDocument/2006/relationships/image" Target="../media/image525.png"/><Relationship Id="rId35" Type="http://schemas.openxmlformats.org/officeDocument/2006/relationships/image" Target="../media/image530.svg"/><Relationship Id="rId56" Type="http://schemas.openxmlformats.org/officeDocument/2006/relationships/image" Target="../media/image551.png"/><Relationship Id="rId77" Type="http://schemas.openxmlformats.org/officeDocument/2006/relationships/image" Target="../media/image572.svg"/><Relationship Id="rId100" Type="http://schemas.openxmlformats.org/officeDocument/2006/relationships/image" Target="../media/image595.png"/><Relationship Id="rId105" Type="http://schemas.openxmlformats.org/officeDocument/2006/relationships/image" Target="../media/image600.svg"/><Relationship Id="rId8" Type="http://schemas.openxmlformats.org/officeDocument/2006/relationships/image" Target="../media/image503.png"/><Relationship Id="rId51" Type="http://schemas.openxmlformats.org/officeDocument/2006/relationships/image" Target="../media/image546.svg"/><Relationship Id="rId72" Type="http://schemas.openxmlformats.org/officeDocument/2006/relationships/image" Target="../media/image567.png"/><Relationship Id="rId93" Type="http://schemas.openxmlformats.org/officeDocument/2006/relationships/image" Target="../media/image588.svg"/><Relationship Id="rId98" Type="http://schemas.openxmlformats.org/officeDocument/2006/relationships/image" Target="../media/image593.png"/><Relationship Id="rId121" Type="http://schemas.openxmlformats.org/officeDocument/2006/relationships/image" Target="../media/image616.svg"/><Relationship Id="rId3" Type="http://schemas.openxmlformats.org/officeDocument/2006/relationships/image" Target="../media/image498.svg"/><Relationship Id="rId25" Type="http://schemas.openxmlformats.org/officeDocument/2006/relationships/image" Target="../media/image520.svg"/><Relationship Id="rId46" Type="http://schemas.openxmlformats.org/officeDocument/2006/relationships/image" Target="../media/image541.png"/><Relationship Id="rId67" Type="http://schemas.openxmlformats.org/officeDocument/2006/relationships/image" Target="../media/image562.svg"/><Relationship Id="rId116" Type="http://schemas.openxmlformats.org/officeDocument/2006/relationships/image" Target="../media/image611.png"/><Relationship Id="rId20" Type="http://schemas.openxmlformats.org/officeDocument/2006/relationships/image" Target="../media/image515.png"/><Relationship Id="rId41" Type="http://schemas.openxmlformats.org/officeDocument/2006/relationships/image" Target="../media/image536.svg"/><Relationship Id="rId62" Type="http://schemas.openxmlformats.org/officeDocument/2006/relationships/image" Target="../media/image557.png"/><Relationship Id="rId83" Type="http://schemas.openxmlformats.org/officeDocument/2006/relationships/image" Target="../media/image578.svg"/><Relationship Id="rId88" Type="http://schemas.openxmlformats.org/officeDocument/2006/relationships/image" Target="../media/image583.png"/><Relationship Id="rId111" Type="http://schemas.openxmlformats.org/officeDocument/2006/relationships/image" Target="../media/image606.svg"/><Relationship Id="rId15" Type="http://schemas.openxmlformats.org/officeDocument/2006/relationships/image" Target="../media/image510.svg"/><Relationship Id="rId36" Type="http://schemas.openxmlformats.org/officeDocument/2006/relationships/image" Target="../media/image531.png"/><Relationship Id="rId57" Type="http://schemas.openxmlformats.org/officeDocument/2006/relationships/image" Target="../media/image552.svg"/><Relationship Id="rId106" Type="http://schemas.openxmlformats.org/officeDocument/2006/relationships/image" Target="../media/image601.png"/><Relationship Id="rId10" Type="http://schemas.openxmlformats.org/officeDocument/2006/relationships/image" Target="../media/image505.png"/><Relationship Id="rId31" Type="http://schemas.openxmlformats.org/officeDocument/2006/relationships/image" Target="../media/image526.svg"/><Relationship Id="rId52" Type="http://schemas.openxmlformats.org/officeDocument/2006/relationships/image" Target="../media/image547.png"/><Relationship Id="rId73" Type="http://schemas.openxmlformats.org/officeDocument/2006/relationships/image" Target="../media/image568.svg"/><Relationship Id="rId78" Type="http://schemas.openxmlformats.org/officeDocument/2006/relationships/image" Target="../media/image573.png"/><Relationship Id="rId94" Type="http://schemas.openxmlformats.org/officeDocument/2006/relationships/image" Target="../media/image589.png"/><Relationship Id="rId99" Type="http://schemas.openxmlformats.org/officeDocument/2006/relationships/image" Target="../media/image594.svg"/><Relationship Id="rId101" Type="http://schemas.openxmlformats.org/officeDocument/2006/relationships/image" Target="../media/image596.sv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044029" y="-570070"/>
            <a:ext cx="184731" cy="46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396" dirty="0">
              <a:latin typeface="Roboto" panose="02000000000000000000" pitchFamily="2" charset="0"/>
            </a:endParaRPr>
          </a:p>
        </p:txBody>
      </p:sp>
      <p:sp>
        <p:nvSpPr>
          <p:cNvPr id="7" name="Title 13">
            <a:extLst>
              <a:ext uri="{FF2B5EF4-FFF2-40B4-BE49-F238E27FC236}">
                <a16:creationId xmlns:a16="http://schemas.microsoft.com/office/drawing/2014/main" id="{57289B1E-6502-7846-BDBE-B8F9D5F5584B}"/>
              </a:ext>
            </a:extLst>
          </p:cNvPr>
          <p:cNvSpPr txBox="1">
            <a:spLocks/>
          </p:cNvSpPr>
          <p:nvPr/>
        </p:nvSpPr>
        <p:spPr>
          <a:xfrm>
            <a:off x="433373" y="336251"/>
            <a:ext cx="6395445" cy="4438949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>МАКЕТ ОБЛОЖКИ ПРЕЗЕНТАЦИИ</a:t>
            </a:r>
          </a:p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>БЕЗ ФОТОИМИДЖА</a:t>
            </a:r>
            <a:endParaRPr lang="en-US" sz="6000" b="1" kern="0" dirty="0">
              <a:solidFill>
                <a:schemeClr val="bg1"/>
              </a:solidFill>
            </a:endParaRPr>
          </a:p>
          <a:p>
            <a:pPr defTabSz="914400"/>
            <a:endParaRPr lang="ru-RU" sz="1600" b="1" kern="0" dirty="0">
              <a:solidFill>
                <a:schemeClr val="bg1"/>
              </a:solidFill>
            </a:endParaRPr>
          </a:p>
          <a:p>
            <a:pPr defTabSz="914400"/>
            <a:r>
              <a:rPr lang="ru-RU" sz="3000" b="1" kern="0" dirty="0">
                <a:solidFill>
                  <a:schemeClr val="bg1"/>
                </a:solidFill>
              </a:rPr>
              <a:t>подзаголовок</a:t>
            </a:r>
            <a:endParaRPr lang="ru-RU" sz="6000" b="1" kern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le 33">
            <a:extLst>
              <a:ext uri="{FF2B5EF4-FFF2-40B4-BE49-F238E27FC236}">
                <a16:creationId xmlns:a16="http://schemas.microsoft.com/office/drawing/2014/main" id="{F6288AED-B8B7-1F41-86CA-94E9F1478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1" y="533400"/>
            <a:ext cx="3951007" cy="2133600"/>
          </a:xfrm>
        </p:spPr>
        <p:txBody>
          <a:bodyPr/>
          <a:lstStyle/>
          <a:p>
            <a:r>
              <a:rPr lang="ru-RU" b="1" dirty="0"/>
              <a:t>ПРИМЕР СЛАЙДА С ТАБЛИЦЕЙ БОЛЬШОГО ФОРМАТА</a:t>
            </a:r>
            <a:br>
              <a:rPr lang="ru-RU" b="1" dirty="0"/>
            </a:br>
            <a:br>
              <a:rPr lang="ru-RU" b="1" dirty="0"/>
            </a:br>
            <a:endParaRPr lang="en-RU" b="1" dirty="0"/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FAD2CD12-F011-8742-9808-DE6224D96A9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23" name="Таблица 3">
            <a:extLst>
              <a:ext uri="{FF2B5EF4-FFF2-40B4-BE49-F238E27FC236}">
                <a16:creationId xmlns:a16="http://schemas.microsoft.com/office/drawing/2014/main" id="{32BAC488-D404-7140-95D6-09165DC60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6877732"/>
              </p:ext>
            </p:extLst>
          </p:nvPr>
        </p:nvGraphicFramePr>
        <p:xfrm>
          <a:off x="533400" y="1902162"/>
          <a:ext cx="5134802" cy="441960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134802">
                  <a:extLst>
                    <a:ext uri="{9D8B030D-6E8A-4147-A177-3AD203B41FA5}">
                      <a16:colId xmlns:a16="http://schemas.microsoft.com/office/drawing/2014/main" val="3434605841"/>
                    </a:ext>
                  </a:extLst>
                </a:gridCol>
              </a:tblGrid>
              <a:tr h="32377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КОММУНИКАЦИОННЫЕ ПРОБЛЕМЫ</a:t>
                      </a:r>
                    </a:p>
                  </a:txBody>
                  <a:tcPr marL="60872" marR="60872" marT="60872" marB="6087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85322"/>
                  </a:ext>
                </a:extLst>
              </a:tr>
              <a:tr h="66587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Целевые аудитории не знают в полном объеме о полагающимся           </a:t>
                      </a:r>
                      <a:b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им выплатах, услугах и как их получить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942300"/>
                  </a:ext>
                </a:extLst>
              </a:tr>
              <a:tr h="88512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Преобладание материального фактора в принятии решения о рождении ребенка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1609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Целевые аудитории платят и за содержание семьи. Их инвестиционный капитал формируется на основе созданных ими финансовых целей         </a:t>
                      </a:r>
                      <a:b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и ожиданий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913660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Многие эксперты называют негативные последствия, которые может повлечь за собой разделение семьи, одной из самых главных причин демографической катастрофы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6064"/>
                  </a:ext>
                </a:extLst>
              </a:tr>
              <a:tr h="774518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Эта тема по-прежнему остается закрытой на законодательном уровне, однако дискуссии вокруг этой темы были распространены в печати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10767"/>
                  </a:ext>
                </a:extLst>
              </a:tr>
            </a:tbl>
          </a:graphicData>
        </a:graphic>
      </p:graphicFrame>
      <p:graphicFrame>
        <p:nvGraphicFramePr>
          <p:cNvPr id="24" name="Таблица 3">
            <a:extLst>
              <a:ext uri="{FF2B5EF4-FFF2-40B4-BE49-F238E27FC236}">
                <a16:creationId xmlns:a16="http://schemas.microsoft.com/office/drawing/2014/main" id="{A19A72D1-58BC-4A46-A7C8-4AEB4CF33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1921549"/>
              </p:ext>
            </p:extLst>
          </p:nvPr>
        </p:nvGraphicFramePr>
        <p:xfrm>
          <a:off x="6477000" y="1905000"/>
          <a:ext cx="5181600" cy="441960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434605841"/>
                    </a:ext>
                  </a:extLst>
                </a:gridCol>
              </a:tblGrid>
              <a:tr h="32377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КОММУНИКАЦИОННЫЕ РЕШЕНИЯ</a:t>
                      </a:r>
                    </a:p>
                  </a:txBody>
                  <a:tcPr marL="60872" marR="60872" marT="60872" marB="6087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85322"/>
                  </a:ext>
                </a:extLst>
              </a:tr>
              <a:tr h="66587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Перезапуск портала "Будущее России"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942300"/>
                  </a:ext>
                </a:extLst>
              </a:tr>
              <a:tr h="88512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Выделение мужчин как отдельной целевой аудитории. </a:t>
                      </a:r>
                    </a:p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Привлечение к участию к реализации НП НКО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1609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Смена публичной коммуникации коэффициента рождаемости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913660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Сокращение внутренних территорий до комфортных с последующей      </a:t>
                      </a:r>
                      <a:b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их централизацией для удержания контингента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6064"/>
                  </a:ext>
                </a:extLst>
              </a:tr>
              <a:tr h="774518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Степень географической близости и территориальной целостности соседних государств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10767"/>
                  </a:ext>
                </a:extLst>
              </a:tr>
            </a:tbl>
          </a:graphicData>
        </a:graphic>
      </p:graphicFrame>
      <p:grpSp>
        <p:nvGrpSpPr>
          <p:cNvPr id="26" name="Группа 6">
            <a:extLst>
              <a:ext uri="{FF2B5EF4-FFF2-40B4-BE49-F238E27FC236}">
                <a16:creationId xmlns:a16="http://schemas.microsoft.com/office/drawing/2014/main" id="{E75B6FE8-8D98-134A-8CD5-3888A4BF7C59}"/>
              </a:ext>
            </a:extLst>
          </p:cNvPr>
          <p:cNvGrpSpPr/>
          <p:nvPr/>
        </p:nvGrpSpPr>
        <p:grpSpPr>
          <a:xfrm>
            <a:off x="5975057" y="2464020"/>
            <a:ext cx="209901" cy="151333"/>
            <a:chOff x="4370635" y="996859"/>
            <a:chExt cx="157654" cy="113664"/>
          </a:xfrm>
        </p:grpSpPr>
        <p:sp>
          <p:nvSpPr>
            <p:cNvPr id="33" name="object 69">
              <a:extLst>
                <a:ext uri="{FF2B5EF4-FFF2-40B4-BE49-F238E27FC236}">
                  <a16:creationId xmlns:a16="http://schemas.microsoft.com/office/drawing/2014/main" id="{9608F1FB-30E1-6E4F-8EA1-122449D921BA}"/>
                </a:ext>
              </a:extLst>
            </p:cNvPr>
            <p:cNvSpPr/>
            <p:nvPr/>
          </p:nvSpPr>
          <p:spPr>
            <a:xfrm>
              <a:off x="4469234" y="996859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5">
                  <a:moveTo>
                    <a:pt x="0" y="0"/>
                  </a:moveTo>
                  <a:lnTo>
                    <a:pt x="58978" y="56743"/>
                  </a:lnTo>
                  <a:lnTo>
                    <a:pt x="0" y="113474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35" name="object 70">
              <a:extLst>
                <a:ext uri="{FF2B5EF4-FFF2-40B4-BE49-F238E27FC236}">
                  <a16:creationId xmlns:a16="http://schemas.microsoft.com/office/drawing/2014/main" id="{EA2B2CE1-2ECF-E744-8FEA-177DFE700226}"/>
                </a:ext>
              </a:extLst>
            </p:cNvPr>
            <p:cNvSpPr/>
            <p:nvPr/>
          </p:nvSpPr>
          <p:spPr>
            <a:xfrm>
              <a:off x="4370635" y="1053599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6" name="Группа 9">
            <a:extLst>
              <a:ext uri="{FF2B5EF4-FFF2-40B4-BE49-F238E27FC236}">
                <a16:creationId xmlns:a16="http://schemas.microsoft.com/office/drawing/2014/main" id="{7AFED7C0-541D-9F4A-B12A-DE2B68D3898A}"/>
              </a:ext>
            </a:extLst>
          </p:cNvPr>
          <p:cNvGrpSpPr/>
          <p:nvPr/>
        </p:nvGrpSpPr>
        <p:grpSpPr>
          <a:xfrm>
            <a:off x="5975057" y="3325606"/>
            <a:ext cx="209901" cy="151333"/>
            <a:chOff x="4370635" y="1450723"/>
            <a:chExt cx="157654" cy="113664"/>
          </a:xfrm>
        </p:grpSpPr>
        <p:sp>
          <p:nvSpPr>
            <p:cNvPr id="37" name="object 71">
              <a:extLst>
                <a:ext uri="{FF2B5EF4-FFF2-40B4-BE49-F238E27FC236}">
                  <a16:creationId xmlns:a16="http://schemas.microsoft.com/office/drawing/2014/main" id="{4B739838-28D4-D94B-8472-7C402979B04C}"/>
                </a:ext>
              </a:extLst>
            </p:cNvPr>
            <p:cNvSpPr/>
            <p:nvPr/>
          </p:nvSpPr>
          <p:spPr>
            <a:xfrm>
              <a:off x="4469234" y="1450723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5">
                  <a:moveTo>
                    <a:pt x="0" y="0"/>
                  </a:moveTo>
                  <a:lnTo>
                    <a:pt x="58978" y="56756"/>
                  </a:lnTo>
                  <a:lnTo>
                    <a:pt x="0" y="113499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38" name="object 72">
              <a:extLst>
                <a:ext uri="{FF2B5EF4-FFF2-40B4-BE49-F238E27FC236}">
                  <a16:creationId xmlns:a16="http://schemas.microsoft.com/office/drawing/2014/main" id="{C4E13B9E-6FAC-604D-942D-72EF8393C15D}"/>
                </a:ext>
              </a:extLst>
            </p:cNvPr>
            <p:cNvSpPr/>
            <p:nvPr/>
          </p:nvSpPr>
          <p:spPr>
            <a:xfrm>
              <a:off x="4370635" y="1507476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39" name="Группа 12">
            <a:extLst>
              <a:ext uri="{FF2B5EF4-FFF2-40B4-BE49-F238E27FC236}">
                <a16:creationId xmlns:a16="http://schemas.microsoft.com/office/drawing/2014/main" id="{1006AEEB-0EE7-B64B-BCA1-73E53E2FE479}"/>
              </a:ext>
            </a:extLst>
          </p:cNvPr>
          <p:cNvGrpSpPr/>
          <p:nvPr/>
        </p:nvGrpSpPr>
        <p:grpSpPr>
          <a:xfrm>
            <a:off x="5975057" y="4150769"/>
            <a:ext cx="209901" cy="151333"/>
            <a:chOff x="4370635" y="1942451"/>
            <a:chExt cx="157654" cy="113664"/>
          </a:xfrm>
        </p:grpSpPr>
        <p:sp>
          <p:nvSpPr>
            <p:cNvPr id="40" name="object 73">
              <a:extLst>
                <a:ext uri="{FF2B5EF4-FFF2-40B4-BE49-F238E27FC236}">
                  <a16:creationId xmlns:a16="http://schemas.microsoft.com/office/drawing/2014/main" id="{D089BDC8-4305-CD40-902C-7C350A0F6F77}"/>
                </a:ext>
              </a:extLst>
            </p:cNvPr>
            <p:cNvSpPr/>
            <p:nvPr/>
          </p:nvSpPr>
          <p:spPr>
            <a:xfrm>
              <a:off x="4469234" y="1942451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4">
                  <a:moveTo>
                    <a:pt x="0" y="0"/>
                  </a:moveTo>
                  <a:lnTo>
                    <a:pt x="58978" y="56756"/>
                  </a:lnTo>
                  <a:lnTo>
                    <a:pt x="0" y="113461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41" name="object 74">
              <a:extLst>
                <a:ext uri="{FF2B5EF4-FFF2-40B4-BE49-F238E27FC236}">
                  <a16:creationId xmlns:a16="http://schemas.microsoft.com/office/drawing/2014/main" id="{610351B7-986A-3B49-BFB0-796EF5E6F69E}"/>
                </a:ext>
              </a:extLst>
            </p:cNvPr>
            <p:cNvSpPr/>
            <p:nvPr/>
          </p:nvSpPr>
          <p:spPr>
            <a:xfrm>
              <a:off x="4370635" y="1999204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42" name="Группа 15">
            <a:extLst>
              <a:ext uri="{FF2B5EF4-FFF2-40B4-BE49-F238E27FC236}">
                <a16:creationId xmlns:a16="http://schemas.microsoft.com/office/drawing/2014/main" id="{EF3AE01C-50EC-6F4D-850B-11FECD63B500}"/>
              </a:ext>
            </a:extLst>
          </p:cNvPr>
          <p:cNvGrpSpPr/>
          <p:nvPr/>
        </p:nvGrpSpPr>
        <p:grpSpPr>
          <a:xfrm>
            <a:off x="5975057" y="5043547"/>
            <a:ext cx="209901" cy="151333"/>
            <a:chOff x="4370635" y="2963710"/>
            <a:chExt cx="157654" cy="113664"/>
          </a:xfrm>
        </p:grpSpPr>
        <p:sp>
          <p:nvSpPr>
            <p:cNvPr id="43" name="object 77">
              <a:extLst>
                <a:ext uri="{FF2B5EF4-FFF2-40B4-BE49-F238E27FC236}">
                  <a16:creationId xmlns:a16="http://schemas.microsoft.com/office/drawing/2014/main" id="{C5426794-5FB8-F14B-B195-989386884AAE}"/>
                </a:ext>
              </a:extLst>
            </p:cNvPr>
            <p:cNvSpPr/>
            <p:nvPr/>
          </p:nvSpPr>
          <p:spPr>
            <a:xfrm>
              <a:off x="4469234" y="2963710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4">
                  <a:moveTo>
                    <a:pt x="0" y="0"/>
                  </a:moveTo>
                  <a:lnTo>
                    <a:pt x="58978" y="56718"/>
                  </a:lnTo>
                  <a:lnTo>
                    <a:pt x="0" y="113461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44" name="object 78">
              <a:extLst>
                <a:ext uri="{FF2B5EF4-FFF2-40B4-BE49-F238E27FC236}">
                  <a16:creationId xmlns:a16="http://schemas.microsoft.com/office/drawing/2014/main" id="{D8D0B760-C890-FB47-A62F-14419D7B856E}"/>
                </a:ext>
              </a:extLst>
            </p:cNvPr>
            <p:cNvSpPr/>
            <p:nvPr/>
          </p:nvSpPr>
          <p:spPr>
            <a:xfrm>
              <a:off x="4370635" y="3020425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45" name="Группа 26">
            <a:extLst>
              <a:ext uri="{FF2B5EF4-FFF2-40B4-BE49-F238E27FC236}">
                <a16:creationId xmlns:a16="http://schemas.microsoft.com/office/drawing/2014/main" id="{E46364D8-2399-3F43-9D4B-1DCBBF3857A7}"/>
              </a:ext>
            </a:extLst>
          </p:cNvPr>
          <p:cNvGrpSpPr/>
          <p:nvPr/>
        </p:nvGrpSpPr>
        <p:grpSpPr>
          <a:xfrm>
            <a:off x="5974826" y="5822157"/>
            <a:ext cx="209901" cy="151333"/>
            <a:chOff x="4370635" y="4136240"/>
            <a:chExt cx="157654" cy="113664"/>
          </a:xfrm>
        </p:grpSpPr>
        <p:sp>
          <p:nvSpPr>
            <p:cNvPr id="46" name="object 79">
              <a:extLst>
                <a:ext uri="{FF2B5EF4-FFF2-40B4-BE49-F238E27FC236}">
                  <a16:creationId xmlns:a16="http://schemas.microsoft.com/office/drawing/2014/main" id="{B43B8617-A637-294B-8944-591C43A26576}"/>
                </a:ext>
              </a:extLst>
            </p:cNvPr>
            <p:cNvSpPr/>
            <p:nvPr/>
          </p:nvSpPr>
          <p:spPr>
            <a:xfrm>
              <a:off x="4469234" y="4136240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4">
                  <a:moveTo>
                    <a:pt x="0" y="0"/>
                  </a:moveTo>
                  <a:lnTo>
                    <a:pt x="58978" y="56718"/>
                  </a:lnTo>
                  <a:lnTo>
                    <a:pt x="0" y="113487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47" name="object 80">
              <a:extLst>
                <a:ext uri="{FF2B5EF4-FFF2-40B4-BE49-F238E27FC236}">
                  <a16:creationId xmlns:a16="http://schemas.microsoft.com/office/drawing/2014/main" id="{AAC9D371-460B-7D47-A49B-7E54027121D3}"/>
                </a:ext>
              </a:extLst>
            </p:cNvPr>
            <p:cNvSpPr/>
            <p:nvPr/>
          </p:nvSpPr>
          <p:spPr>
            <a:xfrm>
              <a:off x="4370635" y="4192955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586B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94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A9641-2B9C-6240-B3BF-B8B4F335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8348"/>
            <a:ext cx="9067800" cy="914400"/>
          </a:xfrm>
        </p:spPr>
        <p:txBody>
          <a:bodyPr/>
          <a:lstStyle/>
          <a:p>
            <a:r>
              <a:rPr lang="ru-RU" b="1" dirty="0"/>
              <a:t>ПРИМЕР СЛАЙДА С ТАБЛИЦЕЙ </a:t>
            </a:r>
            <a:br>
              <a:rPr lang="ru-RU" b="1" dirty="0"/>
            </a:br>
            <a:r>
              <a:rPr lang="ru-RU" b="1" dirty="0"/>
              <a:t>БОЛЬШОГО ФОРМАТА</a:t>
            </a:r>
            <a:endParaRPr lang="en-RU" b="1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8F511F-7684-5643-AAD9-998AEE833D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11</a:t>
            </a:fld>
            <a:endParaRPr lang="ru-RU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25DCF11-36A6-594C-B196-DB65E7B9A80C}"/>
              </a:ext>
            </a:extLst>
          </p:cNvPr>
          <p:cNvGrpSpPr/>
          <p:nvPr/>
        </p:nvGrpSpPr>
        <p:grpSpPr>
          <a:xfrm>
            <a:off x="5975057" y="2464020"/>
            <a:ext cx="209901" cy="151333"/>
            <a:chOff x="4370635" y="996859"/>
            <a:chExt cx="157654" cy="113664"/>
          </a:xfrm>
        </p:grpSpPr>
        <p:sp>
          <p:nvSpPr>
            <p:cNvPr id="8" name="object 69">
              <a:extLst>
                <a:ext uri="{FF2B5EF4-FFF2-40B4-BE49-F238E27FC236}">
                  <a16:creationId xmlns:a16="http://schemas.microsoft.com/office/drawing/2014/main" id="{C7067BB0-5580-C844-A908-C7BEEC422299}"/>
                </a:ext>
              </a:extLst>
            </p:cNvPr>
            <p:cNvSpPr/>
            <p:nvPr/>
          </p:nvSpPr>
          <p:spPr>
            <a:xfrm>
              <a:off x="4469234" y="996859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5">
                  <a:moveTo>
                    <a:pt x="0" y="0"/>
                  </a:moveTo>
                  <a:lnTo>
                    <a:pt x="58978" y="56743"/>
                  </a:lnTo>
                  <a:lnTo>
                    <a:pt x="0" y="113474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9" name="object 70">
              <a:extLst>
                <a:ext uri="{FF2B5EF4-FFF2-40B4-BE49-F238E27FC236}">
                  <a16:creationId xmlns:a16="http://schemas.microsoft.com/office/drawing/2014/main" id="{8B0D8FA2-4C71-3046-A461-816E796039A0}"/>
                </a:ext>
              </a:extLst>
            </p:cNvPr>
            <p:cNvSpPr/>
            <p:nvPr/>
          </p:nvSpPr>
          <p:spPr>
            <a:xfrm>
              <a:off x="4370635" y="1053599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175DFD55-620F-1C49-9CE7-C354F00C5D2B}"/>
              </a:ext>
            </a:extLst>
          </p:cNvPr>
          <p:cNvGrpSpPr/>
          <p:nvPr/>
        </p:nvGrpSpPr>
        <p:grpSpPr>
          <a:xfrm>
            <a:off x="5975057" y="3325606"/>
            <a:ext cx="209901" cy="151333"/>
            <a:chOff x="4370635" y="1450723"/>
            <a:chExt cx="157654" cy="113664"/>
          </a:xfrm>
        </p:grpSpPr>
        <p:sp>
          <p:nvSpPr>
            <p:cNvPr id="11" name="object 71">
              <a:extLst>
                <a:ext uri="{FF2B5EF4-FFF2-40B4-BE49-F238E27FC236}">
                  <a16:creationId xmlns:a16="http://schemas.microsoft.com/office/drawing/2014/main" id="{E3EA8729-DBB5-A548-9502-127EDAD3F7A7}"/>
                </a:ext>
              </a:extLst>
            </p:cNvPr>
            <p:cNvSpPr/>
            <p:nvPr/>
          </p:nvSpPr>
          <p:spPr>
            <a:xfrm>
              <a:off x="4469234" y="1450723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5">
                  <a:moveTo>
                    <a:pt x="0" y="0"/>
                  </a:moveTo>
                  <a:lnTo>
                    <a:pt x="58978" y="56756"/>
                  </a:lnTo>
                  <a:lnTo>
                    <a:pt x="0" y="113499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2" name="object 72">
              <a:extLst>
                <a:ext uri="{FF2B5EF4-FFF2-40B4-BE49-F238E27FC236}">
                  <a16:creationId xmlns:a16="http://schemas.microsoft.com/office/drawing/2014/main" id="{52F8EF7C-C2BB-6944-9E66-48DF9B220DA1}"/>
                </a:ext>
              </a:extLst>
            </p:cNvPr>
            <p:cNvSpPr/>
            <p:nvPr/>
          </p:nvSpPr>
          <p:spPr>
            <a:xfrm>
              <a:off x="4370635" y="1507476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9BE58FCC-ADFF-0E4F-9A60-C7966AFDF319}"/>
              </a:ext>
            </a:extLst>
          </p:cNvPr>
          <p:cNvGrpSpPr/>
          <p:nvPr/>
        </p:nvGrpSpPr>
        <p:grpSpPr>
          <a:xfrm>
            <a:off x="5975057" y="4150769"/>
            <a:ext cx="209901" cy="151333"/>
            <a:chOff x="4370635" y="1942451"/>
            <a:chExt cx="157654" cy="113664"/>
          </a:xfrm>
        </p:grpSpPr>
        <p:sp>
          <p:nvSpPr>
            <p:cNvPr id="14" name="object 73">
              <a:extLst>
                <a:ext uri="{FF2B5EF4-FFF2-40B4-BE49-F238E27FC236}">
                  <a16:creationId xmlns:a16="http://schemas.microsoft.com/office/drawing/2014/main" id="{438A43C7-B4D1-7440-AEFD-95EFD2913762}"/>
                </a:ext>
              </a:extLst>
            </p:cNvPr>
            <p:cNvSpPr/>
            <p:nvPr/>
          </p:nvSpPr>
          <p:spPr>
            <a:xfrm>
              <a:off x="4469234" y="1942451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4">
                  <a:moveTo>
                    <a:pt x="0" y="0"/>
                  </a:moveTo>
                  <a:lnTo>
                    <a:pt x="58978" y="56756"/>
                  </a:lnTo>
                  <a:lnTo>
                    <a:pt x="0" y="113461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5" name="object 74">
              <a:extLst>
                <a:ext uri="{FF2B5EF4-FFF2-40B4-BE49-F238E27FC236}">
                  <a16:creationId xmlns:a16="http://schemas.microsoft.com/office/drawing/2014/main" id="{51A506E7-C430-5C4D-8486-13EA5BCDEEF1}"/>
                </a:ext>
              </a:extLst>
            </p:cNvPr>
            <p:cNvSpPr/>
            <p:nvPr/>
          </p:nvSpPr>
          <p:spPr>
            <a:xfrm>
              <a:off x="4370635" y="1999204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330E4F88-F354-6949-BAB0-CB9B6533BED5}"/>
              </a:ext>
            </a:extLst>
          </p:cNvPr>
          <p:cNvGrpSpPr/>
          <p:nvPr/>
        </p:nvGrpSpPr>
        <p:grpSpPr>
          <a:xfrm>
            <a:off x="5975057" y="5043547"/>
            <a:ext cx="209901" cy="151333"/>
            <a:chOff x="4370635" y="2963710"/>
            <a:chExt cx="157654" cy="113664"/>
          </a:xfrm>
        </p:grpSpPr>
        <p:sp>
          <p:nvSpPr>
            <p:cNvPr id="17" name="object 77">
              <a:extLst>
                <a:ext uri="{FF2B5EF4-FFF2-40B4-BE49-F238E27FC236}">
                  <a16:creationId xmlns:a16="http://schemas.microsoft.com/office/drawing/2014/main" id="{48679C7F-F4D2-4647-A0C3-2D470E07941D}"/>
                </a:ext>
              </a:extLst>
            </p:cNvPr>
            <p:cNvSpPr/>
            <p:nvPr/>
          </p:nvSpPr>
          <p:spPr>
            <a:xfrm>
              <a:off x="4469234" y="2963710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4">
                  <a:moveTo>
                    <a:pt x="0" y="0"/>
                  </a:moveTo>
                  <a:lnTo>
                    <a:pt x="58978" y="56718"/>
                  </a:lnTo>
                  <a:lnTo>
                    <a:pt x="0" y="113461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8" name="object 78">
              <a:extLst>
                <a:ext uri="{FF2B5EF4-FFF2-40B4-BE49-F238E27FC236}">
                  <a16:creationId xmlns:a16="http://schemas.microsoft.com/office/drawing/2014/main" id="{3D3F7CDB-3060-394A-8A47-DDE50CF70329}"/>
                </a:ext>
              </a:extLst>
            </p:cNvPr>
            <p:cNvSpPr/>
            <p:nvPr/>
          </p:nvSpPr>
          <p:spPr>
            <a:xfrm>
              <a:off x="4370635" y="3020425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graphicFrame>
        <p:nvGraphicFramePr>
          <p:cNvPr id="25" name="Таблица 3">
            <a:extLst>
              <a:ext uri="{FF2B5EF4-FFF2-40B4-BE49-F238E27FC236}">
                <a16:creationId xmlns:a16="http://schemas.microsoft.com/office/drawing/2014/main" id="{7594B6F1-4719-B74A-AA02-0D8AF1FFDC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9211897"/>
              </p:ext>
            </p:extLst>
          </p:nvPr>
        </p:nvGraphicFramePr>
        <p:xfrm>
          <a:off x="533400" y="1902162"/>
          <a:ext cx="5134802" cy="441960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134802">
                  <a:extLst>
                    <a:ext uri="{9D8B030D-6E8A-4147-A177-3AD203B41FA5}">
                      <a16:colId xmlns:a16="http://schemas.microsoft.com/office/drawing/2014/main" val="3434605841"/>
                    </a:ext>
                  </a:extLst>
                </a:gridCol>
              </a:tblGrid>
              <a:tr h="32377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КОММУНИКАЦИОННЫЕ ПРОБЛЕМЫ</a:t>
                      </a:r>
                    </a:p>
                  </a:txBody>
                  <a:tcPr marL="60872" marR="60872" marT="60872" marB="6087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7A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85322"/>
                  </a:ext>
                </a:extLst>
              </a:tr>
              <a:tr h="66587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Целевые аудитории не знают в полном объеме о полагающимся           </a:t>
                      </a:r>
                      <a:b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им выплатах, услугах и как их получить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942300"/>
                  </a:ext>
                </a:extLst>
              </a:tr>
              <a:tr h="88512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Преобладание материального фактора в принятии решения о рождении ребенка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1609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Целевые аудитории платят и за содержание семьи. Их инвестиционный капитал формируется на основе созданных ими финансовых целей         </a:t>
                      </a:r>
                      <a:b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</a:b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и ожиданий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913660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Многие эксперты называют негативные последствия, которые может повлечь за собой разделение семьи, одной из самых главных причин демографической катастрофы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6064"/>
                  </a:ext>
                </a:extLst>
              </a:tr>
              <a:tr h="774518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Эта тема по-прежнему остается закрытой на законодательном уровне, однако дискуссии вокруг этой темы были распространены в печати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7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10767"/>
                  </a:ext>
                </a:extLst>
              </a:tr>
            </a:tbl>
          </a:graphicData>
        </a:graphic>
      </p:graphicFrame>
      <p:graphicFrame>
        <p:nvGraphicFramePr>
          <p:cNvPr id="26" name="Таблица 3">
            <a:extLst>
              <a:ext uri="{FF2B5EF4-FFF2-40B4-BE49-F238E27FC236}">
                <a16:creationId xmlns:a16="http://schemas.microsoft.com/office/drawing/2014/main" id="{59081C81-3D45-AA42-8DD8-187FCBEE12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4138283"/>
              </p:ext>
            </p:extLst>
          </p:nvPr>
        </p:nvGraphicFramePr>
        <p:xfrm>
          <a:off x="6477000" y="1905000"/>
          <a:ext cx="5181600" cy="4419601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181600">
                  <a:extLst>
                    <a:ext uri="{9D8B030D-6E8A-4147-A177-3AD203B41FA5}">
                      <a16:colId xmlns:a16="http://schemas.microsoft.com/office/drawing/2014/main" val="3434605841"/>
                    </a:ext>
                  </a:extLst>
                </a:gridCol>
              </a:tblGrid>
              <a:tr h="32377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КОММУНИКАЦИОННЫЕ РЕШЕНИЯ</a:t>
                      </a:r>
                    </a:p>
                  </a:txBody>
                  <a:tcPr marL="60872" marR="60872" marT="60872" marB="60872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4B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885322"/>
                  </a:ext>
                </a:extLst>
              </a:tr>
              <a:tr h="66587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Перезапуск портала "Будущее России"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942300"/>
                  </a:ext>
                </a:extLst>
              </a:tr>
              <a:tr h="885121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Выделение мужчин как отдельной целевой аудитории. Привлечение        </a:t>
                      </a:r>
                      <a:b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к участию к реализации НП НКО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1609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Смена публичной коммуникации коэффициента рождаемости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913660"/>
                  </a:ext>
                </a:extLst>
              </a:tr>
              <a:tr h="885156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Сокращение внутренних территорий до комфортных с последующей      </a:t>
                      </a:r>
                      <a:b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их централизацией для удержания контингента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56064"/>
                  </a:ext>
                </a:extLst>
              </a:tr>
              <a:tr h="774518">
                <a:tc>
                  <a:txBody>
                    <a:bodyPr/>
                    <a:lstStyle/>
                    <a:p>
                      <a:r>
                        <a:rPr lang="ru-RU" sz="11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Степень географической близости и территориальной целостности соседних государств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137160" marR="137160" marT="137160" marB="1371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19AC4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10767"/>
                  </a:ext>
                </a:extLst>
              </a:tr>
            </a:tbl>
          </a:graphicData>
        </a:graphic>
      </p:graphicFrame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21842FA-325B-F241-B745-643AC22E23FA}"/>
              </a:ext>
            </a:extLst>
          </p:cNvPr>
          <p:cNvGrpSpPr/>
          <p:nvPr/>
        </p:nvGrpSpPr>
        <p:grpSpPr>
          <a:xfrm>
            <a:off x="5974826" y="5822157"/>
            <a:ext cx="209901" cy="151333"/>
            <a:chOff x="4370635" y="4136240"/>
            <a:chExt cx="157654" cy="113664"/>
          </a:xfrm>
        </p:grpSpPr>
        <p:sp>
          <p:nvSpPr>
            <p:cNvPr id="28" name="object 79">
              <a:extLst>
                <a:ext uri="{FF2B5EF4-FFF2-40B4-BE49-F238E27FC236}">
                  <a16:creationId xmlns:a16="http://schemas.microsoft.com/office/drawing/2014/main" id="{C8E5F3D9-37E3-F844-B210-BDD8002B78F9}"/>
                </a:ext>
              </a:extLst>
            </p:cNvPr>
            <p:cNvSpPr/>
            <p:nvPr/>
          </p:nvSpPr>
          <p:spPr>
            <a:xfrm>
              <a:off x="4469234" y="4136240"/>
              <a:ext cx="59055" cy="113664"/>
            </a:xfrm>
            <a:custGeom>
              <a:avLst/>
              <a:gdLst/>
              <a:ahLst/>
              <a:cxnLst/>
              <a:rect l="l" t="t" r="r" b="b"/>
              <a:pathLst>
                <a:path w="59054" h="113664">
                  <a:moveTo>
                    <a:pt x="0" y="0"/>
                  </a:moveTo>
                  <a:lnTo>
                    <a:pt x="58978" y="56718"/>
                  </a:lnTo>
                  <a:lnTo>
                    <a:pt x="0" y="113487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29" name="object 80">
              <a:extLst>
                <a:ext uri="{FF2B5EF4-FFF2-40B4-BE49-F238E27FC236}">
                  <a16:creationId xmlns:a16="http://schemas.microsoft.com/office/drawing/2014/main" id="{99B44120-25F1-9A4C-9830-ED04341D111A}"/>
                </a:ext>
              </a:extLst>
            </p:cNvPr>
            <p:cNvSpPr/>
            <p:nvPr/>
          </p:nvSpPr>
          <p:spPr>
            <a:xfrm>
              <a:off x="4370635" y="4192955"/>
              <a:ext cx="157480" cy="0"/>
            </a:xfrm>
            <a:custGeom>
              <a:avLst/>
              <a:gdLst/>
              <a:ahLst/>
              <a:cxnLst/>
              <a:rect l="l" t="t" r="r" b="b"/>
              <a:pathLst>
                <a:path w="157479">
                  <a:moveTo>
                    <a:pt x="157454" y="0"/>
                  </a:moveTo>
                  <a:lnTo>
                    <a:pt x="0" y="0"/>
                  </a:lnTo>
                </a:path>
              </a:pathLst>
            </a:custGeom>
            <a:ln w="14490">
              <a:solidFill>
                <a:srgbClr val="028BC0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sp>
        <p:nvSpPr>
          <p:cNvPr id="22" name="Прямоугольник 22">
            <a:extLst>
              <a:ext uri="{FF2B5EF4-FFF2-40B4-BE49-F238E27FC236}">
                <a16:creationId xmlns:a16="http://schemas.microsoft.com/office/drawing/2014/main" id="{6C65722F-5A03-8BDB-9F0A-FF617F9D19C8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35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8E27A-480E-7B43-9119-3D0A8D6B4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33400"/>
            <a:ext cx="7620000" cy="838200"/>
          </a:xfrm>
        </p:spPr>
        <p:txBody>
          <a:bodyPr/>
          <a:lstStyle/>
          <a:p>
            <a:r>
              <a:rPr lang="ru-RU" b="1" dirty="0"/>
              <a:t>ПРИМЕР СЛАЙДА С ТАБЛИЦЕЙ </a:t>
            </a:r>
            <a:br>
              <a:rPr lang="en-US" b="1" dirty="0"/>
            </a:br>
            <a:r>
              <a:rPr lang="ru-RU" b="1" dirty="0"/>
              <a:t>БОЛЬШОГО ФОРМАТА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8F511F-7684-5643-AAD9-998AEE833D6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12</a:t>
            </a:fld>
            <a:endParaRPr lang="ru-RU" dirty="0"/>
          </a:p>
        </p:txBody>
      </p:sp>
      <p:graphicFrame>
        <p:nvGraphicFramePr>
          <p:cNvPr id="34" name="object 16">
            <a:extLst>
              <a:ext uri="{FF2B5EF4-FFF2-40B4-BE49-F238E27FC236}">
                <a16:creationId xmlns:a16="http://schemas.microsoft.com/office/drawing/2014/main" id="{CB4291D4-2282-8940-AB78-8842243EC7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9370754"/>
              </p:ext>
            </p:extLst>
          </p:nvPr>
        </p:nvGraphicFramePr>
        <p:xfrm>
          <a:off x="533400" y="2209801"/>
          <a:ext cx="11125201" cy="39854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89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20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0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42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 dirty="0"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8E6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00" b="0" i="0" spc="-35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ОПИСАНИЕ</a:t>
                      </a:r>
                      <a:endParaRPr sz="1200" b="0" i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143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B5D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KPI</a:t>
                      </a:r>
                      <a:r>
                        <a:rPr lang="ru-RU"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-</a:t>
                      </a:r>
                      <a:r>
                        <a:rPr lang="ru-RU"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ЦЕЛИ</a:t>
                      </a:r>
                      <a:endParaRPr sz="1200" b="0" i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143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CCA"/>
                    </a:solidFill>
                  </a:tcPr>
                </a:tc>
                <a:tc>
                  <a:txBody>
                    <a:bodyPr/>
                    <a:lstStyle/>
                    <a:p>
                      <a:pPr marL="32067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СПОСОБ</a:t>
                      </a:r>
                      <a:r>
                        <a:rPr lang="ru-RU"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200" b="0" i="0" spc="-10" dirty="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ИЗМЕРЕНИЯ</a:t>
                      </a:r>
                      <a:endParaRPr sz="1200" b="0" i="0" dirty="0"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14372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B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b="0" i="0" spc="-35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ЗНАНИЕ</a:t>
                      </a:r>
                      <a:endParaRPr sz="105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1B5DC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35585" algn="l"/>
                        </a:tabLst>
                      </a:pP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Узнаваемость НП «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Демография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»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и з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нание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конкретики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нацпроекта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(выплаты,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льготы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,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меры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,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услуги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7653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8275" algn="l"/>
                        </a:tabLst>
                      </a:pP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Рост числа </a:t>
                      </a:r>
                      <a:r>
                        <a:rPr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людей 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целевых  аудиториях,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знающих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ключевых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мерах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поддержки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семей</a:t>
                      </a:r>
                      <a:r>
                        <a:rPr lang="ru-RU"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sz="1000" b="0" i="0" spc="-4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НП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«Демография»</a:t>
                      </a: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61925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5100" algn="l"/>
                        </a:tabLst>
                      </a:pP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Социологические 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опросы:  </a:t>
                      </a:r>
                      <a:b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онлайн-панель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на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1600</a:t>
                      </a:r>
                      <a:r>
                        <a:rPr sz="1000" b="0" i="0" spc="-7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человек, 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раз 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sz="1000" b="0" i="0" spc="-6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мес.</a:t>
                      </a: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b="0" i="0" spc="-4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ОТНОШЕНИЕ</a:t>
                      </a:r>
                      <a:endParaRPr sz="105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CCA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17475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4465" algn="l"/>
                        </a:tabLst>
                      </a:pP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Позитивное (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гордость, надежда,  счастье, интерес, ожидание  результатов, вера вдостижение  целей, уверенность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в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будущем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)</a:t>
                      </a:r>
                    </a:p>
                    <a:p>
                      <a:pPr marL="108000" marR="117475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4465" algn="l"/>
                        </a:tabLst>
                      </a:pPr>
                      <a:endParaRPr lang="ru-RU" sz="10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7653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8275" algn="l"/>
                        </a:tabLst>
                      </a:pP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Рост числа </a:t>
                      </a:r>
                      <a:r>
                        <a:rPr lang="ru-RU"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людей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целевых  аудиториях, знающих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 ключевых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мерах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поддержки </a:t>
                      </a:r>
                      <a:r>
                        <a:rPr lang="ru-RU"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семей </a:t>
                      </a:r>
                      <a:br>
                        <a:rPr lang="ru-RU"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lang="ru-RU" sz="1000" b="0" i="0" spc="-4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НП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«Демография»</a:t>
                      </a: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61925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5100" algn="l"/>
                        </a:tabLst>
                      </a:pP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Социологические 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опросы: </a:t>
                      </a:r>
                      <a:b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онлайн-панель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на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1600</a:t>
                      </a:r>
                      <a:r>
                        <a:rPr sz="1000" b="0" i="0" spc="-7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человек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, 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раз </a:t>
                      </a:r>
                      <a:r>
                        <a:rPr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sz="1000" b="0" i="0" spc="-6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мес.</a:t>
                      </a: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50" b="0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ВЛИЯНИЕ</a:t>
                      </a:r>
                      <a:endParaRPr sz="105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28BC0"/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10820" algn="l"/>
                        </a:tabLst>
                      </a:pP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Количество экспертов и «контролеров» </a:t>
                      </a:r>
                      <a:b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(кто давал обратную связь по нацпроекту, включался в диалог)</a:t>
                      </a:r>
                    </a:p>
                    <a:p>
                      <a:pPr marL="108000" marR="117475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4465" algn="l"/>
                        </a:tabLst>
                      </a:pPr>
                      <a:endParaRPr lang="ru-RU" sz="10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62611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13995" algn="l"/>
                        </a:tabLst>
                      </a:pP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Число</a:t>
                      </a:r>
                      <a:r>
                        <a:rPr lang="ru-RU" sz="1000" b="0" i="0" spc="-1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привлеченных 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реализации</a:t>
                      </a:r>
                      <a:r>
                        <a:rPr lang="ru-RU" sz="1000" b="0" i="0" spc="-2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НКО,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волонтеров,</a:t>
                      </a:r>
                      <a:r>
                        <a:rPr lang="ru-RU" sz="10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4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организаций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местного самоуправления, коммерческих</a:t>
                      </a:r>
                      <a:r>
                        <a:rPr lang="ru-RU" sz="10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организаций</a:t>
                      </a:r>
                      <a:endParaRPr lang="ru-RU"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108000" marR="273685" lvl="1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335915" algn="l"/>
                        </a:tabLst>
                      </a:pP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61925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SzPct val="71428"/>
                        <a:buFont typeface="Wingdings"/>
                        <a:buNone/>
                        <a:tabLst>
                          <a:tab pos="165100" algn="l"/>
                        </a:tabLs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Процент людей, потенциально готовых участвовать и </a:t>
                      </a:r>
                      <a:r>
                        <a:rPr lang="ru-RU" sz="1000" b="0" i="0" dirty="0" err="1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поддерживающать</a:t>
                      </a:r>
                      <a:endParaRPr lang="ru-RU" sz="1000" b="0" i="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108000" marR="161925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buSzPct val="71428"/>
                        <a:buFont typeface="Wingdings"/>
                        <a:buNone/>
                        <a:tabLst>
                          <a:tab pos="165100" algn="l"/>
                        </a:tabLs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нацпроект, при этом ни один из участников нацпроекта</a:t>
                      </a: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15708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lang="ru-RU" sz="1050" b="0" i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МЕРЫ</a:t>
                      </a:r>
                      <a:endParaRPr sz="105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BB3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10820" algn="l"/>
                        </a:tabLst>
                      </a:pP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Количество участников реализации </a:t>
                      </a:r>
                      <a:b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(</a:t>
                      </a:r>
                      <a:r>
                        <a:rPr lang="ru-RU"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корпорацийи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их сотрудников, НКО, волонтеров)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7653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8275" algn="l"/>
                        </a:tabLst>
                      </a:pP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Рост числа </a:t>
                      </a:r>
                      <a:r>
                        <a:rPr lang="ru-RU"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людей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целевых  аудиториях, знающих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 ключевых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мерах </a:t>
                      </a: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поддержки </a:t>
                      </a:r>
                      <a:r>
                        <a:rPr lang="ru-RU"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семей </a:t>
                      </a:r>
                      <a:br>
                        <a:rPr lang="ru-RU"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lang="ru-RU" sz="10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lang="ru-RU" sz="1000" b="0" i="0" spc="-4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НП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«Демография»</a:t>
                      </a:r>
                      <a:endParaRPr lang="ru-RU"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108000" marR="273685" lvl="1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335915" algn="l"/>
                        </a:tabLst>
                      </a:pP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161925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165100" algn="l"/>
                        </a:tabLst>
                      </a:pPr>
                      <a:r>
                        <a:rPr lang="ru-RU" sz="1000" b="0" i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С другой стороны дальнейшее развитие различных форм деятельности требуют определения и уточнения новых предложений</a:t>
                      </a: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203938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50" b="0" i="0" spc="-4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ВОВЛЕЧЕНИЕ</a:t>
                      </a:r>
                      <a:endParaRPr sz="105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65F96"/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10820" algn="l"/>
                        </a:tabLst>
                      </a:pP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Количество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благополучателей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(</a:t>
                      </a:r>
                      <a:r>
                        <a:rPr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пользователей)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результатов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н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ац</a:t>
                      </a:r>
                      <a:r>
                        <a:rPr lang="ru-RU"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иональных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проектов</a:t>
                      </a:r>
                      <a:endParaRPr sz="10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lvl="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10820" algn="l"/>
                        </a:tabLst>
                      </a:pP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Количество экспертов и «контролеров» 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(кто давал обратную связь по нацпроекту, включался в диалог)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108000" marR="319405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11454" algn="l"/>
                        </a:tabLst>
                      </a:pP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Ведомственная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отчетность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</a:t>
                      </a:r>
                      <a:r>
                        <a:rPr sz="10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статистика</a:t>
                      </a:r>
                      <a:endParaRPr sz="10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  <a:p>
                      <a:pPr marL="108000" marR="162560" indent="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None/>
                        <a:tabLst>
                          <a:tab pos="211454" algn="l"/>
                        </a:tabLst>
                      </a:pP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Посещение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интернет-сервисов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федеральных</a:t>
                      </a:r>
                      <a:r>
                        <a:rPr sz="1000" b="0" i="0" spc="3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проектов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Данные</a:t>
                      </a:r>
                      <a:r>
                        <a:rPr sz="10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-3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АНО</a:t>
                      </a:r>
                      <a:r>
                        <a:rPr lang="ru-RU" sz="10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000" b="0" i="0" spc="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На</a:t>
                      </a:r>
                      <a:r>
                        <a:rPr sz="1000" b="0" i="0" spc="-1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ци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</a:t>
                      </a:r>
                      <a:r>
                        <a:rPr sz="10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а</a:t>
                      </a:r>
                      <a:r>
                        <a:rPr sz="1000" b="0" i="0" spc="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</a:t>
                      </a:r>
                      <a:r>
                        <a:rPr sz="1000" b="0" i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ь</a:t>
                      </a:r>
                      <a:r>
                        <a:rPr sz="10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</a:t>
                      </a:r>
                      <a:r>
                        <a:rPr lang="ru-RU"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ы</a:t>
                      </a:r>
                      <a:r>
                        <a:rPr sz="1000" b="0" i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е</a:t>
                      </a:r>
                      <a:r>
                        <a:rPr sz="10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 </a:t>
                      </a:r>
                      <a:r>
                        <a:rPr sz="10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приоритеты»</a:t>
                      </a:r>
                      <a:endParaRPr sz="10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object 20">
            <a:extLst>
              <a:ext uri="{FF2B5EF4-FFF2-40B4-BE49-F238E27FC236}">
                <a16:creationId xmlns:a16="http://schemas.microsoft.com/office/drawing/2014/main" id="{15ED6E3B-AC5F-9B42-A5CA-226A7CE5D393}"/>
              </a:ext>
            </a:extLst>
          </p:cNvPr>
          <p:cNvSpPr txBox="1"/>
          <p:nvPr/>
        </p:nvSpPr>
        <p:spPr>
          <a:xfrm>
            <a:off x="533400" y="1731264"/>
            <a:ext cx="6222631" cy="232518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1400" spc="-27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НАЗВАНИЕ ТАБЛИЦЫ</a:t>
            </a:r>
            <a:endParaRPr sz="1400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Прямоугольник 22">
            <a:extLst>
              <a:ext uri="{FF2B5EF4-FFF2-40B4-BE49-F238E27FC236}">
                <a16:creationId xmlns:a16="http://schemas.microsoft.com/office/drawing/2014/main" id="{F9FFE72D-8121-06C7-4F08-4745261F0B17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5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F8AEBD7-0945-AA42-A8C9-5DC0B4718A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2DE5FC2E-5883-B247-810C-37D5FAF3F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373" y="533400"/>
            <a:ext cx="3584150" cy="970203"/>
          </a:xfrm>
        </p:spPr>
        <p:txBody>
          <a:bodyPr/>
          <a:lstStyle/>
          <a:p>
            <a:pPr>
              <a:lnSpc>
                <a:spcPts val="3440"/>
              </a:lnSpc>
            </a:pPr>
            <a:r>
              <a:rPr lang="ru-RU" b="1" dirty="0"/>
              <a:t>СЛАЙД С ТЕЗИСАМИ </a:t>
            </a:r>
            <a:br>
              <a:rPr lang="ru-RU" b="1" dirty="0"/>
            </a:br>
            <a:r>
              <a:rPr lang="ru-RU" b="1" dirty="0"/>
              <a:t>И ТЕКСТОМ  </a:t>
            </a:r>
            <a:br>
              <a:rPr lang="ru-RU" b="1" dirty="0"/>
            </a:br>
            <a:endParaRPr lang="ru-RU" b="1" dirty="0"/>
          </a:p>
        </p:txBody>
      </p:sp>
      <p:sp>
        <p:nvSpPr>
          <p:cNvPr id="11" name="object 30">
            <a:extLst>
              <a:ext uri="{FF2B5EF4-FFF2-40B4-BE49-F238E27FC236}">
                <a16:creationId xmlns:a16="http://schemas.microsoft.com/office/drawing/2014/main" id="{EBC56244-ACB3-4947-A275-B114833CFCD1}"/>
              </a:ext>
            </a:extLst>
          </p:cNvPr>
          <p:cNvSpPr txBox="1"/>
          <p:nvPr/>
        </p:nvSpPr>
        <p:spPr>
          <a:xfrm>
            <a:off x="530650" y="1534979"/>
            <a:ext cx="2713131" cy="1872582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 marR="6764">
              <a:lnSpc>
                <a:spcPct val="116700"/>
              </a:lnSpc>
              <a:spcBef>
                <a:spcPts val="133"/>
              </a:spcBef>
            </a:pP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«Далеко </a:t>
            </a: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не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везде </a:t>
            </a: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 не </a:t>
            </a: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всегда </a:t>
            </a:r>
            <a:r>
              <a:rPr sz="1300" spc="-2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люди 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чувствуют </a:t>
            </a:r>
            <a:r>
              <a:rPr sz="1300" spc="-2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результаты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реализации  </a:t>
            </a: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национальных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проектов, </a:t>
            </a: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даже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там,  </a:t>
            </a:r>
            <a:r>
              <a:rPr sz="1300" spc="-2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где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эти </a:t>
            </a:r>
            <a:r>
              <a:rPr sz="1300" spc="-2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результаты </a:t>
            </a: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 факту есть…  </a:t>
            </a:r>
            <a:r>
              <a:rPr lang="en-US"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    </a:t>
            </a:r>
            <a:r>
              <a:rPr sz="13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Это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важно: </a:t>
            </a:r>
            <a:r>
              <a:rPr sz="1300" spc="-2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когда </a:t>
            </a:r>
            <a:r>
              <a:rPr sz="13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люди</a:t>
            </a: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ничего</a:t>
            </a:r>
            <a:r>
              <a:rPr lang="en-US"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не</a:t>
            </a: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знают, </a:t>
            </a:r>
            <a:r>
              <a:rPr sz="13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они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хуже</a:t>
            </a:r>
            <a:r>
              <a:rPr lang="en-US" sz="1300" spc="-2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ориентируются</a:t>
            </a:r>
            <a:r>
              <a:rPr lang="en-US"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</a:t>
            </a: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том, </a:t>
            </a:r>
            <a:r>
              <a:rPr sz="13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что </a:t>
            </a: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государство</a:t>
            </a:r>
            <a:r>
              <a:rPr sz="1300" spc="-3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делает»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2" name="object 31">
            <a:extLst>
              <a:ext uri="{FF2B5EF4-FFF2-40B4-BE49-F238E27FC236}">
                <a16:creationId xmlns:a16="http://schemas.microsoft.com/office/drawing/2014/main" id="{82A5BCB7-E964-3A49-AB0E-9F2CFD2E0EEE}"/>
              </a:ext>
            </a:extLst>
          </p:cNvPr>
          <p:cNvSpPr txBox="1"/>
          <p:nvPr/>
        </p:nvSpPr>
        <p:spPr>
          <a:xfrm>
            <a:off x="530650" y="3602525"/>
            <a:ext cx="1225237" cy="217129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В.В.</a:t>
            </a:r>
            <a:r>
              <a:rPr sz="1300" spc="-9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Путин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7" name="object 14">
            <a:extLst>
              <a:ext uri="{FF2B5EF4-FFF2-40B4-BE49-F238E27FC236}">
                <a16:creationId xmlns:a16="http://schemas.microsoft.com/office/drawing/2014/main" id="{9F9C370D-A136-5C4C-BC19-7C408038E096}"/>
              </a:ext>
            </a:extLst>
          </p:cNvPr>
          <p:cNvSpPr txBox="1"/>
          <p:nvPr/>
        </p:nvSpPr>
        <p:spPr>
          <a:xfrm>
            <a:off x="8163977" y="3649992"/>
            <a:ext cx="3051198" cy="865166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sz="2400" b="1" spc="-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РАЗВИТИЕ</a:t>
            </a:r>
            <a:endParaRPr sz="2400" b="1" dirty="0">
              <a:solidFill>
                <a:schemeClr val="tx1">
                  <a:lumMod val="65000"/>
                  <a:lumOff val="35000"/>
                </a:schemeClr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  <a:p>
            <a:pPr marL="16909">
              <a:spcBef>
                <a:spcPts val="13"/>
              </a:spcBef>
            </a:pP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сосредоточены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ключевых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br>
              <a:rPr lang="ru-RU"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для</a:t>
            </a:r>
            <a:r>
              <a:rPr sz="1300" spc="-106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всей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России</a:t>
            </a:r>
            <a:r>
              <a:rPr sz="1300" spc="-4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направлениях</a:t>
            </a:r>
          </a:p>
        </p:txBody>
      </p:sp>
      <p:sp>
        <p:nvSpPr>
          <p:cNvPr id="8" name="object 15">
            <a:extLst>
              <a:ext uri="{FF2B5EF4-FFF2-40B4-BE49-F238E27FC236}">
                <a16:creationId xmlns:a16="http://schemas.microsoft.com/office/drawing/2014/main" id="{4F644C0D-3FFD-2743-879E-580A54BF86B6}"/>
              </a:ext>
            </a:extLst>
          </p:cNvPr>
          <p:cNvSpPr txBox="1"/>
          <p:nvPr/>
        </p:nvSpPr>
        <p:spPr>
          <a:xfrm>
            <a:off x="8153400" y="5245917"/>
            <a:ext cx="3061775" cy="865166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sz="2400" b="1" spc="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ПЕРСОНАЛИЗАЦИЯ</a:t>
            </a:r>
            <a:endParaRPr lang="ru-RU" sz="2400" b="1" dirty="0">
              <a:solidFill>
                <a:schemeClr val="tx1">
                  <a:lumMod val="65000"/>
                  <a:lumOff val="35000"/>
                </a:schemeClr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  <a:p>
            <a:pPr marL="16909">
              <a:spcBef>
                <a:spcPts val="13"/>
              </a:spcBef>
            </a:pP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касаются</a:t>
            </a:r>
            <a:r>
              <a:rPr lang="ru-RU" sz="1300" spc="-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lang="ru-RU"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каждого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lang="ru-RU"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могут найти</a:t>
            </a:r>
            <a:r>
              <a:rPr lang="ru-RU" sz="1300" spc="-8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br>
              <a:rPr lang="ru-RU" sz="1300" spc="-8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форму  участия для</a:t>
            </a:r>
            <a:r>
              <a:rPr lang="ru-RU"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всех</a:t>
            </a:r>
          </a:p>
        </p:txBody>
      </p:sp>
      <p:sp>
        <p:nvSpPr>
          <p:cNvPr id="9" name="object 16">
            <a:extLst>
              <a:ext uri="{FF2B5EF4-FFF2-40B4-BE49-F238E27FC236}">
                <a16:creationId xmlns:a16="http://schemas.microsoft.com/office/drawing/2014/main" id="{05D95FD0-0E35-1C4D-93E6-D5B0FE581C9B}"/>
              </a:ext>
            </a:extLst>
          </p:cNvPr>
          <p:cNvSpPr txBox="1"/>
          <p:nvPr/>
        </p:nvSpPr>
        <p:spPr>
          <a:xfrm>
            <a:off x="8163978" y="2065968"/>
            <a:ext cx="3051198" cy="865166"/>
          </a:xfrm>
          <a:prstGeom prst="rect">
            <a:avLst/>
          </a:prstGeom>
        </p:spPr>
        <p:txBody>
          <a:bodyPr vert="horz" wrap="square" lIns="0" tIns="18599" rIns="0" bIns="0" rtlCol="0">
            <a:spAutoFit/>
          </a:bodyPr>
          <a:lstStyle/>
          <a:p>
            <a:pPr marL="16909">
              <a:spcBef>
                <a:spcPts val="146"/>
              </a:spcBef>
              <a:spcAft>
                <a:spcPts val="600"/>
              </a:spcAft>
            </a:pPr>
            <a:r>
              <a:rPr sz="2400" b="1" spc="-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ЗАБОТА </a:t>
            </a:r>
            <a:r>
              <a:rPr sz="2400" b="1" spc="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О</a:t>
            </a:r>
            <a:r>
              <a:rPr sz="2400" b="1" spc="-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ЛЮДЯХ</a:t>
            </a:r>
          </a:p>
          <a:p>
            <a:pPr marL="16909">
              <a:spcBef>
                <a:spcPts val="13"/>
              </a:spcBef>
            </a:pP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улучшают</a:t>
            </a:r>
            <a:r>
              <a:rPr sz="1300" spc="-5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жизнь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: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личную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b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профессиональную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среду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вокруг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нас</a:t>
            </a:r>
          </a:p>
        </p:txBody>
      </p:sp>
      <p:sp>
        <p:nvSpPr>
          <p:cNvPr id="10" name="object 20">
            <a:extLst>
              <a:ext uri="{FF2B5EF4-FFF2-40B4-BE49-F238E27FC236}">
                <a16:creationId xmlns:a16="http://schemas.microsoft.com/office/drawing/2014/main" id="{F329CFB1-1CEA-3644-B954-9859B09EAEF1}"/>
              </a:ext>
            </a:extLst>
          </p:cNvPr>
          <p:cNvSpPr txBox="1"/>
          <p:nvPr/>
        </p:nvSpPr>
        <p:spPr>
          <a:xfrm>
            <a:off x="3352800" y="3352800"/>
            <a:ext cx="3391141" cy="112507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 algn="r">
              <a:spcBef>
                <a:spcPts val="133"/>
              </a:spcBef>
            </a:pPr>
            <a:r>
              <a:rPr sz="3600" b="1" spc="-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НАЦИОНАЛЬНЫЕ </a:t>
            </a:r>
            <a:br>
              <a:rPr lang="ru-RU" sz="3600" b="1" spc="-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</a:br>
            <a:r>
              <a:rPr sz="3600" b="1" spc="-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ПРОЕКТЫ</a:t>
            </a:r>
            <a:r>
              <a:rPr sz="36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3600" b="1" spc="-46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ЭТО</a:t>
            </a:r>
            <a:endParaRPr sz="36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CB12F03F-406C-4A46-9E3F-A6EF7E2B4E55}"/>
              </a:ext>
            </a:extLst>
          </p:cNvPr>
          <p:cNvSpPr txBox="1"/>
          <p:nvPr/>
        </p:nvSpPr>
        <p:spPr>
          <a:xfrm>
            <a:off x="7472739" y="1853754"/>
            <a:ext cx="698268" cy="124818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spc="-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1</a:t>
            </a:r>
            <a:endParaRPr sz="8000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04711B0A-C86E-0E4F-ABD3-B4370AA29619}"/>
              </a:ext>
            </a:extLst>
          </p:cNvPr>
          <p:cNvSpPr txBox="1"/>
          <p:nvPr/>
        </p:nvSpPr>
        <p:spPr>
          <a:xfrm>
            <a:off x="7501612" y="3449399"/>
            <a:ext cx="698268" cy="124818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spc="-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2</a:t>
            </a:r>
            <a:endParaRPr sz="8000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4" name="object 20">
            <a:extLst>
              <a:ext uri="{FF2B5EF4-FFF2-40B4-BE49-F238E27FC236}">
                <a16:creationId xmlns:a16="http://schemas.microsoft.com/office/drawing/2014/main" id="{CE180789-567E-844E-B0BD-FF382A31DA65}"/>
              </a:ext>
            </a:extLst>
          </p:cNvPr>
          <p:cNvSpPr txBox="1"/>
          <p:nvPr/>
        </p:nvSpPr>
        <p:spPr>
          <a:xfrm>
            <a:off x="7501612" y="5045044"/>
            <a:ext cx="698268" cy="1248180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8000" spc="-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3</a:t>
            </a:r>
            <a:endParaRPr sz="8000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7BA3E0-2E37-C946-8D5C-3797F1C8047F}"/>
              </a:ext>
            </a:extLst>
          </p:cNvPr>
          <p:cNvCxnSpPr>
            <a:cxnSpLocks/>
          </p:cNvCxnSpPr>
          <p:nvPr/>
        </p:nvCxnSpPr>
        <p:spPr>
          <a:xfrm>
            <a:off x="7317586" y="1858402"/>
            <a:ext cx="0" cy="428810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22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79CB5-45FD-F34F-9A0E-BD804841F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7" t="-73" r="7759" b="-193"/>
          <a:stretch/>
        </p:blipFill>
        <p:spPr>
          <a:xfrm>
            <a:off x="6096000" y="1905001"/>
            <a:ext cx="5562600" cy="4419600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BAE294EE-E82B-A346-8D0E-8F61A23C1254}"/>
              </a:ext>
            </a:extLst>
          </p:cNvPr>
          <p:cNvSpPr txBox="1"/>
          <p:nvPr/>
        </p:nvSpPr>
        <p:spPr>
          <a:xfrm>
            <a:off x="533400" y="2438400"/>
            <a:ext cx="5302232" cy="1246685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Давно выяснено, что при оценке дизайна и композиции читаемый текст мешает сосредоточиться. Но он помогает выделить визуальные элементы в презентации</a:t>
            </a:r>
            <a:r>
              <a:rPr lang="en-US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Давно выяснено, что при оценке дизайна и композиции читаемый текст мешает сосредоточиться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>
              <a:spcBef>
                <a:spcPts val="7"/>
              </a:spcBef>
            </a:pP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1F963-2E6B-3642-96B4-D18A00F3A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533400"/>
            <a:ext cx="9039842" cy="914400"/>
          </a:xfrm>
        </p:spPr>
        <p:txBody>
          <a:bodyPr/>
          <a:lstStyle/>
          <a:p>
            <a:r>
              <a:rPr lang="ru-RU" b="1" dirty="0"/>
              <a:t>НАЗВАНИЕ СЛАЙДА В ОДНУ СТРОКУ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B9BAF9D-4217-854F-899E-74778C37460E}"/>
              </a:ext>
            </a:extLst>
          </p:cNvPr>
          <p:cNvSpPr txBox="1">
            <a:spLocks/>
          </p:cNvSpPr>
          <p:nvPr/>
        </p:nvSpPr>
        <p:spPr>
          <a:xfrm>
            <a:off x="533400" y="1752600"/>
            <a:ext cx="5410200" cy="838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>
              <a:lnSpc>
                <a:spcPts val="2240"/>
              </a:lnSpc>
            </a:pPr>
            <a:r>
              <a:rPr lang="ru-RU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ПОДЗАГОЛОВОК ВТОРОГО УРОВНЯ, раскрывающий </a:t>
            </a:r>
            <a:br>
              <a:rPr lang="en-US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общий смысл слайда </a:t>
            </a:r>
          </a:p>
        </p:txBody>
      </p:sp>
      <p:sp>
        <p:nvSpPr>
          <p:cNvPr id="11" name="Прямоугольник 5">
            <a:extLst>
              <a:ext uri="{FF2B5EF4-FFF2-40B4-BE49-F238E27FC236}">
                <a16:creationId xmlns:a16="http://schemas.microsoft.com/office/drawing/2014/main" id="{CEB8EF74-B35F-BE49-A180-A3060EE1F8CC}"/>
              </a:ext>
            </a:extLst>
          </p:cNvPr>
          <p:cNvSpPr/>
          <p:nvPr/>
        </p:nvSpPr>
        <p:spPr>
          <a:xfrm>
            <a:off x="990600" y="3914981"/>
            <a:ext cx="346880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Текстовый блок для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заполнения информации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C73278-E5F7-E140-BC73-4BF6F4F563CF}"/>
              </a:ext>
            </a:extLst>
          </p:cNvPr>
          <p:cNvSpPr txBox="1"/>
          <p:nvPr/>
        </p:nvSpPr>
        <p:spPr>
          <a:xfrm>
            <a:off x="543338" y="3781607"/>
            <a:ext cx="755375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17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52ADDA"/>
                </a:solidFill>
                <a:effectLst/>
                <a:uLnTx/>
                <a:uFillTx/>
                <a:latin typeface="Bebas Neue Bold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01</a:t>
            </a:r>
            <a:endParaRPr kumimoji="0" lang="ru-RU" sz="4000" b="1" u="none" strike="noStrike" kern="1200" cap="none" spc="0" normalizeH="0" baseline="0" noProof="0" dirty="0">
              <a:ln>
                <a:noFill/>
              </a:ln>
              <a:solidFill>
                <a:srgbClr val="52ADDA"/>
              </a:solidFill>
              <a:effectLst/>
              <a:uLnTx/>
              <a:uFillTx/>
              <a:latin typeface="Bebas Neue Bold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13" name="Прямоугольник 6">
            <a:extLst>
              <a:ext uri="{FF2B5EF4-FFF2-40B4-BE49-F238E27FC236}">
                <a16:creationId xmlns:a16="http://schemas.microsoft.com/office/drawing/2014/main" id="{307DB0D9-BAEE-1B4E-BEFA-3C7EB4C84746}"/>
              </a:ext>
            </a:extLst>
          </p:cNvPr>
          <p:cNvSpPr/>
          <p:nvPr/>
        </p:nvSpPr>
        <p:spPr>
          <a:xfrm>
            <a:off x="990600" y="4856066"/>
            <a:ext cx="346880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Текстовый блок для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заполнения информации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AB06B3-71B9-F44A-8215-9FC60A14B9E0}"/>
              </a:ext>
            </a:extLst>
          </p:cNvPr>
          <p:cNvSpPr txBox="1"/>
          <p:nvPr/>
        </p:nvSpPr>
        <p:spPr>
          <a:xfrm>
            <a:off x="543338" y="4722692"/>
            <a:ext cx="755375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17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52ADDA"/>
                </a:solidFill>
                <a:effectLst/>
                <a:uLnTx/>
                <a:uFillTx/>
                <a:latin typeface="Bebas Neue Bold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0</a:t>
            </a:r>
            <a:r>
              <a:rPr kumimoji="0" lang="ru-RU" sz="4000" b="1" u="none" strike="noStrike" kern="1200" cap="none" spc="0" normalizeH="0" baseline="0" noProof="0" dirty="0">
                <a:ln>
                  <a:noFill/>
                </a:ln>
                <a:solidFill>
                  <a:srgbClr val="52ADDA"/>
                </a:solidFill>
                <a:effectLst/>
                <a:uLnTx/>
                <a:uFillTx/>
                <a:latin typeface="Bebas Neue Bold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2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2104F315-28C5-3740-BB44-FFCE46CE056E}"/>
              </a:ext>
            </a:extLst>
          </p:cNvPr>
          <p:cNvSpPr/>
          <p:nvPr/>
        </p:nvSpPr>
        <p:spPr>
          <a:xfrm>
            <a:off x="990600" y="5797151"/>
            <a:ext cx="3468807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Текстовый блок для </a:t>
            </a:r>
            <a:b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kumimoji="0" lang="ru-RU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заполнения информации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AA925A-294A-8647-9A55-0AB673836126}"/>
              </a:ext>
            </a:extLst>
          </p:cNvPr>
          <p:cNvSpPr txBox="1"/>
          <p:nvPr/>
        </p:nvSpPr>
        <p:spPr>
          <a:xfrm>
            <a:off x="543338" y="5663777"/>
            <a:ext cx="755375" cy="70788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lvl="0" indent="0" algn="l" defTabSz="6175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1200" cap="none" spc="0" normalizeH="0" baseline="0" noProof="0" dirty="0">
                <a:ln>
                  <a:noFill/>
                </a:ln>
                <a:solidFill>
                  <a:srgbClr val="52ADDA"/>
                </a:solidFill>
                <a:effectLst/>
                <a:uLnTx/>
                <a:uFillTx/>
                <a:latin typeface="Bebas Neue Bold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0</a:t>
            </a:r>
            <a:r>
              <a:rPr kumimoji="0" lang="ru-RU" sz="4000" b="1" u="none" strike="noStrike" kern="1200" cap="none" spc="0" normalizeH="0" baseline="0" noProof="0" dirty="0">
                <a:ln>
                  <a:noFill/>
                </a:ln>
                <a:solidFill>
                  <a:srgbClr val="52ADDA"/>
                </a:solidFill>
                <a:effectLst/>
                <a:uLnTx/>
                <a:uFillTx/>
                <a:latin typeface="Bebas Neue Bold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3</a:t>
            </a:r>
          </a:p>
        </p:txBody>
      </p:sp>
      <p:sp>
        <p:nvSpPr>
          <p:cNvPr id="18" name="Номер слайда 1">
            <a:extLst>
              <a:ext uri="{FF2B5EF4-FFF2-40B4-BE49-F238E27FC236}">
                <a16:creationId xmlns:a16="http://schemas.microsoft.com/office/drawing/2014/main" id="{60D746B4-BAAF-FB4B-B4F3-59E0527D4AF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20" name="Прямоугольник 22">
            <a:extLst>
              <a:ext uri="{FF2B5EF4-FFF2-40B4-BE49-F238E27FC236}">
                <a16:creationId xmlns:a16="http://schemas.microsoft.com/office/drawing/2014/main" id="{50421BA5-760C-0146-8CDD-4A0CAA0BA68F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78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79CB5-45FD-F34F-9A0E-BD804841F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3" r="8356" b="32"/>
          <a:stretch/>
        </p:blipFill>
        <p:spPr>
          <a:xfrm>
            <a:off x="0" y="1905000"/>
            <a:ext cx="5791200" cy="4953000"/>
          </a:xfrm>
          <a:prstGeom prst="rect">
            <a:avLst/>
          </a:prstGeom>
        </p:spPr>
      </p:pic>
      <p:sp>
        <p:nvSpPr>
          <p:cNvPr id="8" name="object 17">
            <a:extLst>
              <a:ext uri="{FF2B5EF4-FFF2-40B4-BE49-F238E27FC236}">
                <a16:creationId xmlns:a16="http://schemas.microsoft.com/office/drawing/2014/main" id="{337A48A0-047D-3146-9850-9FCA8D7CD0DC}"/>
              </a:ext>
            </a:extLst>
          </p:cNvPr>
          <p:cNvSpPr txBox="1"/>
          <p:nvPr/>
        </p:nvSpPr>
        <p:spPr>
          <a:xfrm>
            <a:off x="6096000" y="1905000"/>
            <a:ext cx="5183832" cy="7386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высокую</a:t>
            </a:r>
            <a:endParaRPr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3F55D-08E5-8E47-B790-4ED448946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533400"/>
            <a:ext cx="9039842" cy="914400"/>
          </a:xfrm>
        </p:spPr>
        <p:txBody>
          <a:bodyPr>
            <a:normAutofit/>
          </a:bodyPr>
          <a:lstStyle/>
          <a:p>
            <a:r>
              <a:rPr lang="ru-RU" b="1" dirty="0"/>
              <a:t>ПРИМЕР СЛАЙДА С изображением  БОЛЬШОГО ФОРМАТА, </a:t>
            </a:r>
            <a:br>
              <a:rPr lang="ru-RU" b="1" dirty="0"/>
            </a:br>
            <a:r>
              <a:rPr lang="ru-RU" b="1" dirty="0"/>
              <a:t>простым текстом и списком</a:t>
            </a:r>
            <a:endParaRPr lang="en-RU" b="1" dirty="0"/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DE22407C-17E7-B14A-B63E-F4F0FDE783EA}"/>
              </a:ext>
            </a:extLst>
          </p:cNvPr>
          <p:cNvSpPr txBox="1"/>
          <p:nvPr/>
        </p:nvSpPr>
        <p:spPr>
          <a:xfrm>
            <a:off x="6096000" y="5371366"/>
            <a:ext cx="5562600" cy="987958"/>
          </a:xfrm>
          <a:prstGeom prst="rect">
            <a:avLst/>
          </a:prstGeom>
          <a:solidFill>
            <a:srgbClr val="52ADDA"/>
          </a:solidFill>
        </p:spPr>
        <p:txBody>
          <a:bodyPr vert="horz" wrap="square" lIns="0" tIns="93844" rIns="0" bIns="0" rtlCol="0">
            <a:noAutofit/>
          </a:bodyPr>
          <a:lstStyle/>
          <a:p>
            <a:pPr marL="153877" marR="492911">
              <a:lnSpc>
                <a:spcPts val="2131"/>
              </a:lnSpc>
              <a:spcBef>
                <a:spcPts val="739"/>
              </a:spcBef>
            </a:pP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семантический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</a:t>
            </a:r>
            <a:r>
              <a:rPr lang="ru-RU"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противодействий </a:t>
            </a:r>
            <a:r>
              <a:rPr sz="16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востребованность системы</a:t>
            </a:r>
            <a:r>
              <a:rPr sz="1600" spc="3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273AEC6-DBCA-F84C-B3FC-DC5981CD8F7B}"/>
              </a:ext>
            </a:extLst>
          </p:cNvPr>
          <p:cNvSpPr/>
          <p:nvPr/>
        </p:nvSpPr>
        <p:spPr>
          <a:xfrm>
            <a:off x="6781800" y="2801815"/>
            <a:ext cx="4724400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используют потому, что тот обеспечивает более 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или менее стандартное заполнение шаблона, а также реальное распределение букв</a:t>
            </a:r>
          </a:p>
        </p:txBody>
      </p:sp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D2772DDF-195E-1D4F-A05C-1B73C859A44D}"/>
              </a:ext>
            </a:extLst>
          </p:cNvPr>
          <p:cNvSpPr/>
          <p:nvPr/>
        </p:nvSpPr>
        <p:spPr>
          <a:xfrm>
            <a:off x="6096000" y="2690336"/>
            <a:ext cx="901238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4800" b="1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</a:rPr>
              <a:t>25</a:t>
            </a:r>
          </a:p>
        </p:txBody>
      </p:sp>
      <p:sp>
        <p:nvSpPr>
          <p:cNvPr id="16" name="Прямоугольник 9">
            <a:extLst>
              <a:ext uri="{FF2B5EF4-FFF2-40B4-BE49-F238E27FC236}">
                <a16:creationId xmlns:a16="http://schemas.microsoft.com/office/drawing/2014/main" id="{DB9550F9-C4DF-034C-AA78-8506C2036489}"/>
              </a:ext>
            </a:extLst>
          </p:cNvPr>
          <p:cNvSpPr/>
          <p:nvPr/>
        </p:nvSpPr>
        <p:spPr>
          <a:xfrm>
            <a:off x="6781800" y="3656193"/>
            <a:ext cx="4724400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используют потому, что тот обеспечивает более 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или менее стандартное заполнение шаблона, а также реальное распределение букв</a:t>
            </a:r>
          </a:p>
        </p:txBody>
      </p:sp>
      <p:sp>
        <p:nvSpPr>
          <p:cNvPr id="17" name="Прямоугольник 12">
            <a:extLst>
              <a:ext uri="{FF2B5EF4-FFF2-40B4-BE49-F238E27FC236}">
                <a16:creationId xmlns:a16="http://schemas.microsoft.com/office/drawing/2014/main" id="{4BD3A599-2B75-6341-BB2C-A5F54D8421B4}"/>
              </a:ext>
            </a:extLst>
          </p:cNvPr>
          <p:cNvSpPr/>
          <p:nvPr/>
        </p:nvSpPr>
        <p:spPr>
          <a:xfrm>
            <a:off x="6096000" y="3565056"/>
            <a:ext cx="901238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4800" b="1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</a:rPr>
              <a:t>45</a:t>
            </a:r>
            <a:endParaRPr lang="ru-RU" sz="48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</a:endParaRPr>
          </a:p>
        </p:txBody>
      </p:sp>
      <p:sp>
        <p:nvSpPr>
          <p:cNvPr id="18" name="Прямоугольник 9">
            <a:extLst>
              <a:ext uri="{FF2B5EF4-FFF2-40B4-BE49-F238E27FC236}">
                <a16:creationId xmlns:a16="http://schemas.microsoft.com/office/drawing/2014/main" id="{291EB841-932F-8D46-8678-2549557D1C01}"/>
              </a:ext>
            </a:extLst>
          </p:cNvPr>
          <p:cNvSpPr/>
          <p:nvPr/>
        </p:nvSpPr>
        <p:spPr>
          <a:xfrm>
            <a:off x="6781800" y="4540408"/>
            <a:ext cx="4724400" cy="553998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Lorem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ru-RU" sz="1200" dirty="0" err="1">
                <a:latin typeface="Roboto" panose="02000000000000000000" pitchFamily="2" charset="0"/>
                <a:ea typeface="Roboto" panose="02000000000000000000" pitchFamily="2" charset="0"/>
              </a:rPr>
              <a:t>Ipsum</a:t>
            </a: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 используют потому, что тот обеспечивает более </a:t>
            </a:r>
            <a:br>
              <a:rPr lang="en-US" sz="12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</a:rPr>
              <a:t>или менее стандартное заполнение шаблона, а также реальное распределение букв</a:t>
            </a:r>
          </a:p>
        </p:txBody>
      </p:sp>
      <p:sp>
        <p:nvSpPr>
          <p:cNvPr id="19" name="Прямоугольник 12">
            <a:extLst>
              <a:ext uri="{FF2B5EF4-FFF2-40B4-BE49-F238E27FC236}">
                <a16:creationId xmlns:a16="http://schemas.microsoft.com/office/drawing/2014/main" id="{66E37B36-9E54-C444-AA3F-C2BFC2A49CF9}"/>
              </a:ext>
            </a:extLst>
          </p:cNvPr>
          <p:cNvSpPr/>
          <p:nvPr/>
        </p:nvSpPr>
        <p:spPr>
          <a:xfrm>
            <a:off x="6096000" y="4442936"/>
            <a:ext cx="901238" cy="738664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en-US" sz="4800" b="1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</a:rPr>
              <a:t>35</a:t>
            </a:r>
            <a:endParaRPr lang="ru-RU" sz="48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</a:endParaRPr>
          </a:p>
        </p:txBody>
      </p:sp>
      <p:sp>
        <p:nvSpPr>
          <p:cNvPr id="20" name="Номер слайда 3">
            <a:extLst>
              <a:ext uri="{FF2B5EF4-FFF2-40B4-BE49-F238E27FC236}">
                <a16:creationId xmlns:a16="http://schemas.microsoft.com/office/drawing/2014/main" id="{1D2D438D-E987-A94C-9E8D-5B31D9EC02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14" name="Прямоугольник 22">
            <a:extLst>
              <a:ext uri="{FF2B5EF4-FFF2-40B4-BE49-F238E27FC236}">
                <a16:creationId xmlns:a16="http://schemas.microsoft.com/office/drawing/2014/main" id="{CE40B022-B9E5-0434-FE74-052836C2CEB1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051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79CB5-45FD-F34F-9A0E-BD804841F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-111" r="21504" b="111"/>
          <a:stretch/>
        </p:blipFill>
        <p:spPr>
          <a:xfrm>
            <a:off x="0" y="11430"/>
            <a:ext cx="6096000" cy="6846570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BAE294EE-E82B-A346-8D0E-8F61A23C1254}"/>
              </a:ext>
            </a:extLst>
          </p:cNvPr>
          <p:cNvSpPr txBox="1"/>
          <p:nvPr/>
        </p:nvSpPr>
        <p:spPr>
          <a:xfrm>
            <a:off x="6324600" y="3657600"/>
            <a:ext cx="5334000" cy="1242902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семантический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противодействий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востребованность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системы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кадров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соответствующей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насущным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потребностям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целом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конечно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консультация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широким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активом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выявляет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срочную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инновационных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методов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управления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процессами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</a:t>
            </a:r>
            <a:endParaRPr lang="ru-RU"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9" name="object 17">
            <a:extLst>
              <a:ext uri="{FF2B5EF4-FFF2-40B4-BE49-F238E27FC236}">
                <a16:creationId xmlns:a16="http://schemas.microsoft.com/office/drawing/2014/main" id="{EEF0CAEA-DE51-4D4C-BAE5-3563878D090A}"/>
              </a:ext>
            </a:extLst>
          </p:cNvPr>
          <p:cNvSpPr txBox="1"/>
          <p:nvPr/>
        </p:nvSpPr>
        <p:spPr>
          <a:xfrm>
            <a:off x="6324600" y="5371366"/>
            <a:ext cx="5334000" cy="987958"/>
          </a:xfrm>
          <a:prstGeom prst="rect">
            <a:avLst/>
          </a:prstGeom>
          <a:solidFill>
            <a:srgbClr val="52ADDA"/>
          </a:solidFill>
        </p:spPr>
        <p:txBody>
          <a:bodyPr vert="horz" wrap="square" lIns="0" tIns="93844" rIns="0" bIns="0" rtlCol="0">
            <a:noAutofit/>
          </a:bodyPr>
          <a:lstStyle/>
          <a:p>
            <a:pPr marL="153877" marR="492911">
              <a:lnSpc>
                <a:spcPts val="2131"/>
              </a:lnSpc>
              <a:spcBef>
                <a:spcPts val="739"/>
              </a:spcBef>
            </a:pP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семантический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</a:t>
            </a:r>
            <a:r>
              <a:rPr lang="ru-RU"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противодействий </a:t>
            </a:r>
            <a:r>
              <a:rPr sz="16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востребованность системы</a:t>
            </a:r>
            <a:r>
              <a:rPr sz="1600" spc="3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523E7D-9FC1-FA4E-8A4F-CEEB7231F2BF}"/>
              </a:ext>
            </a:extLst>
          </p:cNvPr>
          <p:cNvSpPr txBox="1">
            <a:spLocks/>
          </p:cNvSpPr>
          <p:nvPr/>
        </p:nvSpPr>
        <p:spPr>
          <a:xfrm>
            <a:off x="6324600" y="1981200"/>
            <a:ext cx="5105400" cy="1242902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>
              <a:lnSpc>
                <a:spcPts val="3440"/>
              </a:lnSpc>
            </a:pP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ПРИМЕР СЛАЙДА С изображением  БОЛЬШОГО ФОРМАТА, простым текстом И ВЫДЕЛЕНИЕМ</a:t>
            </a:r>
            <a:endParaRPr lang="en-RU" b="1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Номер слайда 3">
            <a:extLst>
              <a:ext uri="{FF2B5EF4-FFF2-40B4-BE49-F238E27FC236}">
                <a16:creationId xmlns:a16="http://schemas.microsoft.com/office/drawing/2014/main" id="{13F322D2-2CE1-4946-AA78-5E00166B933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53626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79CB5-45FD-F34F-9A0E-BD804841F7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8" t="-111" r="21504" b="111"/>
          <a:stretch/>
        </p:blipFill>
        <p:spPr>
          <a:xfrm>
            <a:off x="6096000" y="0"/>
            <a:ext cx="6172200" cy="6934200"/>
          </a:xfrm>
          <a:prstGeom prst="rect">
            <a:avLst/>
          </a:prstGeom>
        </p:spPr>
      </p:pic>
      <p:sp>
        <p:nvSpPr>
          <p:cNvPr id="7" name="object 16">
            <a:extLst>
              <a:ext uri="{FF2B5EF4-FFF2-40B4-BE49-F238E27FC236}">
                <a16:creationId xmlns:a16="http://schemas.microsoft.com/office/drawing/2014/main" id="{BAE294EE-E82B-A346-8D0E-8F61A23C1254}"/>
              </a:ext>
            </a:extLst>
          </p:cNvPr>
          <p:cNvSpPr txBox="1"/>
          <p:nvPr/>
        </p:nvSpPr>
        <p:spPr>
          <a:xfrm>
            <a:off x="533400" y="3200400"/>
            <a:ext cx="5181600" cy="1861149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семантический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противодействий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востребованность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системы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кадров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соответствующей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насущным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потребностям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целом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конечно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консультация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широким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активом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выявляет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срочную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инновационных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методов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управления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процессами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Лишь реплицированные </a:t>
            </a:r>
            <a:b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 зарубежных источников, современные исследования являются только методом политического участия </a:t>
            </a:r>
            <a:b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 заблокированы в рамках своих</a:t>
            </a:r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611209B0-1B32-F840-99CA-C271ACB45B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pPr/>
              <a:t>17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6" name="object 17">
            <a:extLst>
              <a:ext uri="{FF2B5EF4-FFF2-40B4-BE49-F238E27FC236}">
                <a16:creationId xmlns:a16="http://schemas.microsoft.com/office/drawing/2014/main" id="{D5A6B227-95E5-D04E-85D4-8B7A158D7956}"/>
              </a:ext>
            </a:extLst>
          </p:cNvPr>
          <p:cNvSpPr txBox="1"/>
          <p:nvPr/>
        </p:nvSpPr>
        <p:spPr>
          <a:xfrm>
            <a:off x="527358" y="5371366"/>
            <a:ext cx="5416241" cy="987958"/>
          </a:xfrm>
          <a:prstGeom prst="rect">
            <a:avLst/>
          </a:prstGeom>
          <a:solidFill>
            <a:srgbClr val="52ADDA"/>
          </a:solidFill>
        </p:spPr>
        <p:txBody>
          <a:bodyPr vert="horz" wrap="square" lIns="0" tIns="93844" rIns="0" bIns="0" rtlCol="0">
            <a:noAutofit/>
          </a:bodyPr>
          <a:lstStyle/>
          <a:p>
            <a:pPr marL="153877" marR="492911">
              <a:lnSpc>
                <a:spcPts val="2131"/>
              </a:lnSpc>
              <a:spcBef>
                <a:spcPts val="739"/>
              </a:spcBef>
            </a:pP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семантический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</a:t>
            </a:r>
            <a:r>
              <a:rPr lang="ru-RU"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противодействий </a:t>
            </a:r>
            <a:r>
              <a:rPr sz="16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6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востребованность системы</a:t>
            </a:r>
            <a:r>
              <a:rPr sz="1600" spc="3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6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endParaRPr sz="16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F62A370-0E44-9B47-B933-EB0CCDED5441}"/>
              </a:ext>
            </a:extLst>
          </p:cNvPr>
          <p:cNvSpPr txBox="1">
            <a:spLocks/>
          </p:cNvSpPr>
          <p:nvPr/>
        </p:nvSpPr>
        <p:spPr>
          <a:xfrm>
            <a:off x="533400" y="533400"/>
            <a:ext cx="9067800" cy="9144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>
              <a:lnSpc>
                <a:spcPts val="3440"/>
              </a:lnSpc>
            </a:pP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ПРИМЕР СЛАЙДА С изображением</a:t>
            </a:r>
            <a:r>
              <a:rPr lang="en-US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br>
              <a:rPr lang="en-US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БОЛЬШОГО</a:t>
            </a:r>
            <a:r>
              <a:rPr lang="en-US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ФОРМАТА </a:t>
            </a:r>
            <a:br>
              <a:rPr lang="en-US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b="1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справа и простым текстом</a:t>
            </a:r>
          </a:p>
        </p:txBody>
      </p:sp>
      <p:sp>
        <p:nvSpPr>
          <p:cNvPr id="18" name="object 17">
            <a:extLst>
              <a:ext uri="{FF2B5EF4-FFF2-40B4-BE49-F238E27FC236}">
                <a16:creationId xmlns:a16="http://schemas.microsoft.com/office/drawing/2014/main" id="{7E3F4ECD-4B25-F041-88AE-88BC91AA1308}"/>
              </a:ext>
            </a:extLst>
          </p:cNvPr>
          <p:cNvSpPr txBox="1"/>
          <p:nvPr/>
        </p:nvSpPr>
        <p:spPr>
          <a:xfrm>
            <a:off x="533400" y="2133600"/>
            <a:ext cx="5177790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высокую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востребованность системы обучения</a:t>
            </a:r>
          </a:p>
        </p:txBody>
      </p:sp>
      <p:sp>
        <p:nvSpPr>
          <p:cNvPr id="19" name="Прямоугольник 22">
            <a:extLst>
              <a:ext uri="{FF2B5EF4-FFF2-40B4-BE49-F238E27FC236}">
                <a16:creationId xmlns:a16="http://schemas.microsoft.com/office/drawing/2014/main" id="{014505C8-11C0-514A-85D1-162FD13C75E5}"/>
              </a:ext>
            </a:extLst>
          </p:cNvPr>
          <p:cNvSpPr/>
          <p:nvPr/>
        </p:nvSpPr>
        <p:spPr>
          <a:xfrm>
            <a:off x="0" y="533400"/>
            <a:ext cx="108000" cy="12192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08561A-B5ED-D840-BFF5-2379E7BAF1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5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23">
            <a:extLst>
              <a:ext uri="{FF2B5EF4-FFF2-40B4-BE49-F238E27FC236}">
                <a16:creationId xmlns:a16="http://schemas.microsoft.com/office/drawing/2014/main" id="{29847C7D-DBC9-0B4C-A2E3-8A18E3752C18}"/>
              </a:ext>
            </a:extLst>
          </p:cNvPr>
          <p:cNvSpPr/>
          <p:nvPr/>
        </p:nvSpPr>
        <p:spPr>
          <a:xfrm>
            <a:off x="6095999" y="4215831"/>
            <a:ext cx="5564831" cy="2114361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9D9E9D-BFD3-3A4B-AC74-B9CF8170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7808"/>
            <a:ext cx="9067800" cy="914400"/>
          </a:xfrm>
        </p:spPr>
        <p:txBody>
          <a:bodyPr/>
          <a:lstStyle/>
          <a:p>
            <a:r>
              <a:rPr lang="ru-RU" b="1" dirty="0"/>
              <a:t>ПРИМЕР СЛАЙДА С </a:t>
            </a:r>
            <a:r>
              <a:rPr lang="ru-RU" b="1" dirty="0" err="1"/>
              <a:t>изображениЕМ</a:t>
            </a:r>
            <a:br>
              <a:rPr lang="ru-RU" b="1" dirty="0"/>
            </a:br>
            <a:r>
              <a:rPr lang="ru-RU" b="1" dirty="0"/>
              <a:t>И ДВУМЯ КАРТОЧКАМИ</a:t>
            </a:r>
          </a:p>
        </p:txBody>
      </p:sp>
      <p:sp>
        <p:nvSpPr>
          <p:cNvPr id="13" name="Прямоугольник 23">
            <a:extLst>
              <a:ext uri="{FF2B5EF4-FFF2-40B4-BE49-F238E27FC236}">
                <a16:creationId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6095999" y="1905001"/>
            <a:ext cx="5564831" cy="2124679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15" name="Прямоугольник 30">
            <a:extLst>
              <a:ext uri="{FF2B5EF4-FFF2-40B4-BE49-F238E27FC236}">
                <a16:creationId xmlns:a16="http://schemas.microsoft.com/office/drawing/2014/main" id="{02018B68-3018-A943-8527-570E837E58B3}"/>
              </a:ext>
            </a:extLst>
          </p:cNvPr>
          <p:cNvSpPr/>
          <p:nvPr/>
        </p:nvSpPr>
        <p:spPr>
          <a:xfrm>
            <a:off x="6324600" y="3212580"/>
            <a:ext cx="4928431" cy="52322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defTabSz="457200">
              <a:spcAft>
                <a:spcPts val="1200"/>
              </a:spcAft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Давно выяснено, что при оценке дизайна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844044B-2EEA-2F4F-A467-6E19167A09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r="28442" b="-164"/>
          <a:stretch/>
        </p:blipFill>
        <p:spPr>
          <a:xfrm>
            <a:off x="546050" y="1905001"/>
            <a:ext cx="5412430" cy="4435510"/>
          </a:xfrm>
          <a:prstGeom prst="rect">
            <a:avLst/>
          </a:prstGeom>
        </p:spPr>
      </p:pic>
      <p:sp>
        <p:nvSpPr>
          <p:cNvPr id="23" name="object 17">
            <a:extLst>
              <a:ext uri="{FF2B5EF4-FFF2-40B4-BE49-F238E27FC236}">
                <a16:creationId xmlns:a16="http://schemas.microsoft.com/office/drawing/2014/main" id="{0CB5E55B-326B-374B-BCEA-4D8787A3C94E}"/>
              </a:ext>
            </a:extLst>
          </p:cNvPr>
          <p:cNvSpPr txBox="1"/>
          <p:nvPr/>
        </p:nvSpPr>
        <p:spPr>
          <a:xfrm>
            <a:off x="6341962" y="2291036"/>
            <a:ext cx="5183832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высокую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востребованность системы обучения</a:t>
            </a:r>
          </a:p>
        </p:txBody>
      </p:sp>
      <p:sp>
        <p:nvSpPr>
          <p:cNvPr id="24" name="Прямоугольник 30">
            <a:extLst>
              <a:ext uri="{FF2B5EF4-FFF2-40B4-BE49-F238E27FC236}">
                <a16:creationId xmlns:a16="http://schemas.microsoft.com/office/drawing/2014/main" id="{9A63443D-9C24-5B4B-814C-B63692A72922}"/>
              </a:ext>
            </a:extLst>
          </p:cNvPr>
          <p:cNvSpPr/>
          <p:nvPr/>
        </p:nvSpPr>
        <p:spPr>
          <a:xfrm>
            <a:off x="6324600" y="5515942"/>
            <a:ext cx="4928431" cy="523220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defTabSz="457200">
              <a:spcAft>
                <a:spcPts val="1200"/>
              </a:spcAft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Давно выяснено, что при оценке дизайна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</a:p>
        </p:txBody>
      </p:sp>
      <p:sp>
        <p:nvSpPr>
          <p:cNvPr id="25" name="object 17">
            <a:extLst>
              <a:ext uri="{FF2B5EF4-FFF2-40B4-BE49-F238E27FC236}">
                <a16:creationId xmlns:a16="http://schemas.microsoft.com/office/drawing/2014/main" id="{BFE08865-9B20-FA4A-A7BC-236CA281C3AF}"/>
              </a:ext>
            </a:extLst>
          </p:cNvPr>
          <p:cNvSpPr txBox="1"/>
          <p:nvPr/>
        </p:nvSpPr>
        <p:spPr>
          <a:xfrm>
            <a:off x="6341962" y="4594398"/>
            <a:ext cx="5183832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высокую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востребованность системы обучения</a:t>
            </a:r>
          </a:p>
        </p:txBody>
      </p:sp>
      <p:sp>
        <p:nvSpPr>
          <p:cNvPr id="26" name="Номер слайда 3">
            <a:extLst>
              <a:ext uri="{FF2B5EF4-FFF2-40B4-BE49-F238E27FC236}">
                <a16:creationId xmlns:a16="http://schemas.microsoft.com/office/drawing/2014/main" id="{BE16173A-D6BF-1B4C-83FB-6047355ADA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12" name="Прямоугольник 22">
            <a:extLst>
              <a:ext uri="{FF2B5EF4-FFF2-40B4-BE49-F238E27FC236}">
                <a16:creationId xmlns:a16="http://schemas.microsoft.com/office/drawing/2014/main" id="{7C7893F7-1A23-6E48-AD5D-79A7AA23A731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342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23">
            <a:extLst>
              <a:ext uri="{FF2B5EF4-FFF2-40B4-BE49-F238E27FC236}">
                <a16:creationId xmlns:a16="http://schemas.microsoft.com/office/drawing/2014/main" id="{53768F76-D58B-6048-9D74-88C8E2B9865F}"/>
              </a:ext>
            </a:extLst>
          </p:cNvPr>
          <p:cNvSpPr/>
          <p:nvPr/>
        </p:nvSpPr>
        <p:spPr>
          <a:xfrm>
            <a:off x="533400" y="2659366"/>
            <a:ext cx="3581399" cy="366523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0" name="Прямоугольник 23">
            <a:extLst>
              <a:ext uri="{FF2B5EF4-FFF2-40B4-BE49-F238E27FC236}">
                <a16:creationId xmlns:a16="http://schemas.microsoft.com/office/drawing/2014/main" id="{56D0AFBB-0A6F-7D4F-804C-DEAF07C5B950}"/>
              </a:ext>
            </a:extLst>
          </p:cNvPr>
          <p:cNvSpPr/>
          <p:nvPr/>
        </p:nvSpPr>
        <p:spPr>
          <a:xfrm>
            <a:off x="4288155" y="2659366"/>
            <a:ext cx="3581399" cy="366523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656CBAA2-AF5C-8D41-ACB6-1B97427D0F6C}"/>
              </a:ext>
            </a:extLst>
          </p:cNvPr>
          <p:cNvSpPr/>
          <p:nvPr/>
        </p:nvSpPr>
        <p:spPr>
          <a:xfrm>
            <a:off x="8042910" y="2659366"/>
            <a:ext cx="3581399" cy="366523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 dirty="0">
              <a:solidFill>
                <a:srgbClr val="FFFFFF"/>
              </a:solidFill>
              <a:latin typeface="Roboto" panose="02000000000000000000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9D9E9D-BFD3-3A4B-AC74-B9CF8170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7808"/>
            <a:ext cx="9067800" cy="914400"/>
          </a:xfrm>
        </p:spPr>
        <p:txBody>
          <a:bodyPr/>
          <a:lstStyle/>
          <a:p>
            <a:r>
              <a:rPr lang="ru-RU" b="1" dirty="0"/>
              <a:t>ПРИМЕР СЛАЙДА с тремя КАРТОЧКАМИ</a:t>
            </a:r>
          </a:p>
        </p:txBody>
      </p:sp>
      <p:sp>
        <p:nvSpPr>
          <p:cNvPr id="15" name="Прямоугольник 30">
            <a:extLst>
              <a:ext uri="{FF2B5EF4-FFF2-40B4-BE49-F238E27FC236}">
                <a16:creationId xmlns:a16="http://schemas.microsoft.com/office/drawing/2014/main" id="{02018B68-3018-A943-8527-570E837E58B3}"/>
              </a:ext>
            </a:extLst>
          </p:cNvPr>
          <p:cNvSpPr/>
          <p:nvPr/>
        </p:nvSpPr>
        <p:spPr>
          <a:xfrm>
            <a:off x="1028699" y="4912605"/>
            <a:ext cx="2590800" cy="1169551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algn="ctr" defTabSz="457200">
              <a:spcAft>
                <a:spcPts val="1200"/>
              </a:spcAft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Давно выяснено, что при оценке дизайна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</a:p>
        </p:txBody>
      </p:sp>
      <p:sp>
        <p:nvSpPr>
          <p:cNvPr id="23" name="object 17">
            <a:extLst>
              <a:ext uri="{FF2B5EF4-FFF2-40B4-BE49-F238E27FC236}">
                <a16:creationId xmlns:a16="http://schemas.microsoft.com/office/drawing/2014/main" id="{0CB5E55B-326B-374B-BCEA-4D8787A3C94E}"/>
              </a:ext>
            </a:extLst>
          </p:cNvPr>
          <p:cNvSpPr txBox="1"/>
          <p:nvPr/>
        </p:nvSpPr>
        <p:spPr>
          <a:xfrm>
            <a:off x="952499" y="3435265"/>
            <a:ext cx="2743200" cy="1419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противодействий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6" name="Номер слайда 3">
            <a:extLst>
              <a:ext uri="{FF2B5EF4-FFF2-40B4-BE49-F238E27FC236}">
                <a16:creationId xmlns:a16="http://schemas.microsoft.com/office/drawing/2014/main" id="{BE16173A-D6BF-1B4C-83FB-6047355ADAB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12" name="Прямоугольник 22">
            <a:extLst>
              <a:ext uri="{FF2B5EF4-FFF2-40B4-BE49-F238E27FC236}">
                <a16:creationId xmlns:a16="http://schemas.microsoft.com/office/drawing/2014/main" id="{00483E4E-39E0-FF48-9A2D-E128BD51CBFD}"/>
              </a:ext>
            </a:extLst>
          </p:cNvPr>
          <p:cNvSpPr/>
          <p:nvPr/>
        </p:nvSpPr>
        <p:spPr>
          <a:xfrm>
            <a:off x="0" y="533400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35C3768-D2DF-5143-81A3-D7102CEF38B1}"/>
              </a:ext>
            </a:extLst>
          </p:cNvPr>
          <p:cNvSpPr/>
          <p:nvPr/>
        </p:nvSpPr>
        <p:spPr>
          <a:xfrm>
            <a:off x="1945341" y="2362200"/>
            <a:ext cx="757516" cy="757516"/>
          </a:xfrm>
          <a:prstGeom prst="ellipse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21" name="Прямоугольник 30">
            <a:extLst>
              <a:ext uri="{FF2B5EF4-FFF2-40B4-BE49-F238E27FC236}">
                <a16:creationId xmlns:a16="http://schemas.microsoft.com/office/drawing/2014/main" id="{58A1744F-7203-E142-A921-169DE37CC4FF}"/>
              </a:ext>
            </a:extLst>
          </p:cNvPr>
          <p:cNvSpPr/>
          <p:nvPr/>
        </p:nvSpPr>
        <p:spPr>
          <a:xfrm>
            <a:off x="8538209" y="4912605"/>
            <a:ext cx="2590800" cy="1169551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algn="ctr" defTabSz="457200">
              <a:spcAft>
                <a:spcPts val="1200"/>
              </a:spcAft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Давно выяснено, что при оценке дизайна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5AA56D11-5C0C-A34A-BC92-5A9A3DFA149C}"/>
              </a:ext>
            </a:extLst>
          </p:cNvPr>
          <p:cNvSpPr txBox="1"/>
          <p:nvPr/>
        </p:nvSpPr>
        <p:spPr>
          <a:xfrm>
            <a:off x="8462009" y="3435265"/>
            <a:ext cx="2743200" cy="1419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endParaRPr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76B041A-F139-4640-BF32-2A7477D77740}"/>
              </a:ext>
            </a:extLst>
          </p:cNvPr>
          <p:cNvSpPr/>
          <p:nvPr/>
        </p:nvSpPr>
        <p:spPr>
          <a:xfrm>
            <a:off x="9454851" y="2334397"/>
            <a:ext cx="757516" cy="757516"/>
          </a:xfrm>
          <a:prstGeom prst="ellipse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0" name="Прямоугольник 30">
            <a:extLst>
              <a:ext uri="{FF2B5EF4-FFF2-40B4-BE49-F238E27FC236}">
                <a16:creationId xmlns:a16="http://schemas.microsoft.com/office/drawing/2014/main" id="{E2AFB0A1-29CF-C14B-8553-810364286CCF}"/>
              </a:ext>
            </a:extLst>
          </p:cNvPr>
          <p:cNvSpPr/>
          <p:nvPr/>
        </p:nvSpPr>
        <p:spPr>
          <a:xfrm>
            <a:off x="4783454" y="4912605"/>
            <a:ext cx="2590800" cy="1169551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lvl="0" algn="ctr" defTabSz="457200">
              <a:spcAft>
                <a:spcPts val="1200"/>
              </a:spcAft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Давно выяснено, что при оценке дизайна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</a:p>
        </p:txBody>
      </p:sp>
      <p:sp>
        <p:nvSpPr>
          <p:cNvPr id="31" name="object 17">
            <a:extLst>
              <a:ext uri="{FF2B5EF4-FFF2-40B4-BE49-F238E27FC236}">
                <a16:creationId xmlns:a16="http://schemas.microsoft.com/office/drawing/2014/main" id="{39BF56EF-4B31-D840-8BCF-8FA199425302}"/>
              </a:ext>
            </a:extLst>
          </p:cNvPr>
          <p:cNvSpPr txBox="1"/>
          <p:nvPr/>
        </p:nvSpPr>
        <p:spPr>
          <a:xfrm>
            <a:off x="4707254" y="3435265"/>
            <a:ext cx="2743200" cy="141949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ctr"/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D4AE371-A5D0-4643-8AC5-1417B8B0FF79}"/>
              </a:ext>
            </a:extLst>
          </p:cNvPr>
          <p:cNvSpPr/>
          <p:nvPr/>
        </p:nvSpPr>
        <p:spPr>
          <a:xfrm>
            <a:off x="5700096" y="2317378"/>
            <a:ext cx="757516" cy="757516"/>
          </a:xfrm>
          <a:prstGeom prst="ellipse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33" name="Shape 3624">
            <a:extLst>
              <a:ext uri="{FF2B5EF4-FFF2-40B4-BE49-F238E27FC236}">
                <a16:creationId xmlns:a16="http://schemas.microsoft.com/office/drawing/2014/main" id="{5EE700CB-4593-4242-AC7A-D5A516E0D731}"/>
              </a:ext>
            </a:extLst>
          </p:cNvPr>
          <p:cNvSpPr/>
          <p:nvPr/>
        </p:nvSpPr>
        <p:spPr>
          <a:xfrm>
            <a:off x="2143760" y="2570480"/>
            <a:ext cx="367351" cy="3673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0956" tIns="30956" rIns="30956" bIns="30956" anchor="ctr"/>
          <a:lstStyle/>
          <a:p>
            <a:pPr defTabSz="742950"/>
            <a:endParaRPr sz="1463" dirty="0">
              <a:solidFill>
                <a:prstClr val="black"/>
              </a:solidFill>
              <a:latin typeface="Montserrat Light"/>
            </a:endParaRPr>
          </a:p>
        </p:txBody>
      </p:sp>
      <p:sp>
        <p:nvSpPr>
          <p:cNvPr id="34" name="Shape 3599">
            <a:extLst>
              <a:ext uri="{FF2B5EF4-FFF2-40B4-BE49-F238E27FC236}">
                <a16:creationId xmlns:a16="http://schemas.microsoft.com/office/drawing/2014/main" id="{3AD4B7CF-D878-1644-AB28-52B02DB2A634}"/>
              </a:ext>
            </a:extLst>
          </p:cNvPr>
          <p:cNvSpPr/>
          <p:nvPr/>
        </p:nvSpPr>
        <p:spPr>
          <a:xfrm>
            <a:off x="5836455" y="2453738"/>
            <a:ext cx="484798" cy="4847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0956" tIns="30956" rIns="30956" bIns="30956" anchor="ctr"/>
          <a:lstStyle/>
          <a:p>
            <a:pPr defTabSz="742950"/>
            <a:endParaRPr sz="1463" dirty="0">
              <a:solidFill>
                <a:prstClr val="black"/>
              </a:solidFill>
              <a:latin typeface="Montserrat Light"/>
            </a:endParaRPr>
          </a:p>
        </p:txBody>
      </p:sp>
      <p:sp>
        <p:nvSpPr>
          <p:cNvPr id="35" name="Shape 3619">
            <a:extLst>
              <a:ext uri="{FF2B5EF4-FFF2-40B4-BE49-F238E27FC236}">
                <a16:creationId xmlns:a16="http://schemas.microsoft.com/office/drawing/2014/main" id="{BD397C91-81CA-2442-824F-F0BCBBBCBFC6}"/>
              </a:ext>
            </a:extLst>
          </p:cNvPr>
          <p:cNvSpPr/>
          <p:nvPr/>
        </p:nvSpPr>
        <p:spPr>
          <a:xfrm>
            <a:off x="9588796" y="2524760"/>
            <a:ext cx="448987" cy="36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0956" tIns="30956" rIns="30956" bIns="30956" anchor="ctr"/>
          <a:lstStyle/>
          <a:p>
            <a:pPr defTabSz="742950"/>
            <a:endParaRPr sz="1463">
              <a:solidFill>
                <a:prstClr val="black"/>
              </a:solidFill>
              <a:latin typeface="Montserrat Light"/>
            </a:endParaRPr>
          </a:p>
        </p:txBody>
      </p:sp>
    </p:spTree>
    <p:extLst>
      <p:ext uri="{BB962C8B-B14F-4D97-AF65-F5344CB8AC3E}">
        <p14:creationId xmlns:p14="http://schemas.microsoft.com/office/powerpoint/2010/main" val="25697938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925625-0796-C240-A19E-EB2740EB9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980" y="0"/>
            <a:ext cx="10290670" cy="6858000"/>
          </a:xfrm>
          <a:prstGeom prst="rect">
            <a:avLst/>
          </a:pr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E6809CBC-5506-E24F-9719-7B2A9FFB438A}"/>
              </a:ext>
            </a:extLst>
          </p:cNvPr>
          <p:cNvSpPr/>
          <p:nvPr/>
        </p:nvSpPr>
        <p:spPr>
          <a:xfrm>
            <a:off x="-19133" y="-3542"/>
            <a:ext cx="5372100" cy="6904405"/>
          </a:xfrm>
          <a:custGeom>
            <a:avLst/>
            <a:gdLst>
              <a:gd name="connsiteX0" fmla="*/ 0 w 5372100"/>
              <a:gd name="connsiteY0" fmla="*/ 14288 h 6900863"/>
              <a:gd name="connsiteX1" fmla="*/ 0 w 5372100"/>
              <a:gd name="connsiteY1" fmla="*/ 6900863 h 6900863"/>
              <a:gd name="connsiteX2" fmla="*/ 1914525 w 5372100"/>
              <a:gd name="connsiteY2" fmla="*/ 6886576 h 6900863"/>
              <a:gd name="connsiteX3" fmla="*/ 5372100 w 5372100"/>
              <a:gd name="connsiteY3" fmla="*/ 0 h 6900863"/>
              <a:gd name="connsiteX4" fmla="*/ 0 w 5372100"/>
              <a:gd name="connsiteY4" fmla="*/ 14288 h 690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72100" h="6900863">
                <a:moveTo>
                  <a:pt x="0" y="14288"/>
                </a:moveTo>
                <a:lnTo>
                  <a:pt x="0" y="6900863"/>
                </a:lnTo>
                <a:lnTo>
                  <a:pt x="1914525" y="6886576"/>
                </a:lnTo>
                <a:lnTo>
                  <a:pt x="5372100" y="0"/>
                </a:lnTo>
                <a:lnTo>
                  <a:pt x="0" y="14288"/>
                </a:lnTo>
                <a:close/>
              </a:path>
            </a:pathLst>
          </a:custGeom>
          <a:solidFill>
            <a:srgbClr val="43A0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A2ED4B-C31F-DD41-B519-314A1934A971}"/>
              </a:ext>
            </a:extLst>
          </p:cNvPr>
          <p:cNvGrpSpPr/>
          <p:nvPr/>
        </p:nvGrpSpPr>
        <p:grpSpPr>
          <a:xfrm>
            <a:off x="-5837" y="-37856"/>
            <a:ext cx="5377447" cy="6918841"/>
            <a:chOff x="251605" y="2674"/>
            <a:chExt cx="5377447" cy="6918841"/>
          </a:xfrm>
        </p:grpSpPr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471DEFDE-1161-474F-8006-17078D62A8A8}"/>
                </a:ext>
              </a:extLst>
            </p:cNvPr>
            <p:cNvSpPr/>
            <p:nvPr userDrawn="1"/>
          </p:nvSpPr>
          <p:spPr>
            <a:xfrm>
              <a:off x="253687" y="17111"/>
              <a:ext cx="4109094" cy="2599121"/>
            </a:xfrm>
            <a:custGeom>
              <a:avLst/>
              <a:gdLst>
                <a:gd name="connsiteX0" fmla="*/ 0 w 4105898"/>
                <a:gd name="connsiteY0" fmla="*/ 0 h 2555807"/>
                <a:gd name="connsiteX1" fmla="*/ 1994827 w 4105898"/>
                <a:gd name="connsiteY1" fmla="*/ 0 h 2555807"/>
                <a:gd name="connsiteX2" fmla="*/ 4105898 w 4105898"/>
                <a:gd name="connsiteY2" fmla="*/ 1128332 h 2555807"/>
                <a:gd name="connsiteX3" fmla="*/ 788196 w 4105898"/>
                <a:gd name="connsiteY3" fmla="*/ 2555807 h 2555807"/>
                <a:gd name="connsiteX4" fmla="*/ 0 w 4105898"/>
                <a:gd name="connsiteY4" fmla="*/ 0 h 2555807"/>
                <a:gd name="connsiteX0" fmla="*/ 0 w 4105898"/>
                <a:gd name="connsiteY0" fmla="*/ 43314 h 2599121"/>
                <a:gd name="connsiteX1" fmla="*/ 1917825 w 4105898"/>
                <a:gd name="connsiteY1" fmla="*/ 0 h 2599121"/>
                <a:gd name="connsiteX2" fmla="*/ 4105898 w 4105898"/>
                <a:gd name="connsiteY2" fmla="*/ 1171646 h 2599121"/>
                <a:gd name="connsiteX3" fmla="*/ 788196 w 4105898"/>
                <a:gd name="connsiteY3" fmla="*/ 2599121 h 2599121"/>
                <a:gd name="connsiteX4" fmla="*/ 0 w 4105898"/>
                <a:gd name="connsiteY4" fmla="*/ 43314 h 2599121"/>
                <a:gd name="connsiteX0" fmla="*/ 0 w 4120336"/>
                <a:gd name="connsiteY0" fmla="*/ 4813 h 2599121"/>
                <a:gd name="connsiteX1" fmla="*/ 1932263 w 4120336"/>
                <a:gd name="connsiteY1" fmla="*/ 0 h 2599121"/>
                <a:gd name="connsiteX2" fmla="*/ 4120336 w 4120336"/>
                <a:gd name="connsiteY2" fmla="*/ 1171646 h 2599121"/>
                <a:gd name="connsiteX3" fmla="*/ 802634 w 4120336"/>
                <a:gd name="connsiteY3" fmla="*/ 2599121 h 2599121"/>
                <a:gd name="connsiteX4" fmla="*/ 0 w 4120336"/>
                <a:gd name="connsiteY4" fmla="*/ 4813 h 2599121"/>
                <a:gd name="connsiteX0" fmla="*/ 0 w 4120336"/>
                <a:gd name="connsiteY0" fmla="*/ 4813 h 2599121"/>
                <a:gd name="connsiteX1" fmla="*/ 1932263 w 4120336"/>
                <a:gd name="connsiteY1" fmla="*/ 0 h 2599121"/>
                <a:gd name="connsiteX2" fmla="*/ 4120336 w 4120336"/>
                <a:gd name="connsiteY2" fmla="*/ 1171646 h 2599121"/>
                <a:gd name="connsiteX3" fmla="*/ 802634 w 4120336"/>
                <a:gd name="connsiteY3" fmla="*/ 2599121 h 2599121"/>
                <a:gd name="connsiteX4" fmla="*/ 0 w 4120336"/>
                <a:gd name="connsiteY4" fmla="*/ 4813 h 2599121"/>
                <a:gd name="connsiteX0" fmla="*/ 0 w 4109094"/>
                <a:gd name="connsiteY0" fmla="*/ 8561 h 2599121"/>
                <a:gd name="connsiteX1" fmla="*/ 1921021 w 4109094"/>
                <a:gd name="connsiteY1" fmla="*/ 0 h 2599121"/>
                <a:gd name="connsiteX2" fmla="*/ 4109094 w 4109094"/>
                <a:gd name="connsiteY2" fmla="*/ 1171646 h 2599121"/>
                <a:gd name="connsiteX3" fmla="*/ 791392 w 4109094"/>
                <a:gd name="connsiteY3" fmla="*/ 2599121 h 2599121"/>
                <a:gd name="connsiteX4" fmla="*/ 0 w 4109094"/>
                <a:gd name="connsiteY4" fmla="*/ 8561 h 2599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09094" h="2599121">
                  <a:moveTo>
                    <a:pt x="0" y="8561"/>
                  </a:moveTo>
                  <a:lnTo>
                    <a:pt x="1921021" y="0"/>
                  </a:lnTo>
                  <a:lnTo>
                    <a:pt x="4109094" y="1171646"/>
                  </a:lnTo>
                  <a:lnTo>
                    <a:pt x="791392" y="2599121"/>
                  </a:lnTo>
                  <a:lnTo>
                    <a:pt x="0" y="8561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C44E38A-DBE1-FD4C-8E1E-6E4DDFA2C4F7}"/>
                </a:ext>
              </a:extLst>
            </p:cNvPr>
            <p:cNvSpPr/>
            <p:nvPr userDrawn="1"/>
          </p:nvSpPr>
          <p:spPr>
            <a:xfrm>
              <a:off x="4362781" y="823203"/>
              <a:ext cx="849611" cy="646238"/>
            </a:xfrm>
            <a:custGeom>
              <a:avLst/>
              <a:gdLst>
                <a:gd name="connsiteX0" fmla="*/ 849611 w 849611"/>
                <a:gd name="connsiteY0" fmla="*/ 0 h 646238"/>
                <a:gd name="connsiteX1" fmla="*/ 525152 w 849611"/>
                <a:gd name="connsiteY1" fmla="*/ 646238 h 646238"/>
                <a:gd name="connsiteX2" fmla="*/ 0 w 849611"/>
                <a:gd name="connsiteY2" fmla="*/ 365554 h 646238"/>
                <a:gd name="connsiteX3" fmla="*/ 849611 w 849611"/>
                <a:gd name="connsiteY3" fmla="*/ 0 h 64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49611" h="646238">
                  <a:moveTo>
                    <a:pt x="849611" y="0"/>
                  </a:moveTo>
                  <a:lnTo>
                    <a:pt x="525152" y="646238"/>
                  </a:lnTo>
                  <a:lnTo>
                    <a:pt x="0" y="365554"/>
                  </a:lnTo>
                  <a:lnTo>
                    <a:pt x="849611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BB9C9C17-1139-BA49-B586-BF9E8FA38EB1}"/>
                </a:ext>
              </a:extLst>
            </p:cNvPr>
            <p:cNvSpPr/>
            <p:nvPr userDrawn="1"/>
          </p:nvSpPr>
          <p:spPr>
            <a:xfrm>
              <a:off x="254580" y="2616232"/>
              <a:ext cx="2033666" cy="4305283"/>
            </a:xfrm>
            <a:custGeom>
              <a:avLst/>
              <a:gdLst>
                <a:gd name="connsiteX0" fmla="*/ 790499 w 2033666"/>
                <a:gd name="connsiteY0" fmla="*/ 0 h 4305283"/>
                <a:gd name="connsiteX1" fmla="*/ 2033666 w 2033666"/>
                <a:gd name="connsiteY1" fmla="*/ 4031099 h 4305283"/>
                <a:gd name="connsiteX2" fmla="*/ 1903135 w 2033666"/>
                <a:gd name="connsiteY2" fmla="*/ 4291081 h 4305283"/>
                <a:gd name="connsiteX3" fmla="*/ 0 w 2033666"/>
                <a:gd name="connsiteY3" fmla="*/ 4305283 h 4305283"/>
                <a:gd name="connsiteX4" fmla="*/ 0 w 2033666"/>
                <a:gd name="connsiteY4" fmla="*/ 340120 h 4305283"/>
                <a:gd name="connsiteX5" fmla="*/ 790499 w 2033666"/>
                <a:gd name="connsiteY5" fmla="*/ 0 h 4305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33666" h="4305283">
                  <a:moveTo>
                    <a:pt x="790499" y="0"/>
                  </a:moveTo>
                  <a:lnTo>
                    <a:pt x="2033666" y="4031099"/>
                  </a:lnTo>
                  <a:lnTo>
                    <a:pt x="1903135" y="4291081"/>
                  </a:lnTo>
                  <a:lnTo>
                    <a:pt x="0" y="4305283"/>
                  </a:lnTo>
                  <a:lnTo>
                    <a:pt x="0" y="340120"/>
                  </a:lnTo>
                  <a:lnTo>
                    <a:pt x="790499" y="0"/>
                  </a:lnTo>
                  <a:close/>
                </a:path>
              </a:pathLst>
            </a:custGeom>
            <a:solidFill>
              <a:srgbClr val="52A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92D5DF5-022E-FD49-B614-A4F8C7302247}"/>
                </a:ext>
              </a:extLst>
            </p:cNvPr>
            <p:cNvSpPr/>
            <p:nvPr userDrawn="1"/>
          </p:nvSpPr>
          <p:spPr>
            <a:xfrm>
              <a:off x="251605" y="16868"/>
              <a:ext cx="793474" cy="2939484"/>
            </a:xfrm>
            <a:custGeom>
              <a:avLst/>
              <a:gdLst>
                <a:gd name="connsiteX0" fmla="*/ 0 w 790499"/>
                <a:gd name="connsiteY0" fmla="*/ 0 h 2895927"/>
                <a:gd name="connsiteX1" fmla="*/ 2303 w 790499"/>
                <a:gd name="connsiteY1" fmla="*/ 0 h 2895927"/>
                <a:gd name="connsiteX2" fmla="*/ 790499 w 790499"/>
                <a:gd name="connsiteY2" fmla="*/ 2555807 h 2895927"/>
                <a:gd name="connsiteX3" fmla="*/ 0 w 790499"/>
                <a:gd name="connsiteY3" fmla="*/ 2895927 h 2895927"/>
                <a:gd name="connsiteX4" fmla="*/ 0 w 790499"/>
                <a:gd name="connsiteY4" fmla="*/ 0 h 2895927"/>
                <a:gd name="connsiteX0" fmla="*/ 0 w 790499"/>
                <a:gd name="connsiteY0" fmla="*/ 193780 h 2895927"/>
                <a:gd name="connsiteX1" fmla="*/ 2303 w 790499"/>
                <a:gd name="connsiteY1" fmla="*/ 0 h 2895927"/>
                <a:gd name="connsiteX2" fmla="*/ 790499 w 790499"/>
                <a:gd name="connsiteY2" fmla="*/ 2555807 h 2895927"/>
                <a:gd name="connsiteX3" fmla="*/ 0 w 790499"/>
                <a:gd name="connsiteY3" fmla="*/ 2895927 h 2895927"/>
                <a:gd name="connsiteX4" fmla="*/ 0 w 790499"/>
                <a:gd name="connsiteY4" fmla="*/ 193780 h 2895927"/>
                <a:gd name="connsiteX0" fmla="*/ 0 w 790499"/>
                <a:gd name="connsiteY0" fmla="*/ 278559 h 2980706"/>
                <a:gd name="connsiteX1" fmla="*/ 8358 w 790499"/>
                <a:gd name="connsiteY1" fmla="*/ 0 h 2980706"/>
                <a:gd name="connsiteX2" fmla="*/ 790499 w 790499"/>
                <a:gd name="connsiteY2" fmla="*/ 2640586 h 2980706"/>
                <a:gd name="connsiteX3" fmla="*/ 0 w 790499"/>
                <a:gd name="connsiteY3" fmla="*/ 2980706 h 2980706"/>
                <a:gd name="connsiteX4" fmla="*/ 0 w 790499"/>
                <a:gd name="connsiteY4" fmla="*/ 278559 h 2980706"/>
                <a:gd name="connsiteX0" fmla="*/ 2975 w 793474"/>
                <a:gd name="connsiteY0" fmla="*/ 237337 h 2939484"/>
                <a:gd name="connsiteX1" fmla="*/ 90 w 793474"/>
                <a:gd name="connsiteY1" fmla="*/ 0 h 2939484"/>
                <a:gd name="connsiteX2" fmla="*/ 793474 w 793474"/>
                <a:gd name="connsiteY2" fmla="*/ 2599364 h 2939484"/>
                <a:gd name="connsiteX3" fmla="*/ 2975 w 793474"/>
                <a:gd name="connsiteY3" fmla="*/ 2939484 h 2939484"/>
                <a:gd name="connsiteX4" fmla="*/ 2975 w 793474"/>
                <a:gd name="connsiteY4" fmla="*/ 237337 h 2939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93474" h="2939484">
                  <a:moveTo>
                    <a:pt x="2975" y="237337"/>
                  </a:moveTo>
                  <a:cubicBezTo>
                    <a:pt x="3743" y="172744"/>
                    <a:pt x="-678" y="64593"/>
                    <a:pt x="90" y="0"/>
                  </a:cubicBezTo>
                  <a:lnTo>
                    <a:pt x="793474" y="2599364"/>
                  </a:lnTo>
                  <a:lnTo>
                    <a:pt x="2975" y="2939484"/>
                  </a:lnTo>
                  <a:lnTo>
                    <a:pt x="2975" y="237337"/>
                  </a:lnTo>
                  <a:close/>
                </a:path>
              </a:pathLst>
            </a:custGeom>
            <a:solidFill>
              <a:srgbClr val="3693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EF58FB9-1D93-EB48-924F-66932F2471DB}"/>
                </a:ext>
              </a:extLst>
            </p:cNvPr>
            <p:cNvSpPr/>
            <p:nvPr userDrawn="1"/>
          </p:nvSpPr>
          <p:spPr>
            <a:xfrm>
              <a:off x="2136675" y="2674"/>
              <a:ext cx="3492377" cy="1186083"/>
            </a:xfrm>
            <a:custGeom>
              <a:avLst/>
              <a:gdLst>
                <a:gd name="connsiteX0" fmla="*/ 0 w 3343654"/>
                <a:gd name="connsiteY0" fmla="*/ 0 h 1128332"/>
                <a:gd name="connsiteX1" fmla="*/ 3343654 w 3343654"/>
                <a:gd name="connsiteY1" fmla="*/ 0 h 1128332"/>
                <a:gd name="connsiteX2" fmla="*/ 2960682 w 3343654"/>
                <a:gd name="connsiteY2" fmla="*/ 762778 h 1128332"/>
                <a:gd name="connsiteX3" fmla="*/ 2111071 w 3343654"/>
                <a:gd name="connsiteY3" fmla="*/ 1128332 h 1128332"/>
                <a:gd name="connsiteX4" fmla="*/ 0 w 3343654"/>
                <a:gd name="connsiteY4" fmla="*/ 0 h 1128332"/>
                <a:gd name="connsiteX0" fmla="*/ 0 w 3377343"/>
                <a:gd name="connsiteY0" fmla="*/ 57751 h 1186083"/>
                <a:gd name="connsiteX1" fmla="*/ 3377343 w 3377343"/>
                <a:gd name="connsiteY1" fmla="*/ 0 h 1186083"/>
                <a:gd name="connsiteX2" fmla="*/ 2960682 w 3377343"/>
                <a:gd name="connsiteY2" fmla="*/ 820529 h 1186083"/>
                <a:gd name="connsiteX3" fmla="*/ 2111071 w 3377343"/>
                <a:gd name="connsiteY3" fmla="*/ 1186083 h 1186083"/>
                <a:gd name="connsiteX4" fmla="*/ 0 w 3377343"/>
                <a:gd name="connsiteY4" fmla="*/ 57751 h 1186083"/>
                <a:gd name="connsiteX0" fmla="*/ 0 w 3377343"/>
                <a:gd name="connsiteY0" fmla="*/ 58121 h 1186453"/>
                <a:gd name="connsiteX1" fmla="*/ 3377343 w 3377343"/>
                <a:gd name="connsiteY1" fmla="*/ 370 h 1186453"/>
                <a:gd name="connsiteX2" fmla="*/ 2960682 w 3377343"/>
                <a:gd name="connsiteY2" fmla="*/ 820899 h 1186453"/>
                <a:gd name="connsiteX3" fmla="*/ 2111071 w 3377343"/>
                <a:gd name="connsiteY3" fmla="*/ 1186453 h 1186453"/>
                <a:gd name="connsiteX4" fmla="*/ 0 w 3377343"/>
                <a:gd name="connsiteY4" fmla="*/ 58121 h 1186453"/>
                <a:gd name="connsiteX0" fmla="*/ 0 w 3425470"/>
                <a:gd name="connsiteY0" fmla="*/ 17110 h 1188756"/>
                <a:gd name="connsiteX1" fmla="*/ 3425470 w 3425470"/>
                <a:gd name="connsiteY1" fmla="*/ 2673 h 1188756"/>
                <a:gd name="connsiteX2" fmla="*/ 3008809 w 3425470"/>
                <a:gd name="connsiteY2" fmla="*/ 823202 h 1188756"/>
                <a:gd name="connsiteX3" fmla="*/ 2159198 w 3425470"/>
                <a:gd name="connsiteY3" fmla="*/ 1188756 h 1188756"/>
                <a:gd name="connsiteX4" fmla="*/ 0 w 3425470"/>
                <a:gd name="connsiteY4" fmla="*/ 17110 h 1188756"/>
                <a:gd name="connsiteX0" fmla="*/ 0 w 3458923"/>
                <a:gd name="connsiteY0" fmla="*/ 21647 h 1187717"/>
                <a:gd name="connsiteX1" fmla="*/ 3458923 w 3458923"/>
                <a:gd name="connsiteY1" fmla="*/ 1634 h 1187717"/>
                <a:gd name="connsiteX2" fmla="*/ 3042262 w 3458923"/>
                <a:gd name="connsiteY2" fmla="*/ 822163 h 1187717"/>
                <a:gd name="connsiteX3" fmla="*/ 2192651 w 3458923"/>
                <a:gd name="connsiteY3" fmla="*/ 1187717 h 1187717"/>
                <a:gd name="connsiteX4" fmla="*/ 0 w 3458923"/>
                <a:gd name="connsiteY4" fmla="*/ 21647 h 1187717"/>
                <a:gd name="connsiteX0" fmla="*/ 0 w 3492377"/>
                <a:gd name="connsiteY0" fmla="*/ 17111 h 1188756"/>
                <a:gd name="connsiteX1" fmla="*/ 3492377 w 3492377"/>
                <a:gd name="connsiteY1" fmla="*/ 2673 h 1188756"/>
                <a:gd name="connsiteX2" fmla="*/ 3075716 w 3492377"/>
                <a:gd name="connsiteY2" fmla="*/ 823202 h 1188756"/>
                <a:gd name="connsiteX3" fmla="*/ 2226105 w 3492377"/>
                <a:gd name="connsiteY3" fmla="*/ 1188756 h 1188756"/>
                <a:gd name="connsiteX4" fmla="*/ 0 w 3492377"/>
                <a:gd name="connsiteY4" fmla="*/ 17111 h 1188756"/>
                <a:gd name="connsiteX0" fmla="*/ 0 w 3492377"/>
                <a:gd name="connsiteY0" fmla="*/ 14438 h 1186083"/>
                <a:gd name="connsiteX1" fmla="*/ 3492377 w 3492377"/>
                <a:gd name="connsiteY1" fmla="*/ 0 h 1186083"/>
                <a:gd name="connsiteX2" fmla="*/ 3075716 w 3492377"/>
                <a:gd name="connsiteY2" fmla="*/ 820529 h 1186083"/>
                <a:gd name="connsiteX3" fmla="*/ 2226105 w 3492377"/>
                <a:gd name="connsiteY3" fmla="*/ 1186083 h 1186083"/>
                <a:gd name="connsiteX4" fmla="*/ 0 w 3492377"/>
                <a:gd name="connsiteY4" fmla="*/ 14438 h 1186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92377" h="1186083">
                  <a:moveTo>
                    <a:pt x="0" y="14438"/>
                  </a:moveTo>
                  <a:lnTo>
                    <a:pt x="3492377" y="0"/>
                  </a:lnTo>
                  <a:lnTo>
                    <a:pt x="3075716" y="820529"/>
                  </a:lnTo>
                  <a:lnTo>
                    <a:pt x="2226105" y="1186083"/>
                  </a:lnTo>
                  <a:lnTo>
                    <a:pt x="0" y="14438"/>
                  </a:lnTo>
                  <a:close/>
                </a:path>
              </a:pathLst>
            </a:custGeom>
            <a:solidFill>
              <a:srgbClr val="43A0D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A7B25D61-CA2A-A944-9438-2B0C66957EBA}"/>
                </a:ext>
              </a:extLst>
            </p:cNvPr>
            <p:cNvSpPr/>
            <p:nvPr userDrawn="1"/>
          </p:nvSpPr>
          <p:spPr>
            <a:xfrm>
              <a:off x="1045079" y="1188757"/>
              <a:ext cx="3842854" cy="5458574"/>
            </a:xfrm>
            <a:custGeom>
              <a:avLst/>
              <a:gdLst>
                <a:gd name="connsiteX0" fmla="*/ 3317702 w 3842854"/>
                <a:gd name="connsiteY0" fmla="*/ 0 h 5458574"/>
                <a:gd name="connsiteX1" fmla="*/ 3842854 w 3842854"/>
                <a:gd name="connsiteY1" fmla="*/ 280684 h 5458574"/>
                <a:gd name="connsiteX2" fmla="*/ 1243167 w 3842854"/>
                <a:gd name="connsiteY2" fmla="*/ 5458574 h 5458574"/>
                <a:gd name="connsiteX3" fmla="*/ 0 w 3842854"/>
                <a:gd name="connsiteY3" fmla="*/ 1427475 h 5458574"/>
                <a:gd name="connsiteX4" fmla="*/ 3317702 w 3842854"/>
                <a:gd name="connsiteY4" fmla="*/ 0 h 5458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2854" h="5458574">
                  <a:moveTo>
                    <a:pt x="3317702" y="0"/>
                  </a:moveTo>
                  <a:lnTo>
                    <a:pt x="3842854" y="280684"/>
                  </a:lnTo>
                  <a:lnTo>
                    <a:pt x="1243167" y="5458574"/>
                  </a:lnTo>
                  <a:lnTo>
                    <a:pt x="0" y="1427475"/>
                  </a:lnTo>
                  <a:lnTo>
                    <a:pt x="3317702" y="0"/>
                  </a:lnTo>
                  <a:close/>
                </a:path>
              </a:pathLst>
            </a:custGeom>
            <a:solidFill>
              <a:srgbClr val="64BC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39" name="object 3">
            <a:extLst>
              <a:ext uri="{FF2B5EF4-FFF2-40B4-BE49-F238E27FC236}">
                <a16:creationId xmlns:a16="http://schemas.microsoft.com/office/drawing/2014/main" id="{56BC8AE4-7017-DD42-9B1D-5A234B2967B7}"/>
              </a:ext>
            </a:extLst>
          </p:cNvPr>
          <p:cNvGrpSpPr/>
          <p:nvPr/>
        </p:nvGrpSpPr>
        <p:grpSpPr>
          <a:xfrm>
            <a:off x="7543800" y="3276600"/>
            <a:ext cx="4647849" cy="3589129"/>
            <a:chOff x="6594150" y="3486486"/>
            <a:chExt cx="2550160" cy="1657985"/>
          </a:xfrm>
        </p:grpSpPr>
        <p:sp>
          <p:nvSpPr>
            <p:cNvPr id="40" name="object 4">
              <a:extLst>
                <a:ext uri="{FF2B5EF4-FFF2-40B4-BE49-F238E27FC236}">
                  <a16:creationId xmlns:a16="http://schemas.microsoft.com/office/drawing/2014/main" id="{1DD4DEF8-2929-CF44-8D41-8872B27EFFFE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52ADDA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41" name="object 5">
              <a:extLst>
                <a:ext uri="{FF2B5EF4-FFF2-40B4-BE49-F238E27FC236}">
                  <a16:creationId xmlns:a16="http://schemas.microsoft.com/office/drawing/2014/main" id="{A5C6707B-F3DE-1E45-8C54-575CBE005AAF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64BCE0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sp>
        <p:nvSpPr>
          <p:cNvPr id="19" name="object 13">
            <a:extLst>
              <a:ext uri="{FF2B5EF4-FFF2-40B4-BE49-F238E27FC236}">
                <a16:creationId xmlns:a16="http://schemas.microsoft.com/office/drawing/2014/main" id="{7C5D6769-B47E-FE49-AE88-2AC2586F2B8E}"/>
              </a:ext>
            </a:extLst>
          </p:cNvPr>
          <p:cNvSpPr txBox="1"/>
          <p:nvPr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1" name="Title 13">
            <a:extLst>
              <a:ext uri="{FF2B5EF4-FFF2-40B4-BE49-F238E27FC236}">
                <a16:creationId xmlns:a16="http://schemas.microsoft.com/office/drawing/2014/main" id="{68174581-C2B5-4B4F-9391-F2F84B155542}"/>
              </a:ext>
            </a:extLst>
          </p:cNvPr>
          <p:cNvSpPr txBox="1">
            <a:spLocks/>
          </p:cNvSpPr>
          <p:nvPr/>
        </p:nvSpPr>
        <p:spPr>
          <a:xfrm>
            <a:off x="433374" y="336251"/>
            <a:ext cx="4149260" cy="2598335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sz="4000" b="1" kern="0" dirty="0">
                <a:solidFill>
                  <a:schemeClr val="bg1"/>
                </a:solidFill>
              </a:rPr>
              <a:t>МАКЕТ ОБЛОЖКИ </a:t>
            </a:r>
            <a:br>
              <a:rPr lang="ru-RU" sz="4000" b="1" kern="0" dirty="0">
                <a:solidFill>
                  <a:schemeClr val="bg1"/>
                </a:solidFill>
              </a:rPr>
            </a:br>
            <a:r>
              <a:rPr lang="ru-RU" sz="4000" b="1" kern="0" dirty="0">
                <a:solidFill>
                  <a:schemeClr val="bg1"/>
                </a:solidFill>
              </a:rPr>
              <a:t>ПРЕЗЕНТАЦИИ</a:t>
            </a:r>
          </a:p>
          <a:p>
            <a:pPr defTabSz="914400"/>
            <a:r>
              <a:rPr lang="ru-RU" sz="4000" b="1" kern="0" dirty="0">
                <a:solidFill>
                  <a:schemeClr val="bg1"/>
                </a:solidFill>
              </a:rPr>
              <a:t>с ФОТОИМИДЖЕМ</a:t>
            </a:r>
            <a:endParaRPr lang="en-US" sz="4000" b="1" kern="0" dirty="0">
              <a:solidFill>
                <a:schemeClr val="bg1"/>
              </a:solidFill>
            </a:endParaRPr>
          </a:p>
          <a:p>
            <a:pPr defTabSz="914400"/>
            <a:endParaRPr lang="en-US" sz="1000" kern="0" dirty="0">
              <a:solidFill>
                <a:schemeClr val="bg1"/>
              </a:solidFill>
            </a:endParaRPr>
          </a:p>
          <a:p>
            <a:pPr defTabSz="914400"/>
            <a:r>
              <a:rPr lang="ru-RU" sz="2400" kern="0" dirty="0">
                <a:solidFill>
                  <a:schemeClr val="bg1"/>
                </a:solidFill>
              </a:rPr>
              <a:t>подзаголовок</a:t>
            </a:r>
            <a:endParaRPr lang="ru-RU" sz="24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80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489A82A9-11FC-F147-86CF-5D5798790771}"/>
              </a:ext>
            </a:extLst>
          </p:cNvPr>
          <p:cNvGrpSpPr/>
          <p:nvPr/>
        </p:nvGrpSpPr>
        <p:grpSpPr>
          <a:xfrm>
            <a:off x="531169" y="5556324"/>
            <a:ext cx="302964" cy="302964"/>
            <a:chOff x="534216" y="2997223"/>
            <a:chExt cx="1550293" cy="155029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D87C382-BC5E-D646-BDAF-89AD4DBA4F79}"/>
                </a:ext>
              </a:extLst>
            </p:cNvPr>
            <p:cNvSpPr/>
            <p:nvPr userDrawn="1"/>
          </p:nvSpPr>
          <p:spPr>
            <a:xfrm>
              <a:off x="534216" y="2997223"/>
              <a:ext cx="1550293" cy="1550292"/>
            </a:xfrm>
            <a:prstGeom prst="rect">
              <a:avLst/>
            </a:prstGeom>
            <a:solidFill>
              <a:srgbClr val="52AD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1A1C8D2-40BC-3F44-BA9B-40C38A50A58F}"/>
                </a:ext>
              </a:extLst>
            </p:cNvPr>
            <p:cNvSpPr/>
            <p:nvPr userDrawn="1"/>
          </p:nvSpPr>
          <p:spPr>
            <a:xfrm rot="7898937">
              <a:off x="892642" y="3435440"/>
              <a:ext cx="832994" cy="517608"/>
            </a:xfrm>
            <a:custGeom>
              <a:avLst/>
              <a:gdLst>
                <a:gd name="connsiteX0" fmla="*/ 0 w 832994"/>
                <a:gd name="connsiteY0" fmla="*/ 155366 h 517608"/>
                <a:gd name="connsiteX1" fmla="*/ 0 w 832994"/>
                <a:gd name="connsiteY1" fmla="*/ 0 h 517608"/>
                <a:gd name="connsiteX2" fmla="*/ 802392 w 832994"/>
                <a:gd name="connsiteY2" fmla="*/ 0 h 517608"/>
                <a:gd name="connsiteX3" fmla="*/ 802392 w 832994"/>
                <a:gd name="connsiteY3" fmla="*/ 45118 h 517608"/>
                <a:gd name="connsiteX4" fmla="*/ 832994 w 832994"/>
                <a:gd name="connsiteY4" fmla="*/ 507345 h 517608"/>
                <a:gd name="connsiteX5" fmla="*/ 677968 w 832994"/>
                <a:gd name="connsiteY5" fmla="*/ 517608 h 517608"/>
                <a:gd name="connsiteX6" fmla="*/ 653985 w 832994"/>
                <a:gd name="connsiteY6" fmla="*/ 155366 h 51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2994" h="517608">
                  <a:moveTo>
                    <a:pt x="0" y="155366"/>
                  </a:moveTo>
                  <a:lnTo>
                    <a:pt x="0" y="0"/>
                  </a:lnTo>
                  <a:lnTo>
                    <a:pt x="802392" y="0"/>
                  </a:lnTo>
                  <a:lnTo>
                    <a:pt x="802392" y="45118"/>
                  </a:lnTo>
                  <a:lnTo>
                    <a:pt x="832994" y="507345"/>
                  </a:lnTo>
                  <a:lnTo>
                    <a:pt x="677968" y="517608"/>
                  </a:lnTo>
                  <a:lnTo>
                    <a:pt x="653985" y="1553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70943E4-61A5-4342-B55B-C961D0E2A2C2}"/>
              </a:ext>
            </a:extLst>
          </p:cNvPr>
          <p:cNvGrpSpPr/>
          <p:nvPr/>
        </p:nvGrpSpPr>
        <p:grpSpPr>
          <a:xfrm>
            <a:off x="531169" y="4614727"/>
            <a:ext cx="302964" cy="302964"/>
            <a:chOff x="534216" y="2997223"/>
            <a:chExt cx="1550293" cy="155029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F027DD0-864B-5F49-8788-19AE72C978E0}"/>
                </a:ext>
              </a:extLst>
            </p:cNvPr>
            <p:cNvSpPr/>
            <p:nvPr userDrawn="1"/>
          </p:nvSpPr>
          <p:spPr>
            <a:xfrm>
              <a:off x="534216" y="2997223"/>
              <a:ext cx="1550293" cy="1550292"/>
            </a:xfrm>
            <a:prstGeom prst="rect">
              <a:avLst/>
            </a:prstGeom>
            <a:solidFill>
              <a:srgbClr val="52AD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842CF6E-B78C-4843-9D99-0849D5DE616E}"/>
                </a:ext>
              </a:extLst>
            </p:cNvPr>
            <p:cNvSpPr/>
            <p:nvPr userDrawn="1"/>
          </p:nvSpPr>
          <p:spPr>
            <a:xfrm rot="7898937">
              <a:off x="892642" y="3435440"/>
              <a:ext cx="832994" cy="517608"/>
            </a:xfrm>
            <a:custGeom>
              <a:avLst/>
              <a:gdLst>
                <a:gd name="connsiteX0" fmla="*/ 0 w 832994"/>
                <a:gd name="connsiteY0" fmla="*/ 155366 h 517608"/>
                <a:gd name="connsiteX1" fmla="*/ 0 w 832994"/>
                <a:gd name="connsiteY1" fmla="*/ 0 h 517608"/>
                <a:gd name="connsiteX2" fmla="*/ 802392 w 832994"/>
                <a:gd name="connsiteY2" fmla="*/ 0 h 517608"/>
                <a:gd name="connsiteX3" fmla="*/ 802392 w 832994"/>
                <a:gd name="connsiteY3" fmla="*/ 45118 h 517608"/>
                <a:gd name="connsiteX4" fmla="*/ 832994 w 832994"/>
                <a:gd name="connsiteY4" fmla="*/ 507345 h 517608"/>
                <a:gd name="connsiteX5" fmla="*/ 677968 w 832994"/>
                <a:gd name="connsiteY5" fmla="*/ 517608 h 517608"/>
                <a:gd name="connsiteX6" fmla="*/ 653985 w 832994"/>
                <a:gd name="connsiteY6" fmla="*/ 155366 h 51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2994" h="517608">
                  <a:moveTo>
                    <a:pt x="0" y="155366"/>
                  </a:moveTo>
                  <a:lnTo>
                    <a:pt x="0" y="0"/>
                  </a:lnTo>
                  <a:lnTo>
                    <a:pt x="802392" y="0"/>
                  </a:lnTo>
                  <a:lnTo>
                    <a:pt x="802392" y="45118"/>
                  </a:lnTo>
                  <a:lnTo>
                    <a:pt x="832994" y="507345"/>
                  </a:lnTo>
                  <a:lnTo>
                    <a:pt x="677968" y="517608"/>
                  </a:lnTo>
                  <a:lnTo>
                    <a:pt x="653985" y="1553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DDC54FB-46EB-1C46-8248-21F8E1AAFFD1}"/>
              </a:ext>
            </a:extLst>
          </p:cNvPr>
          <p:cNvGrpSpPr/>
          <p:nvPr/>
        </p:nvGrpSpPr>
        <p:grpSpPr>
          <a:xfrm>
            <a:off x="531169" y="3692845"/>
            <a:ext cx="302964" cy="302964"/>
            <a:chOff x="534216" y="2997223"/>
            <a:chExt cx="1550293" cy="155029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D1A07AE-774E-A24B-948E-DD10A6D99B08}"/>
                </a:ext>
              </a:extLst>
            </p:cNvPr>
            <p:cNvSpPr/>
            <p:nvPr userDrawn="1"/>
          </p:nvSpPr>
          <p:spPr>
            <a:xfrm>
              <a:off x="534216" y="2997223"/>
              <a:ext cx="1550293" cy="1550292"/>
            </a:xfrm>
            <a:prstGeom prst="rect">
              <a:avLst/>
            </a:prstGeom>
            <a:solidFill>
              <a:srgbClr val="52AD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76B8568-B32E-6446-870C-BB688B16CA20}"/>
                </a:ext>
              </a:extLst>
            </p:cNvPr>
            <p:cNvSpPr/>
            <p:nvPr userDrawn="1"/>
          </p:nvSpPr>
          <p:spPr>
            <a:xfrm rot="7898937">
              <a:off x="892642" y="3435440"/>
              <a:ext cx="832994" cy="517608"/>
            </a:xfrm>
            <a:custGeom>
              <a:avLst/>
              <a:gdLst>
                <a:gd name="connsiteX0" fmla="*/ 0 w 832994"/>
                <a:gd name="connsiteY0" fmla="*/ 155366 h 517608"/>
                <a:gd name="connsiteX1" fmla="*/ 0 w 832994"/>
                <a:gd name="connsiteY1" fmla="*/ 0 h 517608"/>
                <a:gd name="connsiteX2" fmla="*/ 802392 w 832994"/>
                <a:gd name="connsiteY2" fmla="*/ 0 h 517608"/>
                <a:gd name="connsiteX3" fmla="*/ 802392 w 832994"/>
                <a:gd name="connsiteY3" fmla="*/ 45118 h 517608"/>
                <a:gd name="connsiteX4" fmla="*/ 832994 w 832994"/>
                <a:gd name="connsiteY4" fmla="*/ 507345 h 517608"/>
                <a:gd name="connsiteX5" fmla="*/ 677968 w 832994"/>
                <a:gd name="connsiteY5" fmla="*/ 517608 h 517608"/>
                <a:gd name="connsiteX6" fmla="*/ 653985 w 832994"/>
                <a:gd name="connsiteY6" fmla="*/ 155366 h 517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2994" h="517608">
                  <a:moveTo>
                    <a:pt x="0" y="155366"/>
                  </a:moveTo>
                  <a:lnTo>
                    <a:pt x="0" y="0"/>
                  </a:lnTo>
                  <a:lnTo>
                    <a:pt x="802392" y="0"/>
                  </a:lnTo>
                  <a:lnTo>
                    <a:pt x="802392" y="45118"/>
                  </a:lnTo>
                  <a:lnTo>
                    <a:pt x="832994" y="507345"/>
                  </a:lnTo>
                  <a:lnTo>
                    <a:pt x="677968" y="517608"/>
                  </a:lnTo>
                  <a:lnTo>
                    <a:pt x="653985" y="15536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RU" sz="1200" dirty="0">
                <a:solidFill>
                  <a:srgbClr val="FA3448"/>
                </a:solidFill>
                <a:latin typeface="Roboto" panose="02000000000000000000" pitchFamily="2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8694D658-826D-A84D-BB49-F1342E5094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7" r="41635"/>
          <a:stretch/>
        </p:blipFill>
        <p:spPr>
          <a:xfrm>
            <a:off x="6096000" y="8681"/>
            <a:ext cx="6096000" cy="686204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79D9E9D-BFD3-3A4B-AC74-B9CF8170D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527808"/>
            <a:ext cx="9067800" cy="914400"/>
          </a:xfrm>
        </p:spPr>
        <p:txBody>
          <a:bodyPr/>
          <a:lstStyle/>
          <a:p>
            <a:r>
              <a:rPr lang="ru-RU" b="1" dirty="0"/>
              <a:t>ПРИМЕР СЛАЙДА С изображениями, </a:t>
            </a:r>
            <a:br>
              <a:rPr lang="en-US" b="1" dirty="0"/>
            </a:br>
            <a:r>
              <a:rPr lang="ru-RU" b="1" dirty="0"/>
              <a:t>текстом и списком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2AE951-5918-3942-BB4F-1B8935405761}"/>
              </a:ext>
            </a:extLst>
          </p:cNvPr>
          <p:cNvSpPr txBox="1"/>
          <p:nvPr/>
        </p:nvSpPr>
        <p:spPr>
          <a:xfrm>
            <a:off x="1038577" y="3491053"/>
            <a:ext cx="4114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Давно выяснено, что при оценке дизайна 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и композиции </a:t>
            </a:r>
            <a:r>
              <a:rPr lang="ru-RU" sz="16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читаемый текст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мешает сосредоточиться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Gotham Pro Light" panose="02000503030000020004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51F7E-5088-644D-8EB5-05655606FFA4}"/>
              </a:ext>
            </a:extLst>
          </p:cNvPr>
          <p:cNvSpPr txBox="1"/>
          <p:nvPr/>
        </p:nvSpPr>
        <p:spPr>
          <a:xfrm>
            <a:off x="1066800" y="4419600"/>
            <a:ext cx="4114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При оценке дизайна и композиции </a:t>
            </a:r>
            <a:r>
              <a:rPr lang="ru-RU" sz="16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читаемый текст 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мешает сосредоточиться на самой композиции и дизайне</a:t>
            </a:r>
            <a:endParaRPr 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Gotham Pro Light" panose="02000503030000020004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70B452-F8CE-2244-8C37-4C0C89743238}"/>
              </a:ext>
            </a:extLst>
          </p:cNvPr>
          <p:cNvSpPr txBox="1"/>
          <p:nvPr/>
        </p:nvSpPr>
        <p:spPr>
          <a:xfrm>
            <a:off x="1066800" y="5348146"/>
            <a:ext cx="41148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Давно выяснено, что при оценке дизайна </a:t>
            </a:r>
            <a:b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</a:b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и композиции читаемый текст </a:t>
            </a:r>
            <a:r>
              <a:rPr lang="ru-RU" sz="16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Gotham Pro Light" panose="02000503030000020004" pitchFamily="2" charset="0"/>
              </a:rPr>
              <a:t>мешает сосредоточиться</a:t>
            </a:r>
            <a:endParaRPr lang="en-US" sz="1600" b="1" dirty="0">
              <a:solidFill>
                <a:srgbClr val="52ADDA"/>
              </a:solidFill>
              <a:latin typeface="Roboto" panose="02000000000000000000" pitchFamily="2" charset="0"/>
              <a:ea typeface="Roboto" panose="02000000000000000000" pitchFamily="2" charset="0"/>
              <a:cs typeface="Gotham Pro Light" panose="02000503030000020004" pitchFamily="2" charset="0"/>
            </a:endParaRPr>
          </a:p>
        </p:txBody>
      </p:sp>
      <p:sp>
        <p:nvSpPr>
          <p:cNvPr id="39" name="object 17">
            <a:extLst>
              <a:ext uri="{FF2B5EF4-FFF2-40B4-BE49-F238E27FC236}">
                <a16:creationId xmlns:a16="http://schemas.microsoft.com/office/drawing/2014/main" id="{C41AD39A-9105-9B4F-BC31-8D30A3A16D00}"/>
              </a:ext>
            </a:extLst>
          </p:cNvPr>
          <p:cNvSpPr txBox="1"/>
          <p:nvPr/>
        </p:nvSpPr>
        <p:spPr>
          <a:xfrm>
            <a:off x="531169" y="1905000"/>
            <a:ext cx="5183832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высокую</a:t>
            </a:r>
            <a:r>
              <a:rPr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востребованность системы обучения</a:t>
            </a:r>
          </a:p>
        </p:txBody>
      </p:sp>
      <p:sp>
        <p:nvSpPr>
          <p:cNvPr id="40" name="Номер слайда 3">
            <a:extLst>
              <a:ext uri="{FF2B5EF4-FFF2-40B4-BE49-F238E27FC236}">
                <a16:creationId xmlns:a16="http://schemas.microsoft.com/office/drawing/2014/main" id="{D11F3AC0-C44F-2F42-84B3-C764000011B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pPr/>
              <a:t>20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22">
            <a:extLst>
              <a:ext uri="{FF2B5EF4-FFF2-40B4-BE49-F238E27FC236}">
                <a16:creationId xmlns:a16="http://schemas.microsoft.com/office/drawing/2014/main" id="{8C1228D9-E958-F841-AA74-C0CAFE6821B6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B4B7FA8-DD35-6545-805F-808673808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81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F0D9-AACD-A944-8F82-B7A2EAB40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19" y="537411"/>
            <a:ext cx="9067800" cy="914400"/>
          </a:xfrm>
        </p:spPr>
        <p:txBody>
          <a:bodyPr/>
          <a:lstStyle/>
          <a:p>
            <a:r>
              <a:rPr lang="ru-RU" b="1" dirty="0"/>
              <a:t>ПРИМЕР СЛАЙДА С изображениями</a:t>
            </a:r>
            <a:br>
              <a:rPr lang="ru-RU" b="1" dirty="0"/>
            </a:br>
            <a:r>
              <a:rPr lang="ru-RU" b="1" dirty="0"/>
              <a:t>и важными цифрами </a:t>
            </a:r>
            <a:br>
              <a:rPr lang="ru-RU" b="1" dirty="0"/>
            </a:br>
            <a:endParaRPr lang="en-RU" b="1" dirty="0"/>
          </a:p>
        </p:txBody>
      </p:sp>
      <p:sp>
        <p:nvSpPr>
          <p:cNvPr id="24" name="object 16">
            <a:extLst>
              <a:ext uri="{FF2B5EF4-FFF2-40B4-BE49-F238E27FC236}">
                <a16:creationId xmlns:a16="http://schemas.microsoft.com/office/drawing/2014/main" id="{0CBBAD21-3248-3940-BC21-D920C912BC40}"/>
              </a:ext>
            </a:extLst>
          </p:cNvPr>
          <p:cNvSpPr txBox="1"/>
          <p:nvPr/>
        </p:nvSpPr>
        <p:spPr>
          <a:xfrm>
            <a:off x="520222" y="2313761"/>
            <a:ext cx="3213578" cy="1115239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Давно выяснено, что при оценке дизайна и композиции читаемый текст мешает сосредоточиться. Но он помогает выделить визуальные элементы в презентации</a:t>
            </a:r>
            <a:r>
              <a:rPr lang="en-US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6AC5EFC7-864A-0642-812A-E2CDC8329A8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C23EA1-6AC4-6C49-827A-C948166B98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" t="40894" r="318" b="19904"/>
          <a:stretch/>
        </p:blipFill>
        <p:spPr>
          <a:xfrm>
            <a:off x="-41124" y="3657600"/>
            <a:ext cx="12233124" cy="3200400"/>
          </a:xfrm>
          <a:prstGeom prst="rect">
            <a:avLst/>
          </a:prstGeom>
        </p:spPr>
      </p:pic>
      <p:sp>
        <p:nvSpPr>
          <p:cNvPr id="28" name="Номер слайда 3">
            <a:extLst>
              <a:ext uri="{FF2B5EF4-FFF2-40B4-BE49-F238E27FC236}">
                <a16:creationId xmlns:a16="http://schemas.microsoft.com/office/drawing/2014/main" id="{CFCB7F26-B5A0-BC45-A21B-8B5BAA5F88C9}"/>
              </a:ext>
            </a:extLst>
          </p:cNvPr>
          <p:cNvSpPr txBox="1">
            <a:spLocks/>
          </p:cNvSpPr>
          <p:nvPr/>
        </p:nvSpPr>
        <p:spPr>
          <a:xfrm>
            <a:off x="1114827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1214689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07344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4689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2033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378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6722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4067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1411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8756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pPr/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object 24">
            <a:extLst>
              <a:ext uri="{FF2B5EF4-FFF2-40B4-BE49-F238E27FC236}">
                <a16:creationId xmlns:a16="http://schemas.microsoft.com/office/drawing/2014/main" id="{F9AFF9BD-D3DC-674F-B1FC-C9DEB702CF53}"/>
              </a:ext>
            </a:extLst>
          </p:cNvPr>
          <p:cNvSpPr txBox="1"/>
          <p:nvPr/>
        </p:nvSpPr>
        <p:spPr>
          <a:xfrm>
            <a:off x="4267200" y="2898591"/>
            <a:ext cx="2286000" cy="44710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sz="1300" spc="-46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знают </a:t>
            </a:r>
            <a:r>
              <a:rPr sz="1300" spc="2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 </a:t>
            </a:r>
            <a:r>
              <a:rPr sz="1300" spc="-3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нацпроекте</a:t>
            </a:r>
            <a:r>
              <a:rPr sz="1300" spc="-12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endParaRPr lang="ru-RU" sz="1300" spc="-12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6909">
              <a:spcBef>
                <a:spcPts val="166"/>
              </a:spcBef>
            </a:pPr>
            <a:r>
              <a:rPr sz="1300" spc="-3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«Демография»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7" name="object 25">
            <a:extLst>
              <a:ext uri="{FF2B5EF4-FFF2-40B4-BE49-F238E27FC236}">
                <a16:creationId xmlns:a16="http://schemas.microsoft.com/office/drawing/2014/main" id="{981B72A3-C7B2-C146-93FA-C62E17C1DBA7}"/>
              </a:ext>
            </a:extLst>
          </p:cNvPr>
          <p:cNvSpPr txBox="1"/>
          <p:nvPr/>
        </p:nvSpPr>
        <p:spPr>
          <a:xfrm>
            <a:off x="6934200" y="2898677"/>
            <a:ext cx="2438400" cy="44710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удовлетворены </a:t>
            </a:r>
            <a:r>
              <a:rPr sz="1300" spc="-6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результатами</a:t>
            </a:r>
            <a:r>
              <a:rPr sz="1300" spc="17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endParaRPr lang="ru-RU" sz="1300" spc="173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6909">
              <a:spcBef>
                <a:spcPts val="166"/>
              </a:spcBef>
            </a:pPr>
            <a:r>
              <a:rPr sz="1300" spc="-3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реализации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9" name="object 25">
            <a:extLst>
              <a:ext uri="{FF2B5EF4-FFF2-40B4-BE49-F238E27FC236}">
                <a16:creationId xmlns:a16="http://schemas.microsoft.com/office/drawing/2014/main" id="{E0765B22-F4F5-ED4D-9CB5-316DD3B157EA}"/>
              </a:ext>
            </a:extLst>
          </p:cNvPr>
          <p:cNvSpPr txBox="1"/>
          <p:nvPr/>
        </p:nvSpPr>
        <p:spPr>
          <a:xfrm>
            <a:off x="9601200" y="2923361"/>
            <a:ext cx="2362200" cy="44710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знают о мерах государственной </a:t>
            </a:r>
          </a:p>
          <a:p>
            <a:pPr marL="16909">
              <a:spcBef>
                <a:spcPts val="166"/>
              </a:spcBef>
            </a:pPr>
            <a:r>
              <a:rPr lang="ru-RU"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поддержки, но не пользуются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0" name="object 22">
            <a:extLst>
              <a:ext uri="{FF2B5EF4-FFF2-40B4-BE49-F238E27FC236}">
                <a16:creationId xmlns:a16="http://schemas.microsoft.com/office/drawing/2014/main" id="{00479477-B9E3-FE45-B80D-C049B72BE073}"/>
              </a:ext>
            </a:extLst>
          </p:cNvPr>
          <p:cNvSpPr txBox="1"/>
          <p:nvPr/>
        </p:nvSpPr>
        <p:spPr>
          <a:xfrm>
            <a:off x="6963048" y="2161361"/>
            <a:ext cx="169171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32</a:t>
            </a:r>
            <a:r>
              <a:rPr sz="5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</a:t>
            </a:r>
            <a:r>
              <a:rPr sz="5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31" name="object 22">
            <a:extLst>
              <a:ext uri="{FF2B5EF4-FFF2-40B4-BE49-F238E27FC236}">
                <a16:creationId xmlns:a16="http://schemas.microsoft.com/office/drawing/2014/main" id="{EC33624B-9363-F34B-A1BC-285C4457BD6C}"/>
              </a:ext>
            </a:extLst>
          </p:cNvPr>
          <p:cNvSpPr txBox="1"/>
          <p:nvPr/>
        </p:nvSpPr>
        <p:spPr>
          <a:xfrm>
            <a:off x="9635275" y="2161361"/>
            <a:ext cx="169171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53</a:t>
            </a:r>
            <a:r>
              <a:rPr sz="5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</a:t>
            </a:r>
            <a:r>
              <a:rPr sz="5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cxnSp>
        <p:nvCxnSpPr>
          <p:cNvPr id="32" name="Straight Connector 5">
            <a:extLst>
              <a:ext uri="{FF2B5EF4-FFF2-40B4-BE49-F238E27FC236}">
                <a16:creationId xmlns:a16="http://schemas.microsoft.com/office/drawing/2014/main" id="{F99530BF-C002-1049-BFF3-0F18C910F24D}"/>
              </a:ext>
            </a:extLst>
          </p:cNvPr>
          <p:cNvCxnSpPr/>
          <p:nvPr/>
        </p:nvCxnSpPr>
        <p:spPr>
          <a:xfrm>
            <a:off x="4133136" y="218068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21">
            <a:extLst>
              <a:ext uri="{FF2B5EF4-FFF2-40B4-BE49-F238E27FC236}">
                <a16:creationId xmlns:a16="http://schemas.microsoft.com/office/drawing/2014/main" id="{206AB22D-A296-2B45-B730-BE81A212484D}"/>
              </a:ext>
            </a:extLst>
          </p:cNvPr>
          <p:cNvCxnSpPr>
            <a:cxnSpLocks/>
          </p:cNvCxnSpPr>
          <p:nvPr/>
        </p:nvCxnSpPr>
        <p:spPr>
          <a:xfrm>
            <a:off x="6815988" y="218068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22">
            <a:extLst>
              <a:ext uri="{FF2B5EF4-FFF2-40B4-BE49-F238E27FC236}">
                <a16:creationId xmlns:a16="http://schemas.microsoft.com/office/drawing/2014/main" id="{BA98458D-C977-FD46-B774-17C98E2A9334}"/>
              </a:ext>
            </a:extLst>
          </p:cNvPr>
          <p:cNvCxnSpPr/>
          <p:nvPr/>
        </p:nvCxnSpPr>
        <p:spPr>
          <a:xfrm>
            <a:off x="9498840" y="2180685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bject 22">
            <a:extLst>
              <a:ext uri="{FF2B5EF4-FFF2-40B4-BE49-F238E27FC236}">
                <a16:creationId xmlns:a16="http://schemas.microsoft.com/office/drawing/2014/main" id="{992D40FF-68C2-1D44-86B1-AB375CC7EBD2}"/>
              </a:ext>
            </a:extLst>
          </p:cNvPr>
          <p:cNvSpPr txBox="1"/>
          <p:nvPr/>
        </p:nvSpPr>
        <p:spPr>
          <a:xfrm>
            <a:off x="4304875" y="2161361"/>
            <a:ext cx="169171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53</a:t>
            </a:r>
            <a:r>
              <a:rPr sz="5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</a:t>
            </a:r>
            <a:r>
              <a:rPr sz="5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7" name="Прямоугольник 22">
            <a:extLst>
              <a:ext uri="{FF2B5EF4-FFF2-40B4-BE49-F238E27FC236}">
                <a16:creationId xmlns:a16="http://schemas.microsoft.com/office/drawing/2014/main" id="{F8C3F873-1925-8845-947C-3F6E3F9DD9D4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192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0F0D9-AACD-A944-8F82-B7A2EAB40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719" y="537411"/>
            <a:ext cx="9067800" cy="914400"/>
          </a:xfrm>
        </p:spPr>
        <p:txBody>
          <a:bodyPr/>
          <a:lstStyle/>
          <a:p>
            <a:r>
              <a:rPr lang="ru-RU" b="1" dirty="0"/>
              <a:t>ПРИМЕР СЛАЙДА С изображениями</a:t>
            </a:r>
            <a:br>
              <a:rPr lang="ru-RU" b="1" dirty="0"/>
            </a:br>
            <a:r>
              <a:rPr lang="ru-RU" b="1" dirty="0"/>
              <a:t>и важными цифрами </a:t>
            </a:r>
            <a:br>
              <a:rPr lang="ru-RU" b="1" dirty="0"/>
            </a:br>
            <a:endParaRPr lang="en-RU" b="1" dirty="0"/>
          </a:p>
        </p:txBody>
      </p:sp>
      <p:sp>
        <p:nvSpPr>
          <p:cNvPr id="15" name="object 22">
            <a:extLst>
              <a:ext uri="{FF2B5EF4-FFF2-40B4-BE49-F238E27FC236}">
                <a16:creationId xmlns:a16="http://schemas.microsoft.com/office/drawing/2014/main" id="{941D09B6-1AB2-9049-9279-70280A464FFC}"/>
              </a:ext>
            </a:extLst>
          </p:cNvPr>
          <p:cNvSpPr txBox="1"/>
          <p:nvPr/>
        </p:nvSpPr>
        <p:spPr>
          <a:xfrm>
            <a:off x="4304875" y="2179707"/>
            <a:ext cx="169171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53</a:t>
            </a:r>
            <a:r>
              <a:rPr sz="5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</a:t>
            </a:r>
            <a:r>
              <a:rPr sz="5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7" name="object 24">
            <a:extLst>
              <a:ext uri="{FF2B5EF4-FFF2-40B4-BE49-F238E27FC236}">
                <a16:creationId xmlns:a16="http://schemas.microsoft.com/office/drawing/2014/main" id="{28E06F90-CC37-2447-A5D9-694EE05EEC7C}"/>
              </a:ext>
            </a:extLst>
          </p:cNvPr>
          <p:cNvSpPr txBox="1"/>
          <p:nvPr/>
        </p:nvSpPr>
        <p:spPr>
          <a:xfrm>
            <a:off x="4267199" y="2916937"/>
            <a:ext cx="2104839" cy="44710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sz="1300" spc="-46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знают </a:t>
            </a:r>
            <a:r>
              <a:rPr sz="1300" spc="2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 </a:t>
            </a:r>
            <a:r>
              <a:rPr sz="1300" spc="-3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нацпроекте</a:t>
            </a:r>
            <a:r>
              <a:rPr sz="1300" spc="-12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endParaRPr lang="ru-RU" sz="1300" spc="-12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6909">
              <a:spcBef>
                <a:spcPts val="166"/>
              </a:spcBef>
            </a:pPr>
            <a:r>
              <a:rPr sz="1300" spc="-3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«Демография»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8" name="object 25">
            <a:extLst>
              <a:ext uri="{FF2B5EF4-FFF2-40B4-BE49-F238E27FC236}">
                <a16:creationId xmlns:a16="http://schemas.microsoft.com/office/drawing/2014/main" id="{84FB990A-AABD-B749-9C92-DC6CF5B8FED5}"/>
              </a:ext>
            </a:extLst>
          </p:cNvPr>
          <p:cNvSpPr txBox="1"/>
          <p:nvPr/>
        </p:nvSpPr>
        <p:spPr>
          <a:xfrm>
            <a:off x="6934200" y="2917023"/>
            <a:ext cx="2434971" cy="44710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удовлетворены </a:t>
            </a:r>
            <a:r>
              <a:rPr sz="1300" spc="-6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результатами</a:t>
            </a:r>
            <a:r>
              <a:rPr sz="1300" spc="17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endParaRPr lang="ru-RU" sz="1300" spc="173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6909">
              <a:spcBef>
                <a:spcPts val="166"/>
              </a:spcBef>
            </a:pPr>
            <a:r>
              <a:rPr sz="1300" spc="-3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реализации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9" name="object 25">
            <a:extLst>
              <a:ext uri="{FF2B5EF4-FFF2-40B4-BE49-F238E27FC236}">
                <a16:creationId xmlns:a16="http://schemas.microsoft.com/office/drawing/2014/main" id="{F7899D02-358D-E04A-B33E-422119FDC05B}"/>
              </a:ext>
            </a:extLst>
          </p:cNvPr>
          <p:cNvSpPr txBox="1"/>
          <p:nvPr/>
        </p:nvSpPr>
        <p:spPr>
          <a:xfrm>
            <a:off x="9601199" y="2941707"/>
            <a:ext cx="2364421" cy="44710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знают о мерах государственной </a:t>
            </a:r>
          </a:p>
          <a:p>
            <a:pPr marL="16909">
              <a:spcBef>
                <a:spcPts val="166"/>
              </a:spcBef>
            </a:pPr>
            <a:r>
              <a:rPr lang="ru-RU"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поддержки, но не пользуются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0" name="object 22">
            <a:extLst>
              <a:ext uri="{FF2B5EF4-FFF2-40B4-BE49-F238E27FC236}">
                <a16:creationId xmlns:a16="http://schemas.microsoft.com/office/drawing/2014/main" id="{8F17AE4D-9809-4A42-96D9-9651941803C7}"/>
              </a:ext>
            </a:extLst>
          </p:cNvPr>
          <p:cNvSpPr txBox="1"/>
          <p:nvPr/>
        </p:nvSpPr>
        <p:spPr>
          <a:xfrm>
            <a:off x="6963048" y="2179707"/>
            <a:ext cx="169171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32</a:t>
            </a:r>
            <a:r>
              <a:rPr sz="5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</a:t>
            </a:r>
            <a:r>
              <a:rPr sz="5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1" name="object 22">
            <a:extLst>
              <a:ext uri="{FF2B5EF4-FFF2-40B4-BE49-F238E27FC236}">
                <a16:creationId xmlns:a16="http://schemas.microsoft.com/office/drawing/2014/main" id="{39388872-81EE-F048-9568-6326F28B7C67}"/>
              </a:ext>
            </a:extLst>
          </p:cNvPr>
          <p:cNvSpPr txBox="1"/>
          <p:nvPr/>
        </p:nvSpPr>
        <p:spPr>
          <a:xfrm>
            <a:off x="9635275" y="2179707"/>
            <a:ext cx="169171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53</a:t>
            </a:r>
            <a:r>
              <a:rPr sz="5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</a:t>
            </a:r>
            <a:r>
              <a:rPr sz="5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23CED6-9DF4-C34A-B326-48AB60BD113C}"/>
              </a:ext>
            </a:extLst>
          </p:cNvPr>
          <p:cNvCxnSpPr/>
          <p:nvPr/>
        </p:nvCxnSpPr>
        <p:spPr>
          <a:xfrm>
            <a:off x="4133136" y="2199031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8EB5B4-6C8B-9442-BB60-3C93FFDA4966}"/>
              </a:ext>
            </a:extLst>
          </p:cNvPr>
          <p:cNvCxnSpPr>
            <a:cxnSpLocks/>
          </p:cNvCxnSpPr>
          <p:nvPr/>
        </p:nvCxnSpPr>
        <p:spPr>
          <a:xfrm>
            <a:off x="6815988" y="2199031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5D9305F-391B-1142-AA45-FAFE9CC8EFE0}"/>
              </a:ext>
            </a:extLst>
          </p:cNvPr>
          <p:cNvCxnSpPr/>
          <p:nvPr/>
        </p:nvCxnSpPr>
        <p:spPr>
          <a:xfrm>
            <a:off x="9498840" y="2199031"/>
            <a:ext cx="0" cy="124460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ject 16">
            <a:extLst>
              <a:ext uri="{FF2B5EF4-FFF2-40B4-BE49-F238E27FC236}">
                <a16:creationId xmlns:a16="http://schemas.microsoft.com/office/drawing/2014/main" id="{0CBBAD21-3248-3940-BC21-D920C912BC40}"/>
              </a:ext>
            </a:extLst>
          </p:cNvPr>
          <p:cNvSpPr txBox="1"/>
          <p:nvPr/>
        </p:nvSpPr>
        <p:spPr>
          <a:xfrm>
            <a:off x="537250" y="2255966"/>
            <a:ext cx="3425150" cy="1115239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Давно выяснено, что при оценке дизайна и композиции читаемый текст мешает сосредоточиться. </a:t>
            </a:r>
            <a:br>
              <a:rPr lang="en-US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Но он помогает выделить визуальные элементы в презентации</a:t>
            </a:r>
            <a:r>
              <a:rPr lang="en-US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5" name="Номер слайда 3">
            <a:extLst>
              <a:ext uri="{FF2B5EF4-FFF2-40B4-BE49-F238E27FC236}">
                <a16:creationId xmlns:a16="http://schemas.microsoft.com/office/drawing/2014/main" id="{6AC5EFC7-864A-0642-812A-E2CDC8329A8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28" name="Номер слайда 3">
            <a:extLst>
              <a:ext uri="{FF2B5EF4-FFF2-40B4-BE49-F238E27FC236}">
                <a16:creationId xmlns:a16="http://schemas.microsoft.com/office/drawing/2014/main" id="{CFCB7F26-B5A0-BC45-A21B-8B5BAA5F88C9}"/>
              </a:ext>
            </a:extLst>
          </p:cNvPr>
          <p:cNvSpPr txBox="1">
            <a:spLocks/>
          </p:cNvSpPr>
          <p:nvPr/>
        </p:nvSpPr>
        <p:spPr>
          <a:xfrm>
            <a:off x="112776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marL="0" algn="r" defTabSz="1214689" rtl="0" eaLnBrk="1" latinLnBrk="0" hangingPunct="1">
              <a:defRPr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607344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4689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2033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29378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36722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44067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51411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58756" algn="l" defTabSz="1214689" rtl="0" eaLnBrk="1" latinLnBrk="0" hangingPunct="1">
              <a:defRPr sz="239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pPr/>
              <a:t>22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30">
            <a:extLst>
              <a:ext uri="{FF2B5EF4-FFF2-40B4-BE49-F238E27FC236}">
                <a16:creationId xmlns:a16="http://schemas.microsoft.com/office/drawing/2014/main" id="{1EF8C415-592F-D94F-B094-37E24C8A418C}"/>
              </a:ext>
            </a:extLst>
          </p:cNvPr>
          <p:cNvSpPr/>
          <p:nvPr/>
        </p:nvSpPr>
        <p:spPr>
          <a:xfrm>
            <a:off x="6781800" y="4953579"/>
            <a:ext cx="4478084" cy="1538883"/>
          </a:xfrm>
          <a:prstGeom prst="rect">
            <a:avLst/>
          </a:prstGeom>
          <a:noFill/>
        </p:spPr>
        <p:txBody>
          <a:bodyPr wrap="square" lIns="0" anchor="t">
            <a:spAutoFit/>
          </a:bodyPr>
          <a:lstStyle/>
          <a:p>
            <a:pPr defTabSz="457200">
              <a:spcAft>
                <a:spcPts val="1200"/>
              </a:spcAft>
            </a:pP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Давно выяснено, что при оценке дизайна</a:t>
            </a:r>
            <a:b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</a:b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Давно выяснено, что при оценке дизайна</a:t>
            </a:r>
            <a:r>
              <a:rPr lang="en-US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 </a:t>
            </a:r>
            <a:r>
              <a:rPr lang="ru-RU" sz="1400" dirty="0">
                <a:latin typeface="Roboto" panose="02000000000000000000" pitchFamily="2" charset="0"/>
                <a:ea typeface="Roboto" panose="02000000000000000000" pitchFamily="2" charset="0"/>
                <a:cs typeface="Gotham Pro Regular" panose="02000503040000020004" pitchFamily="2" charset="0"/>
              </a:rPr>
              <a:t>и композиции читаемый текст мешает сосредоточиться.</a:t>
            </a:r>
          </a:p>
          <a:p>
            <a:pPr lvl="0" defTabSz="457200">
              <a:spcAft>
                <a:spcPts val="1200"/>
              </a:spcAft>
            </a:pPr>
            <a:endParaRPr lang="ru-RU" sz="1400" dirty="0">
              <a:latin typeface="Roboto" panose="02000000000000000000" pitchFamily="2" charset="0"/>
              <a:ea typeface="Roboto" panose="02000000000000000000" pitchFamily="2" charset="0"/>
              <a:cs typeface="Gotham Pro Regular" panose="02000503040000020004" pitchFamily="2" charset="0"/>
            </a:endParaRPr>
          </a:p>
        </p:txBody>
      </p:sp>
      <p:sp>
        <p:nvSpPr>
          <p:cNvPr id="27" name="object 17">
            <a:extLst>
              <a:ext uri="{FF2B5EF4-FFF2-40B4-BE49-F238E27FC236}">
                <a16:creationId xmlns:a16="http://schemas.microsoft.com/office/drawing/2014/main" id="{ABC4EEBA-3C97-884C-AE7A-C0F9EE4DC87B}"/>
              </a:ext>
            </a:extLst>
          </p:cNvPr>
          <p:cNvSpPr txBox="1"/>
          <p:nvPr/>
        </p:nvSpPr>
        <p:spPr>
          <a:xfrm>
            <a:off x="6781800" y="3962979"/>
            <a:ext cx="5183832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высокую</a:t>
            </a:r>
            <a:r>
              <a:rPr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востребованность системы обучения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1A4CAF-5D6B-8B45-A7C1-04F937761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72" r="402" b="4104"/>
          <a:stretch/>
        </p:blipFill>
        <p:spPr>
          <a:xfrm>
            <a:off x="549441" y="3962400"/>
            <a:ext cx="5546558" cy="2362200"/>
          </a:xfrm>
          <a:prstGeom prst="rect">
            <a:avLst/>
          </a:prstGeom>
        </p:spPr>
      </p:pic>
      <p:sp>
        <p:nvSpPr>
          <p:cNvPr id="29" name="Прямоугольник 22">
            <a:extLst>
              <a:ext uri="{FF2B5EF4-FFF2-40B4-BE49-F238E27FC236}">
                <a16:creationId xmlns:a16="http://schemas.microsoft.com/office/drawing/2014/main" id="{96460D40-A6BA-E949-9C01-5E4CE19B059E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4954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EE24-EDA8-564F-9557-265BEAD48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533400"/>
            <a:ext cx="9039842" cy="914400"/>
          </a:xfrm>
        </p:spPr>
        <p:txBody>
          <a:bodyPr>
            <a:normAutofit/>
          </a:bodyPr>
          <a:lstStyle/>
          <a:p>
            <a:r>
              <a:rPr lang="ru-RU" b="1" dirty="0"/>
              <a:t>ПРИМЕР СЛАЙДА С единственным текстовым </a:t>
            </a:r>
            <a:br>
              <a:rPr lang="ru-RU" b="1" dirty="0"/>
            </a:br>
            <a:r>
              <a:rPr lang="ru-RU" b="1" dirty="0"/>
              <a:t>блоком, изображением И ЦИФРОЙ</a:t>
            </a:r>
          </a:p>
        </p:txBody>
      </p:sp>
      <p:sp>
        <p:nvSpPr>
          <p:cNvPr id="33" name="object 16">
            <a:extLst>
              <a:ext uri="{FF2B5EF4-FFF2-40B4-BE49-F238E27FC236}">
                <a16:creationId xmlns:a16="http://schemas.microsoft.com/office/drawing/2014/main" id="{408D1B5C-72CB-9C4C-8BBF-02E6DBEFF00F}"/>
              </a:ext>
            </a:extLst>
          </p:cNvPr>
          <p:cNvSpPr txBox="1"/>
          <p:nvPr/>
        </p:nvSpPr>
        <p:spPr>
          <a:xfrm>
            <a:off x="533400" y="2655149"/>
            <a:ext cx="5410200" cy="1242902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6764">
              <a:lnSpc>
                <a:spcPct val="102600"/>
              </a:lnSpc>
              <a:spcAft>
                <a:spcPts val="1200"/>
              </a:spcAft>
              <a:buClr>
                <a:srgbClr val="FA3448"/>
              </a:buClr>
              <a:buSzPct val="100000"/>
            </a:pP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Сложно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сказать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почему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диаграммы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связей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превозмогая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сложившуюся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непростую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экономическую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ситуацию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своевременно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верифицированы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!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Лишь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реплицированные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br>
              <a:rPr lang="en-US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зарубежных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источников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современные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исследования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являются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только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методом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политического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участия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заблокированы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b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рамках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своих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собственных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рациональных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ограничений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</a:t>
            </a:r>
            <a:endParaRPr lang="ru-RU" sz="1300" spc="13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5" name="object 17">
            <a:extLst>
              <a:ext uri="{FF2B5EF4-FFF2-40B4-BE49-F238E27FC236}">
                <a16:creationId xmlns:a16="http://schemas.microsoft.com/office/drawing/2014/main" id="{8C421E1D-2B42-024F-ABEF-BC8D9008B329}"/>
              </a:ext>
            </a:extLst>
          </p:cNvPr>
          <p:cNvSpPr txBox="1"/>
          <p:nvPr/>
        </p:nvSpPr>
        <p:spPr>
          <a:xfrm>
            <a:off x="533400" y="5486400"/>
            <a:ext cx="11125200" cy="838200"/>
          </a:xfrm>
          <a:prstGeom prst="rect">
            <a:avLst/>
          </a:prstGeom>
          <a:solidFill>
            <a:srgbClr val="52ADDA"/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153877" marR="492911">
              <a:lnSpc>
                <a:spcPts val="2131"/>
              </a:lnSpc>
              <a:spcBef>
                <a:spcPts val="739"/>
              </a:spcBef>
            </a:pP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</a:t>
            </a:r>
            <a:r>
              <a:rPr sz="18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семантический</a:t>
            </a: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</a:t>
            </a:r>
            <a:r>
              <a:rPr lang="ru-RU" sz="18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противодействий </a:t>
            </a:r>
            <a:r>
              <a:rPr sz="18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8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востребованность </a:t>
            </a:r>
            <a:r>
              <a:rPr sz="18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системы</a:t>
            </a:r>
            <a:r>
              <a:rPr sz="1800" spc="3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D70BC7-CD92-964C-8C7A-E3664766E8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9" t="10306" r="5416" b="170"/>
          <a:stretch/>
        </p:blipFill>
        <p:spPr>
          <a:xfrm>
            <a:off x="6096000" y="1905000"/>
            <a:ext cx="5566842" cy="328854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2FB6022-CC6E-3E42-978C-9689E2906571}"/>
              </a:ext>
            </a:extLst>
          </p:cNvPr>
          <p:cNvSpPr txBox="1">
            <a:spLocks/>
          </p:cNvSpPr>
          <p:nvPr/>
        </p:nvSpPr>
        <p:spPr>
          <a:xfrm>
            <a:off x="561358" y="1905000"/>
            <a:ext cx="5382242" cy="838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>
              <a:lnSpc>
                <a:spcPts val="2240"/>
              </a:lnSpc>
            </a:pP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ПОДЗАГОЛОВОК ВТОРОГО УРОВНЯ, </a:t>
            </a:r>
            <a:b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2000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раскрывающий общий смысл слайда </a:t>
            </a:r>
          </a:p>
        </p:txBody>
      </p:sp>
      <p:sp>
        <p:nvSpPr>
          <p:cNvPr id="9" name="object 22">
            <a:extLst>
              <a:ext uri="{FF2B5EF4-FFF2-40B4-BE49-F238E27FC236}">
                <a16:creationId xmlns:a16="http://schemas.microsoft.com/office/drawing/2014/main" id="{D5BB98C3-90B9-E042-B841-FF989D4B192F}"/>
              </a:ext>
            </a:extLst>
          </p:cNvPr>
          <p:cNvSpPr txBox="1"/>
          <p:nvPr/>
        </p:nvSpPr>
        <p:spPr>
          <a:xfrm>
            <a:off x="529158" y="4267200"/>
            <a:ext cx="1743969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90</a:t>
            </a:r>
            <a:r>
              <a:rPr sz="5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sz="5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</a:t>
            </a:r>
            <a:r>
              <a:rPr sz="5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3E7623-FE49-E341-BD0F-D1471F894613}"/>
              </a:ext>
            </a:extLst>
          </p:cNvPr>
          <p:cNvSpPr/>
          <p:nvPr/>
        </p:nvSpPr>
        <p:spPr>
          <a:xfrm>
            <a:off x="2133600" y="4430541"/>
            <a:ext cx="28804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реплицированные </a:t>
            </a:r>
            <a:br>
              <a:rPr lang="ru-RU" sz="12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lang="ru-RU" sz="12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 зарубежных источников, современные исследования </a:t>
            </a:r>
            <a:endParaRPr lang="en-RU" sz="1200" dirty="0">
              <a:latin typeface="Roboto" panose="02000000000000000000" pitchFamily="2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497BDE-D8EF-FC45-B823-769C751B56C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11" name="Прямоугольник 22">
            <a:extLst>
              <a:ext uri="{FF2B5EF4-FFF2-40B4-BE49-F238E27FC236}">
                <a16:creationId xmlns:a16="http://schemas.microsoft.com/office/drawing/2014/main" id="{BD71A823-CD5F-B04E-ACD8-D7F06C0DD05C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91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D33FD6-46BC-B645-A8DA-F0CAA9E99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533400"/>
            <a:ext cx="4925042" cy="914400"/>
          </a:xfrm>
        </p:spPr>
        <p:txBody>
          <a:bodyPr/>
          <a:lstStyle/>
          <a:p>
            <a:r>
              <a:rPr lang="ru-RU" b="1" dirty="0"/>
              <a:t>СЛАЙД С </a:t>
            </a:r>
            <a:r>
              <a:rPr lang="ru-RU" b="1" dirty="0" err="1"/>
              <a:t>тЕКСТОМ</a:t>
            </a:r>
            <a:br>
              <a:rPr lang="ru-RU" b="1" dirty="0"/>
            </a:br>
            <a:r>
              <a:rPr lang="ru-RU" b="1" dirty="0"/>
              <a:t>И ИНФОГРАФИКОЙ</a:t>
            </a:r>
            <a:endParaRPr lang="en-RU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22842-C5BE-A940-8AE9-DC8077D3FC5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24</a:t>
            </a:fld>
            <a:endParaRPr lang="ru-RU" dirty="0"/>
          </a:p>
        </p:txBody>
      </p:sp>
      <p:sp>
        <p:nvSpPr>
          <p:cNvPr id="5" name="Прямоугольник 22">
            <a:extLst>
              <a:ext uri="{FF2B5EF4-FFF2-40B4-BE49-F238E27FC236}">
                <a16:creationId xmlns:a16="http://schemas.microsoft.com/office/drawing/2014/main" id="{F0054131-96F5-7044-A4CA-19968EB9E4E1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6" name="object 16">
            <a:extLst>
              <a:ext uri="{FF2B5EF4-FFF2-40B4-BE49-F238E27FC236}">
                <a16:creationId xmlns:a16="http://schemas.microsoft.com/office/drawing/2014/main" id="{3ECB8DBB-85F0-4E43-B16B-41257B35022F}"/>
              </a:ext>
            </a:extLst>
          </p:cNvPr>
          <p:cNvSpPr txBox="1"/>
          <p:nvPr/>
        </p:nvSpPr>
        <p:spPr>
          <a:xfrm>
            <a:off x="533400" y="3293377"/>
            <a:ext cx="5078835" cy="2224838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семантический </a:t>
            </a:r>
            <a:r>
              <a:rPr sz="14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противодействий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</a:t>
            </a:r>
            <a:r>
              <a:rPr sz="14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4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востребованность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системы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r>
              <a:rPr sz="14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кадров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соответствующей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насущным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потребностям</a:t>
            </a:r>
            <a:r>
              <a:rPr sz="14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целом</a:t>
            </a:r>
            <a:r>
              <a:rPr sz="14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конечно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консультация</a:t>
            </a:r>
            <a: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широким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активом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выявляет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срочную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потребность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инновационных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методов</a:t>
            </a:r>
            <a:r>
              <a:rPr sz="14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управления</a:t>
            </a:r>
            <a:r>
              <a:rPr sz="14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4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процессами</a:t>
            </a:r>
            <a:r>
              <a:rPr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</a:t>
            </a:r>
            <a: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Лишь реплицированные </a:t>
            </a:r>
            <a:b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 зарубежных источников, современные исследования являются только методом политического участия </a:t>
            </a:r>
            <a:b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</a:br>
            <a:r>
              <a:rPr lang="ru-RU" sz="14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 заблокированы в рамках своих</a:t>
            </a:r>
          </a:p>
        </p:txBody>
      </p:sp>
      <p:sp>
        <p:nvSpPr>
          <p:cNvPr id="7" name="object 17">
            <a:extLst>
              <a:ext uri="{FF2B5EF4-FFF2-40B4-BE49-F238E27FC236}">
                <a16:creationId xmlns:a16="http://schemas.microsoft.com/office/drawing/2014/main" id="{46DE2A65-B2F0-304D-B965-2B4108B9CBD2}"/>
              </a:ext>
            </a:extLst>
          </p:cNvPr>
          <p:cNvSpPr txBox="1"/>
          <p:nvPr/>
        </p:nvSpPr>
        <p:spPr>
          <a:xfrm>
            <a:off x="533400" y="1752600"/>
            <a:ext cx="5177790" cy="1219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 целом, конечно,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семантический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разбор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внешних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противодействий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предопределяет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высокую</a:t>
            </a:r>
            <a:r>
              <a:rPr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востребованность системы обучения</a:t>
            </a:r>
          </a:p>
        </p:txBody>
      </p:sp>
      <p:sp>
        <p:nvSpPr>
          <p:cNvPr id="10" name="object 25">
            <a:extLst>
              <a:ext uri="{FF2B5EF4-FFF2-40B4-BE49-F238E27FC236}">
                <a16:creationId xmlns:a16="http://schemas.microsoft.com/office/drawing/2014/main" id="{1FD477D7-7533-D446-99E0-B308B482D866}"/>
              </a:ext>
            </a:extLst>
          </p:cNvPr>
          <p:cNvSpPr txBox="1"/>
          <p:nvPr/>
        </p:nvSpPr>
        <p:spPr>
          <a:xfrm>
            <a:off x="8789267" y="3696989"/>
            <a:ext cx="2561037" cy="477878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sz="1400" b="1" spc="-5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удовлетворены </a:t>
            </a:r>
            <a:r>
              <a:rPr sz="1400" b="1" spc="-60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результатами</a:t>
            </a:r>
            <a:r>
              <a:rPr sz="1400" b="1" spc="17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endParaRPr lang="ru-RU" sz="1400" b="1" spc="173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  <a:p>
            <a:pPr marL="16909">
              <a:spcBef>
                <a:spcPts val="166"/>
              </a:spcBef>
            </a:pPr>
            <a:r>
              <a:rPr sz="1400" b="1" spc="-33" dirty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реализации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863A73DE-923B-8A41-852E-1512B4878F08}"/>
              </a:ext>
            </a:extLst>
          </p:cNvPr>
          <p:cNvSpPr txBox="1"/>
          <p:nvPr/>
        </p:nvSpPr>
        <p:spPr>
          <a:xfrm>
            <a:off x="8777969" y="2929475"/>
            <a:ext cx="165079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32</a:t>
            </a:r>
            <a:r>
              <a:rPr sz="5400" b="1" spc="-73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5400" b="1" spc="-33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</a:t>
            </a:r>
            <a:r>
              <a:rPr sz="5400" b="1" spc="27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chemeClr val="bg1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1" name="object 25">
            <a:extLst>
              <a:ext uri="{FF2B5EF4-FFF2-40B4-BE49-F238E27FC236}">
                <a16:creationId xmlns:a16="http://schemas.microsoft.com/office/drawing/2014/main" id="{17FF7ECE-2722-214C-BAE4-4862FB85399F}"/>
              </a:ext>
            </a:extLst>
          </p:cNvPr>
          <p:cNvSpPr txBox="1"/>
          <p:nvPr/>
        </p:nvSpPr>
        <p:spPr>
          <a:xfrm>
            <a:off x="8783007" y="5335728"/>
            <a:ext cx="2844542" cy="477878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1400" b="1" spc="-5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знают о мерах государственной </a:t>
            </a:r>
          </a:p>
          <a:p>
            <a:pPr marL="16909">
              <a:spcBef>
                <a:spcPts val="166"/>
              </a:spcBef>
            </a:pPr>
            <a:r>
              <a:rPr lang="ru-RU" sz="1400" b="1" spc="-53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поддержки, но не пользуются</a:t>
            </a:r>
            <a:endParaRPr sz="1400" b="1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3" name="object 22">
            <a:extLst>
              <a:ext uri="{FF2B5EF4-FFF2-40B4-BE49-F238E27FC236}">
                <a16:creationId xmlns:a16="http://schemas.microsoft.com/office/drawing/2014/main" id="{BA6F04CD-212D-694D-967B-CB6D78F72186}"/>
              </a:ext>
            </a:extLst>
          </p:cNvPr>
          <p:cNvSpPr txBox="1"/>
          <p:nvPr/>
        </p:nvSpPr>
        <p:spPr>
          <a:xfrm>
            <a:off x="8776809" y="4561349"/>
            <a:ext cx="1650796" cy="852339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>
              <a:spcBef>
                <a:spcPts val="166"/>
              </a:spcBef>
            </a:pPr>
            <a:r>
              <a:rPr lang="ru-RU" sz="5400" b="1" spc="-33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53</a:t>
            </a:r>
            <a:r>
              <a:rPr sz="5400" b="1" spc="-73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5400" b="1" spc="-33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</a:t>
            </a:r>
            <a:r>
              <a:rPr sz="5400" b="1" spc="27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5400" b="1" dirty="0">
              <a:solidFill>
                <a:schemeClr val="bg1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5FB19A-6AB9-1E4D-B794-6A0AE85814C6}"/>
              </a:ext>
            </a:extLst>
          </p:cNvPr>
          <p:cNvCxnSpPr>
            <a:cxnSpLocks/>
          </p:cNvCxnSpPr>
          <p:nvPr/>
        </p:nvCxnSpPr>
        <p:spPr>
          <a:xfrm>
            <a:off x="8610600" y="2974473"/>
            <a:ext cx="0" cy="2848723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bject 17">
            <a:extLst>
              <a:ext uri="{FF2B5EF4-FFF2-40B4-BE49-F238E27FC236}">
                <a16:creationId xmlns:a16="http://schemas.microsoft.com/office/drawing/2014/main" id="{2D9D6582-B2A5-F04F-81D6-FE728E58EFD2}"/>
              </a:ext>
            </a:extLst>
          </p:cNvPr>
          <p:cNvSpPr txBox="1"/>
          <p:nvPr/>
        </p:nvSpPr>
        <p:spPr>
          <a:xfrm>
            <a:off x="7025669" y="2185328"/>
            <a:ext cx="4995753" cy="6087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ru-RU"/>
            </a:defPPr>
            <a:lvl1pPr defTabSz="914400">
              <a:lnSpc>
                <a:spcPts val="2240"/>
              </a:lnSpc>
              <a:defRPr sz="2000" b="0" i="0" kern="0" baseline="0">
                <a:solidFill>
                  <a:schemeClr val="tx1">
                    <a:lumMod val="50000"/>
                    <a:lumOff val="50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ru-RU" b="1" dirty="0">
                <a:solidFill>
                  <a:schemeClr val="bg1"/>
                </a:solidFill>
              </a:rPr>
              <a:t>С</a:t>
            </a:r>
            <a:r>
              <a:rPr b="1" dirty="0" err="1">
                <a:solidFill>
                  <a:schemeClr val="bg1"/>
                </a:solidFill>
              </a:rPr>
              <a:t>емантический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разбор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b="1" dirty="0" err="1">
                <a:solidFill>
                  <a:schemeClr val="bg1"/>
                </a:solidFill>
              </a:rPr>
              <a:t>внешних</a:t>
            </a:r>
            <a:r>
              <a:rPr b="1" dirty="0">
                <a:solidFill>
                  <a:schemeClr val="bg1"/>
                </a:solidFill>
              </a:rPr>
              <a:t> 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b="1" dirty="0" err="1">
                <a:solidFill>
                  <a:schemeClr val="bg1"/>
                </a:solidFill>
              </a:rPr>
              <a:t>противодействий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6EB55D48-13D8-2544-AD17-099FD7A240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25669" y="3678432"/>
            <a:ext cx="1305954" cy="130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79CB5-45FD-F34F-9A0E-BD804841F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7930"/>
          <a:stretch/>
        </p:blipFill>
        <p:spPr>
          <a:xfrm>
            <a:off x="0" y="0"/>
            <a:ext cx="12193200" cy="68565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244D37D-3657-034A-BD36-1D1A521C77E7}"/>
              </a:ext>
            </a:extLst>
          </p:cNvPr>
          <p:cNvSpPr/>
          <p:nvPr/>
        </p:nvSpPr>
        <p:spPr>
          <a:xfrm>
            <a:off x="0" y="0"/>
            <a:ext cx="12192000" cy="5181600"/>
          </a:xfrm>
          <a:prstGeom prst="rect">
            <a:avLst/>
          </a:prstGeom>
          <a:gradFill>
            <a:gsLst>
              <a:gs pos="83000">
                <a:schemeClr val="accent1">
                  <a:lumMod val="5000"/>
                  <a:lumOff val="95000"/>
                  <a:alpha val="0"/>
                </a:schemeClr>
              </a:gs>
              <a:gs pos="0">
                <a:schemeClr val="tx1">
                  <a:lumMod val="50000"/>
                  <a:lumOff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 dirty="0">
              <a:latin typeface="Roboto" panose="020000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A9E54D-C3BC-A649-9EF7-27E4B71FF4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1689" y="389657"/>
            <a:ext cx="1485900" cy="1219200"/>
          </a:xfrm>
          <a:prstGeom prst="rect">
            <a:avLst/>
          </a:prstGeom>
        </p:spPr>
      </p:pic>
      <p:sp>
        <p:nvSpPr>
          <p:cNvPr id="36" name="object 2">
            <a:extLst>
              <a:ext uri="{FF2B5EF4-FFF2-40B4-BE49-F238E27FC236}">
                <a16:creationId xmlns:a16="http://schemas.microsoft.com/office/drawing/2014/main" id="{98040F8B-24AF-AF44-B637-3700ACF83553}"/>
              </a:ext>
            </a:extLst>
          </p:cNvPr>
          <p:cNvSpPr txBox="1"/>
          <p:nvPr/>
        </p:nvSpPr>
        <p:spPr>
          <a:xfrm>
            <a:off x="541413" y="509649"/>
            <a:ext cx="7025833" cy="8861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440"/>
              </a:lnSpc>
            </a:pPr>
            <a:r>
              <a:rPr sz="3200" b="1" spc="-20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ПРИМЕР </a:t>
            </a:r>
            <a:r>
              <a:rPr sz="3200" b="1" spc="-27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СЛАЙДА </a:t>
            </a:r>
            <a:r>
              <a:rPr sz="3200" b="1" dirty="0" err="1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С</a:t>
            </a:r>
            <a:r>
              <a:rPr sz="3200" b="1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lang="ru-RU" sz="3200" b="1" spc="-40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изображением</a:t>
            </a:r>
            <a:r>
              <a:rPr sz="3200" b="1" spc="-40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 </a:t>
            </a:r>
            <a:br>
              <a:rPr lang="en-US" sz="3200" b="1" spc="-40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</a:br>
            <a:r>
              <a:rPr sz="3200" b="1" spc="-40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БОЛЬШОГО</a:t>
            </a:r>
            <a:r>
              <a:rPr sz="3200" b="1" spc="53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3200" b="1" spc="-66" dirty="0">
                <a:solidFill>
                  <a:schemeClr val="bg1"/>
                </a:solidFill>
                <a:latin typeface="Bebas Neue Bold" pitchFamily="2" charset="0"/>
                <a:ea typeface="Roboto" panose="02000000000000000000" pitchFamily="2" charset="0"/>
                <a:cs typeface="Calibri"/>
              </a:rPr>
              <a:t>ФОРМАТА</a:t>
            </a:r>
            <a:endParaRPr sz="3200" b="1" dirty="0">
              <a:solidFill>
                <a:schemeClr val="bg1"/>
              </a:solidFill>
              <a:latin typeface="Bebas Neue Bold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5" name="Номер слайда 3">
            <a:extLst>
              <a:ext uri="{FF2B5EF4-FFF2-40B4-BE49-F238E27FC236}">
                <a16:creationId xmlns:a16="http://schemas.microsoft.com/office/drawing/2014/main" id="{21BE1ADC-99E1-D440-B71B-7D9E7A07E2A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>
                <a:solidFill>
                  <a:schemeClr val="bg1"/>
                </a:solidFill>
              </a:rPr>
              <a:pPr/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22">
            <a:extLst>
              <a:ext uri="{FF2B5EF4-FFF2-40B4-BE49-F238E27FC236}">
                <a16:creationId xmlns:a16="http://schemas.microsoft.com/office/drawing/2014/main" id="{913167B3-282B-994A-B34B-01281246F4E3}"/>
              </a:ext>
            </a:extLst>
          </p:cNvPr>
          <p:cNvSpPr/>
          <p:nvPr/>
        </p:nvSpPr>
        <p:spPr>
          <a:xfrm>
            <a:off x="0" y="533400"/>
            <a:ext cx="108000" cy="792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8948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42A3A29F-EB8E-4145-A207-80CA7C7DC9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7" b="11007"/>
          <a:stretch/>
        </p:blipFill>
        <p:spPr>
          <a:xfrm>
            <a:off x="533400" y="533400"/>
            <a:ext cx="11125200" cy="579120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BB21B7-79B3-1A49-89FE-40E61F7D2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879123"/>
            <a:ext cx="1485900" cy="1219200"/>
          </a:xfrm>
          <a:prstGeom prst="rect">
            <a:avLst/>
          </a:prstGeom>
        </p:spPr>
      </p:pic>
      <p:sp>
        <p:nvSpPr>
          <p:cNvPr id="19" name="Номер слайда 3">
            <a:extLst>
              <a:ext uri="{FF2B5EF4-FFF2-40B4-BE49-F238E27FC236}">
                <a16:creationId xmlns:a16="http://schemas.microsoft.com/office/drawing/2014/main" id="{B24D4C03-740A-3E4C-8A0C-CFD4C0437DA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56947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3276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1C1A5-7DC7-7846-A21B-5CCF9D936B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2D8745F7-3EED-524F-821F-63649239177F}"/>
              </a:ext>
            </a:extLst>
          </p:cNvPr>
          <p:cNvSpPr/>
          <p:nvPr/>
        </p:nvSpPr>
        <p:spPr>
          <a:xfrm>
            <a:off x="-1" y="533400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54" name="Прямоугольник 22">
            <a:extLst>
              <a:ext uri="{FF2B5EF4-FFF2-40B4-BE49-F238E27FC236}">
                <a16:creationId xmlns:a16="http://schemas.microsoft.com/office/drawing/2014/main" id="{9FB7BB5D-4D44-0343-9471-7586532C80F8}"/>
              </a:ext>
            </a:extLst>
          </p:cNvPr>
          <p:cNvSpPr/>
          <p:nvPr/>
        </p:nvSpPr>
        <p:spPr>
          <a:xfrm>
            <a:off x="-1" y="3842601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57" name="Graphic 56">
            <a:extLst>
              <a:ext uri="{FF2B5EF4-FFF2-40B4-BE49-F238E27FC236}">
                <a16:creationId xmlns:a16="http://schemas.microsoft.com/office/drawing/2014/main" id="{A203E4C7-B31E-B34E-8EEB-DD1AD6F1B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9894" y="4949537"/>
            <a:ext cx="342555" cy="342555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57CC2E9B-D683-8841-ADED-2EA224440C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282747" y="4933379"/>
            <a:ext cx="374871" cy="374871"/>
          </a:xfrm>
          <a:prstGeom prst="rect">
            <a:avLst/>
          </a:prstGeom>
        </p:spPr>
      </p:pic>
      <p:pic>
        <p:nvPicPr>
          <p:cNvPr id="59" name="Graphic 58">
            <a:extLst>
              <a:ext uri="{FF2B5EF4-FFF2-40B4-BE49-F238E27FC236}">
                <a16:creationId xmlns:a16="http://schemas.microsoft.com/office/drawing/2014/main" id="{39432EB6-1711-5944-8D83-613D07C67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1624" y="4939842"/>
            <a:ext cx="361945" cy="36194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E58ABAB-F3F8-5849-B57B-29DE39C1B6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87607" y="4926915"/>
            <a:ext cx="387798" cy="387798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A705DEFE-92F2-6644-A154-AB031645BF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74580" y="4917745"/>
            <a:ext cx="406139" cy="406139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B8E26F64-0E7D-944D-A0E4-B783816F2A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525220" y="4926459"/>
            <a:ext cx="388711" cy="388711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D14A1048-047C-764E-897C-CD517D485F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526789" y="4971260"/>
            <a:ext cx="399256" cy="399256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F2A42D98-0A15-4148-844C-D97F7C2D9E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5710" y="4939862"/>
            <a:ext cx="361904" cy="361904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BEBF6263-AB4E-2F48-A587-AAC556AA63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448373" y="4931512"/>
            <a:ext cx="378604" cy="378604"/>
          </a:xfrm>
          <a:prstGeom prst="rect">
            <a:avLst/>
          </a:prstGeom>
        </p:spPr>
      </p:pic>
      <p:pic>
        <p:nvPicPr>
          <p:cNvPr id="66" name="Graphic 65">
            <a:extLst>
              <a:ext uri="{FF2B5EF4-FFF2-40B4-BE49-F238E27FC236}">
                <a16:creationId xmlns:a16="http://schemas.microsoft.com/office/drawing/2014/main" id="{338C72BD-5F89-0245-A5F5-E3782259E6A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13106" y="4952768"/>
            <a:ext cx="336092" cy="336092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5BA4AE2C-A9A5-B44B-B749-99AD157F229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426152" y="4933161"/>
            <a:ext cx="375307" cy="375307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1CA8E9D0-2127-8A42-8C4F-83B6E4A30C7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6400634" y="4926915"/>
            <a:ext cx="387798" cy="38779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CC4000A-BF93-3D4C-9793-D6741B5852B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25499" y="5631625"/>
            <a:ext cx="402115" cy="402115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CE9B3B28-EAB5-1649-BE46-217FE0DC83D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526283" y="5648478"/>
            <a:ext cx="368408" cy="368408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E17BE240-BB07-CB4A-B0E6-5BA41465C7C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493360" y="5638783"/>
            <a:ext cx="387798" cy="387798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0FD5B499-CA2C-4D48-91FB-DCB0AF38983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479827" y="5626171"/>
            <a:ext cx="413023" cy="41302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D91163A6-F028-2044-BA40-6986839D32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412746" y="5638783"/>
            <a:ext cx="387798" cy="387798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FFDB8B93-A7AF-0841-8E59-A5A731CAD31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4491519" y="5658173"/>
            <a:ext cx="349018" cy="349018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887862F0-4FAF-1842-9063-6804CE9AF51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399213" y="5661405"/>
            <a:ext cx="342555" cy="34255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FF28753E-A977-B347-AE7E-0F42DEC3EE1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439206" y="5645247"/>
            <a:ext cx="374871" cy="374871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4FBCE031-436D-D147-B95F-4AC3C141C3C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40437" y="5654941"/>
            <a:ext cx="355482" cy="355482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D75A176F-E18E-4441-B13D-CCBA07F2482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282747" y="5626171"/>
            <a:ext cx="413023" cy="413023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2120B8AC-E1C5-C440-9916-EF703F59DDE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294588" y="5638327"/>
            <a:ext cx="388711" cy="388711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AF2EFFF1-A316-2542-B954-798C9AAD20E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281968" y="5631625"/>
            <a:ext cx="402115" cy="402115"/>
          </a:xfrm>
          <a:prstGeom prst="rect">
            <a:avLst/>
          </a:prstGeom>
        </p:spPr>
      </p:pic>
      <p:sp>
        <p:nvSpPr>
          <p:cNvPr id="41" name="Title 3">
            <a:extLst>
              <a:ext uri="{FF2B5EF4-FFF2-40B4-BE49-F238E27FC236}">
                <a16:creationId xmlns:a16="http://schemas.microsoft.com/office/drawing/2014/main" id="{57A1BD1B-EC52-1648-9DE4-80C474F88738}"/>
              </a:ext>
            </a:extLst>
          </p:cNvPr>
          <p:cNvSpPr txBox="1">
            <a:spLocks/>
          </p:cNvSpPr>
          <p:nvPr/>
        </p:nvSpPr>
        <p:spPr>
          <a:xfrm>
            <a:off x="561359" y="533400"/>
            <a:ext cx="5534642" cy="516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/>
              <a:t>ИЗОБРАЖЕНИЯ/ ФОТОГРАФИИ</a:t>
            </a:r>
            <a:endParaRPr lang="en-RU" b="1" kern="0" dirty="0"/>
          </a:p>
        </p:txBody>
      </p:sp>
      <p:sp>
        <p:nvSpPr>
          <p:cNvPr id="42" name="object 16">
            <a:extLst>
              <a:ext uri="{FF2B5EF4-FFF2-40B4-BE49-F238E27FC236}">
                <a16:creationId xmlns:a16="http://schemas.microsoft.com/office/drawing/2014/main" id="{48EC3B3B-FD08-FD4E-ACC9-8796B03BF471}"/>
              </a:ext>
            </a:extLst>
          </p:cNvPr>
          <p:cNvSpPr txBox="1"/>
          <p:nvPr/>
        </p:nvSpPr>
        <p:spPr>
          <a:xfrm>
            <a:off x="533400" y="979476"/>
            <a:ext cx="8846494" cy="1294198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Представленные в шаблоне фотографии – примеры. При необходимости, их требуется заменить на нужные.</a:t>
            </a:r>
          </a:p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Рекомендации:</a:t>
            </a:r>
          </a:p>
          <a:p>
            <a:pPr marL="302659" marR="101457" indent="-285750">
              <a:lnSpc>
                <a:spcPct val="102600"/>
              </a:lnSpc>
              <a:spcBef>
                <a:spcPts val="126"/>
              </a:spcBef>
              <a:buFont typeface="Arial" panose="020B0604020202020204" pitchFamily="34" charset="0"/>
              <a:buChar char="•"/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визуальный ряд должен содержать тот контекст, о котором идет речь в презентации;</a:t>
            </a:r>
          </a:p>
          <a:p>
            <a:pPr marL="302659" marR="101457" indent="-285750">
              <a:lnSpc>
                <a:spcPct val="102600"/>
              </a:lnSpc>
              <a:spcBef>
                <a:spcPts val="126"/>
              </a:spcBef>
              <a:buFont typeface="Arial" panose="020B0604020202020204" pitchFamily="34" charset="0"/>
              <a:buChar char="•"/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избегать использования образов людей не славянской внешности. Герои на фото должны быть похожи на людей, проживающих на территории Российской Федерации;</a:t>
            </a:r>
          </a:p>
          <a:p>
            <a:pPr marL="302659" marR="101457" indent="-285750">
              <a:lnSpc>
                <a:spcPct val="102600"/>
              </a:lnSpc>
              <a:spcBef>
                <a:spcPts val="126"/>
              </a:spcBef>
              <a:buFont typeface="Arial" panose="020B0604020202020204" pitchFamily="34" charset="0"/>
              <a:buChar char="•"/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фотоизображения должны быть максимально естественными, из реальной жизни.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3" name="Title 3">
            <a:extLst>
              <a:ext uri="{FF2B5EF4-FFF2-40B4-BE49-F238E27FC236}">
                <a16:creationId xmlns:a16="http://schemas.microsoft.com/office/drawing/2014/main" id="{8D386695-5321-BD4A-AAA8-3E0FF36A3856}"/>
              </a:ext>
            </a:extLst>
          </p:cNvPr>
          <p:cNvSpPr txBox="1">
            <a:spLocks/>
          </p:cNvSpPr>
          <p:nvPr/>
        </p:nvSpPr>
        <p:spPr>
          <a:xfrm>
            <a:off x="561359" y="3830159"/>
            <a:ext cx="5534642" cy="516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/>
              <a:t>ПИКТОГРАММЫ</a:t>
            </a:r>
            <a:endParaRPr lang="en-RU" b="1" kern="0" dirty="0"/>
          </a:p>
        </p:txBody>
      </p:sp>
      <p:sp>
        <p:nvSpPr>
          <p:cNvPr id="45" name="object 16">
            <a:extLst>
              <a:ext uri="{FF2B5EF4-FFF2-40B4-BE49-F238E27FC236}">
                <a16:creationId xmlns:a16="http://schemas.microsoft.com/office/drawing/2014/main" id="{ACCB4949-20AA-414D-AB05-1A911C07360C}"/>
              </a:ext>
            </a:extLst>
          </p:cNvPr>
          <p:cNvSpPr txBox="1"/>
          <p:nvPr/>
        </p:nvSpPr>
        <p:spPr>
          <a:xfrm>
            <a:off x="533400" y="4253401"/>
            <a:ext cx="7099994" cy="641263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Некоторые часто используемы пиктограммы</a:t>
            </a:r>
          </a:p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(изображение необходимо скопировать</a:t>
            </a:r>
            <a:r>
              <a:rPr lang="en-US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 вставить в необходимое место в документе)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>
              <a:spcBef>
                <a:spcPts val="7"/>
              </a:spcBef>
            </a:pP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46" name="Прямоугольник 22">
            <a:extLst>
              <a:ext uri="{FF2B5EF4-FFF2-40B4-BE49-F238E27FC236}">
                <a16:creationId xmlns:a16="http://schemas.microsoft.com/office/drawing/2014/main" id="{6E5FE29B-B240-6647-9BFD-2D8C6A28B72C}"/>
              </a:ext>
            </a:extLst>
          </p:cNvPr>
          <p:cNvSpPr/>
          <p:nvPr/>
        </p:nvSpPr>
        <p:spPr>
          <a:xfrm>
            <a:off x="-1" y="2506202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sp>
        <p:nvSpPr>
          <p:cNvPr id="47" name="Title 3">
            <a:extLst>
              <a:ext uri="{FF2B5EF4-FFF2-40B4-BE49-F238E27FC236}">
                <a16:creationId xmlns:a16="http://schemas.microsoft.com/office/drawing/2014/main" id="{AAC6FF1C-F5EC-2E4B-B520-B902466BE573}"/>
              </a:ext>
            </a:extLst>
          </p:cNvPr>
          <p:cNvSpPr txBox="1">
            <a:spLocks/>
          </p:cNvSpPr>
          <p:nvPr/>
        </p:nvSpPr>
        <p:spPr>
          <a:xfrm>
            <a:off x="561359" y="2506202"/>
            <a:ext cx="5534642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1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kern="0"/>
              <a:t>ШРИФТЫ </a:t>
            </a:r>
            <a:endParaRPr lang="en-RU" kern="0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1CBF05D-1A19-0C42-8BCA-FC7F7D57A5BA}"/>
              </a:ext>
            </a:extLst>
          </p:cNvPr>
          <p:cNvSpPr/>
          <p:nvPr/>
        </p:nvSpPr>
        <p:spPr>
          <a:xfrm>
            <a:off x="533400" y="2985027"/>
            <a:ext cx="8846494" cy="8002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300" dirty="0">
                <a:latin typeface="Roboto" panose="02000000000000000000" pitchFamily="2" charset="0"/>
              </a:rPr>
              <a:t>Перед началом работы с шаблоном презентации, необходимо установить шрифты </a:t>
            </a:r>
            <a:r>
              <a:rPr lang="en-GB" altLang="ru-RU" sz="1300" dirty="0">
                <a:latin typeface="Roboto" panose="02000000000000000000" pitchFamily="2" charset="0"/>
              </a:rPr>
              <a:t>Roboto </a:t>
            </a:r>
            <a:r>
              <a:rPr lang="ru-RU" altLang="ru-RU" sz="1300" dirty="0">
                <a:latin typeface="Roboto" panose="02000000000000000000" pitchFamily="2" charset="0"/>
              </a:rPr>
              <a:t>и </a:t>
            </a:r>
            <a:r>
              <a:rPr lang="en-GB" altLang="ru-RU" sz="1300" dirty="0" err="1">
                <a:latin typeface="Roboto" panose="02000000000000000000" pitchFamily="2" charset="0"/>
              </a:rPr>
              <a:t>Bebas</a:t>
            </a:r>
            <a:r>
              <a:rPr lang="en-GB" altLang="ru-RU" sz="1300" dirty="0">
                <a:latin typeface="Roboto" panose="02000000000000000000" pitchFamily="2" charset="0"/>
              </a:rPr>
              <a:t>.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1300" dirty="0">
                <a:latin typeface="Roboto" panose="02000000000000000000" pitchFamily="2" charset="0"/>
              </a:rPr>
              <a:t>Ссылка для скачивания шрифтов:</a:t>
            </a: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r>
              <a:rPr lang="en-GB" altLang="ru-RU" sz="1300" dirty="0">
                <a:solidFill>
                  <a:srgbClr val="028BC0"/>
                </a:solidFill>
                <a:latin typeface="Roboto" panose="02000000000000000000" pitchFamily="2" charset="0"/>
                <a:hlinkClick r:id="rId5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https://disk.yandex.ru/d/x9VXWxsve0vI5g</a:t>
            </a:r>
            <a:endParaRPr lang="en-GB" altLang="ru-RU" sz="1300" dirty="0">
              <a:solidFill>
                <a:srgbClr val="028BC0"/>
              </a:solidFill>
              <a:latin typeface="Roboto" panose="02000000000000000000" pitchFamily="2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None/>
            </a:pPr>
            <a:endParaRPr lang="en-GB" altLang="ru-RU" sz="130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667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1C1A5-7DC7-7846-A21B-5CCF9D936B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A7DBAD92-87CC-A348-B949-9005E9031D83}"/>
              </a:ext>
            </a:extLst>
          </p:cNvPr>
          <p:cNvSpPr txBox="1">
            <a:spLocks/>
          </p:cNvSpPr>
          <p:nvPr/>
        </p:nvSpPr>
        <p:spPr>
          <a:xfrm>
            <a:off x="561358" y="371715"/>
            <a:ext cx="9039842" cy="516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/>
              <a:t>ПИКТОГРАММЫ</a:t>
            </a:r>
            <a:endParaRPr lang="en-RU" b="1" kern="0" dirty="0"/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2D8745F7-3EED-524F-821F-63649239177F}"/>
              </a:ext>
            </a:extLst>
          </p:cNvPr>
          <p:cNvSpPr/>
          <p:nvPr/>
        </p:nvSpPr>
        <p:spPr>
          <a:xfrm>
            <a:off x="0" y="371715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123" name="Graphic 122">
            <a:extLst>
              <a:ext uri="{FF2B5EF4-FFF2-40B4-BE49-F238E27FC236}">
                <a16:creationId xmlns:a16="http://schemas.microsoft.com/office/drawing/2014/main" id="{3B0617F9-12DB-864E-9EE7-CF4CD3EBF2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42731" y="2111261"/>
            <a:ext cx="387798" cy="387798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7271F08F-FC18-A740-8448-63663A65A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2591" y="2111261"/>
            <a:ext cx="387798" cy="387798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A9142E5C-6D6F-E149-A117-340DECD85F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02451" y="2111261"/>
            <a:ext cx="387798" cy="387798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01A301EC-D5A5-1744-B2F5-8026112B7E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82311" y="2111261"/>
            <a:ext cx="387798" cy="387798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AC1D4E61-0992-094C-A7A2-A936CEBD2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01751" y="2111261"/>
            <a:ext cx="387798" cy="387798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605047ED-7F81-FE44-AAFF-4CD167BB62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81611" y="2111261"/>
            <a:ext cx="387798" cy="387798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4E4F0A92-646F-AC41-8953-C9B0368924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61471" y="2111261"/>
            <a:ext cx="387798" cy="387798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4360A45D-323A-D042-9BEA-E602690A22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358189" y="2127419"/>
            <a:ext cx="355482" cy="355482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D69BD070-A3DD-D54C-99F5-33E77AB0D0C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221891" y="2111261"/>
            <a:ext cx="387798" cy="387798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ADE43E1A-65FC-2440-850E-5CF7BBE64F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478329" y="2127419"/>
            <a:ext cx="355482" cy="355482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10CA6D35-A137-3B47-B37F-7E8B2860AFD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209279" y="5783775"/>
            <a:ext cx="413023" cy="413023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10BC880D-C2F4-5B4C-B868-DFD480A7FBB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214733" y="5051359"/>
            <a:ext cx="402115" cy="402115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BBCD3FDB-8F99-A14E-9BF0-8566FFB5B6D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209279" y="4308035"/>
            <a:ext cx="413023" cy="413023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027E5490-FBD5-334E-B941-8754E622448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209279" y="3570165"/>
            <a:ext cx="413023" cy="413023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255F4458-8488-A746-9988-2B48FE651A9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221891" y="2844907"/>
            <a:ext cx="387798" cy="387798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A635CD2C-42A8-644C-A876-6671866F5040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089139" y="5783775"/>
            <a:ext cx="413023" cy="413023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A8C791F5-D827-F745-9177-460BC60498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094593" y="5051359"/>
            <a:ext cx="402115" cy="402115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FDE39560-4A5D-9346-A309-A006294A66EF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3089139" y="4308035"/>
            <a:ext cx="413023" cy="413023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6BA9372C-5C73-3741-9B13-EDC96FAB9AA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089139" y="3570165"/>
            <a:ext cx="413023" cy="413023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05FBB174-9C4C-504F-9235-8658FCE7EBE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3101751" y="2844907"/>
            <a:ext cx="387798" cy="387798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F3D5D1DE-86B6-984B-8136-E519EBB59C5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968999" y="5783775"/>
            <a:ext cx="413023" cy="413023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ECA21331-49C0-EA4A-B9ED-CB187D94467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974453" y="5051359"/>
            <a:ext cx="402115" cy="402115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2E7C8F2B-6BC7-7C41-8BAA-10CC40D7B6A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968999" y="4308035"/>
            <a:ext cx="413023" cy="413023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908AEA07-35BC-334F-BB14-9D0C175B689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968999" y="3570165"/>
            <a:ext cx="413023" cy="413023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0E7619D2-1F73-8940-89D9-059C2902610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981611" y="2844907"/>
            <a:ext cx="387798" cy="387798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A551F63B-25A9-9949-8854-C76ABBBD10E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848859" y="5783775"/>
            <a:ext cx="413023" cy="413023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C8D7C4AD-EE39-C54B-8DB3-BBF90C9C0929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54313" y="5051359"/>
            <a:ext cx="402115" cy="402115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8C3A4AD2-0E67-324A-8A5A-A2CF2C71EB43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48859" y="4308035"/>
            <a:ext cx="413023" cy="413023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9C88DECF-A36A-3D42-8A21-157D09E091E3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848859" y="3570165"/>
            <a:ext cx="413023" cy="413023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C7A56429-95C9-164D-90CE-E7D333E7366C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61471" y="2844907"/>
            <a:ext cx="387798" cy="387798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69F0A3C3-33DB-6344-B463-CC64B52CC72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7569699" y="5783775"/>
            <a:ext cx="413023" cy="413023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01605AE0-852D-4F45-B371-E4B52AA6FBA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575153" y="5051359"/>
            <a:ext cx="402115" cy="402115"/>
          </a:xfrm>
          <a:prstGeom prst="rect">
            <a:avLst/>
          </a:prstGeom>
        </p:spPr>
      </p:pic>
      <p:pic>
        <p:nvPicPr>
          <p:cNvPr id="160" name="Graphic 159">
            <a:extLst>
              <a:ext uri="{FF2B5EF4-FFF2-40B4-BE49-F238E27FC236}">
                <a16:creationId xmlns:a16="http://schemas.microsoft.com/office/drawing/2014/main" id="{55BD8773-3C52-2C4E-B265-2E7835E2C362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582311" y="4320647"/>
            <a:ext cx="387798" cy="387798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C1004DE4-DA2F-CF44-8AA4-1B32136E21CE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582311" y="3582777"/>
            <a:ext cx="387798" cy="387798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DCD32528-92E7-A340-A957-94F2239C2592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7604933" y="2867529"/>
            <a:ext cx="342555" cy="342555"/>
          </a:xfrm>
          <a:prstGeom prst="rect">
            <a:avLst/>
          </a:pr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A08B5EE2-9307-0645-9C9F-80111FAC495D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5329419" y="5783775"/>
            <a:ext cx="413023" cy="413023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440348F9-5DCB-9C46-8CED-2AEA48784D6A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5334873" y="5051359"/>
            <a:ext cx="402115" cy="402115"/>
          </a:xfrm>
          <a:prstGeom prst="rect">
            <a:avLst/>
          </a:prstGeom>
        </p:spPr>
      </p:pic>
      <p:pic>
        <p:nvPicPr>
          <p:cNvPr id="166" name="Graphic 165">
            <a:extLst>
              <a:ext uri="{FF2B5EF4-FFF2-40B4-BE49-F238E27FC236}">
                <a16:creationId xmlns:a16="http://schemas.microsoft.com/office/drawing/2014/main" id="{104B3496-E0F1-F941-AB7A-71DAACB0A0A5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5334873" y="4313489"/>
            <a:ext cx="402115" cy="402115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7985EB6A-582F-6648-8FF0-208997CDE615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5329419" y="3570165"/>
            <a:ext cx="413023" cy="413023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7F25510E-EFBA-134C-9B3B-E3E612FC3AE2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5364653" y="2867529"/>
            <a:ext cx="342555" cy="342555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092A349E-9F8B-E049-A392-E0ECF585E8D6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449559" y="5783775"/>
            <a:ext cx="413023" cy="413023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9B4F42E3-C503-4D47-84FA-B551E7EBA202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6455013" y="5051359"/>
            <a:ext cx="402115" cy="402115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CE941BEE-EE0C-8646-9179-B4F1B1A69E24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6449559" y="4308035"/>
            <a:ext cx="413023" cy="413023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6B2B5BED-A8F8-674F-B142-653B412407F1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6449559" y="3570165"/>
            <a:ext cx="413023" cy="413023"/>
          </a:xfrm>
          <a:prstGeom prst="rect">
            <a:avLst/>
          </a:prstGeom>
        </p:spPr>
      </p:pic>
      <p:pic>
        <p:nvPicPr>
          <p:cNvPr id="174" name="Graphic 173">
            <a:extLst>
              <a:ext uri="{FF2B5EF4-FFF2-40B4-BE49-F238E27FC236}">
                <a16:creationId xmlns:a16="http://schemas.microsoft.com/office/drawing/2014/main" id="{6B16C2D5-9C84-944D-817A-1495845FB269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6481561" y="2864297"/>
            <a:ext cx="349018" cy="349018"/>
          </a:xfrm>
          <a:prstGeom prst="rect">
            <a:avLst/>
          </a:prstGeom>
        </p:spPr>
      </p:pic>
      <p:pic>
        <p:nvPicPr>
          <p:cNvPr id="176" name="Graphic 175">
            <a:extLst>
              <a:ext uri="{FF2B5EF4-FFF2-40B4-BE49-F238E27FC236}">
                <a16:creationId xmlns:a16="http://schemas.microsoft.com/office/drawing/2014/main" id="{F0B2ADF2-66ED-4842-B03B-7AB99DF5AD0E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8689839" y="5783775"/>
            <a:ext cx="413023" cy="413023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B3F8826F-C0F4-A04A-868F-A4EDB65850B1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695293" y="5051359"/>
            <a:ext cx="402115" cy="402115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EB0FFE0F-A26D-6D45-9C79-F8A9174B3C49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8702451" y="4320647"/>
            <a:ext cx="387798" cy="387798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4EC35DD4-227F-F449-83B5-7B810DED5C6B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689839" y="3570165"/>
            <a:ext cx="413023" cy="413023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8D6FBD72-90E4-204F-8907-C250A84CC60B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725073" y="2867529"/>
            <a:ext cx="342555" cy="342555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273471B6-5C6F-E44F-9811-61B4A432FB0E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809979" y="5783775"/>
            <a:ext cx="413023" cy="413023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BC5171DE-9E80-F943-8FF1-E04FA1E73BEB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822135" y="5058061"/>
            <a:ext cx="388711" cy="388711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DDE3D505-C2B2-184E-8F20-E224C8422411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9832286" y="4330342"/>
            <a:ext cx="368408" cy="368408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C32DC4E4-B0B3-CD40-AD49-FF94839AB21F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9822591" y="3582777"/>
            <a:ext cx="387798" cy="387798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5287892F-F1D9-0E41-A51C-A58922228CB4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822591" y="2844907"/>
            <a:ext cx="387798" cy="387798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15183F4E-D2FF-C344-A130-B54C8C205AB3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0930119" y="5783775"/>
            <a:ext cx="413023" cy="413023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74BDA4F8-6F60-7843-A8E3-5F3A4C811AAF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938924" y="5054710"/>
            <a:ext cx="395413" cy="395413"/>
          </a:xfrm>
          <a:prstGeom prst="rect">
            <a:avLst/>
          </a:prstGeom>
        </p:spPr>
      </p:pic>
      <p:pic>
        <p:nvPicPr>
          <p:cNvPr id="190" name="Graphic 189">
            <a:extLst>
              <a:ext uri="{FF2B5EF4-FFF2-40B4-BE49-F238E27FC236}">
                <a16:creationId xmlns:a16="http://schemas.microsoft.com/office/drawing/2014/main" id="{D0431B55-1ED7-AD46-9F99-58B605EC51F7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0942731" y="4320647"/>
            <a:ext cx="387798" cy="387798"/>
          </a:xfrm>
          <a:prstGeom prst="rect">
            <a:avLst/>
          </a:prstGeom>
        </p:spPr>
      </p:pic>
      <p:pic>
        <p:nvPicPr>
          <p:cNvPr id="191" name="Graphic 190">
            <a:extLst>
              <a:ext uri="{FF2B5EF4-FFF2-40B4-BE49-F238E27FC236}">
                <a16:creationId xmlns:a16="http://schemas.microsoft.com/office/drawing/2014/main" id="{9D7A1FBD-5B6C-AE4E-B385-D62B405C4757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0935573" y="3575619"/>
            <a:ext cx="402115" cy="402115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82C823D1-40BE-F14A-A835-DCD52DD33981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0930119" y="2832295"/>
            <a:ext cx="413023" cy="413023"/>
          </a:xfrm>
          <a:prstGeom prst="rect">
            <a:avLst/>
          </a:prstGeom>
        </p:spPr>
      </p:pic>
      <p:sp>
        <p:nvSpPr>
          <p:cNvPr id="193" name="object 16">
            <a:extLst>
              <a:ext uri="{FF2B5EF4-FFF2-40B4-BE49-F238E27FC236}">
                <a16:creationId xmlns:a16="http://schemas.microsoft.com/office/drawing/2014/main" id="{4AFAFC79-6DC2-204E-81B1-9139447E26A0}"/>
              </a:ext>
            </a:extLst>
          </p:cNvPr>
          <p:cNvSpPr txBox="1"/>
          <p:nvPr/>
        </p:nvSpPr>
        <p:spPr>
          <a:xfrm>
            <a:off x="533400" y="1081291"/>
            <a:ext cx="8733230" cy="641263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Некоторые часто используемы пиктограммы</a:t>
            </a:r>
          </a:p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(изображение необходимо скопировать</a:t>
            </a:r>
            <a:r>
              <a:rPr lang="en-US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 вставить в необходимое место в документе)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>
              <a:spcBef>
                <a:spcPts val="7"/>
              </a:spcBef>
            </a:pP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3682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1C1A5-7DC7-7846-A21B-5CCF9D936B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A7DBAD92-87CC-A348-B949-9005E9031D83}"/>
              </a:ext>
            </a:extLst>
          </p:cNvPr>
          <p:cNvSpPr txBox="1">
            <a:spLocks/>
          </p:cNvSpPr>
          <p:nvPr/>
        </p:nvSpPr>
        <p:spPr>
          <a:xfrm>
            <a:off x="561358" y="371715"/>
            <a:ext cx="9039842" cy="516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/>
              <a:t>ПИКТОГРАММЫ</a:t>
            </a:r>
            <a:endParaRPr lang="en-RU" b="1" kern="0" dirty="0"/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2D8745F7-3EED-524F-821F-63649239177F}"/>
              </a:ext>
            </a:extLst>
          </p:cNvPr>
          <p:cNvSpPr/>
          <p:nvPr/>
        </p:nvSpPr>
        <p:spPr>
          <a:xfrm>
            <a:off x="0" y="371715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454491A2-DC76-524E-8974-320A51F4D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8644" y="2079779"/>
            <a:ext cx="395413" cy="395413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43AAF4F3-66B9-FE43-A039-19D7CFED0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37002" y="2077857"/>
            <a:ext cx="399256" cy="399256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531F661-4FB9-7641-B18B-46F8F6AD70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935573" y="5765778"/>
            <a:ext cx="402115" cy="40211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F8B54753-38C7-6449-B202-A3F7956882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42731" y="3559326"/>
            <a:ext cx="387798" cy="387798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739D73C1-A973-1A47-A551-A184D0D9D3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54212" y="5046547"/>
            <a:ext cx="364837" cy="364837"/>
          </a:xfrm>
          <a:prstGeom prst="rect">
            <a:avLst/>
          </a:prstGeom>
        </p:spPr>
      </p:pic>
      <p:pic>
        <p:nvPicPr>
          <p:cNvPr id="58" name="Graphic 57">
            <a:extLst>
              <a:ext uri="{FF2B5EF4-FFF2-40B4-BE49-F238E27FC236}">
                <a16:creationId xmlns:a16="http://schemas.microsoft.com/office/drawing/2014/main" id="{9A446FA5-C6B4-D949-B048-2AB247B846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75048" y="2853773"/>
            <a:ext cx="323165" cy="323165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7D7EF1DB-D3EB-4943-B739-8CA561EE0A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930119" y="4284584"/>
            <a:ext cx="413023" cy="413023"/>
          </a:xfrm>
          <a:prstGeom prst="rect">
            <a:avLst/>
          </a:pr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D94B2A75-8C50-D14E-9BD6-80C91797C6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45213" y="2106208"/>
            <a:ext cx="342555" cy="34255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CCB9FCDB-F393-9645-A87C-98BAEF56AE2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25486" y="5775831"/>
            <a:ext cx="382009" cy="382009"/>
          </a:xfrm>
          <a:prstGeom prst="rect">
            <a:avLst/>
          </a:prstGeom>
        </p:spPr>
      </p:pic>
      <p:pic>
        <p:nvPicPr>
          <p:cNvPr id="63" name="Graphic 62">
            <a:extLst>
              <a:ext uri="{FF2B5EF4-FFF2-40B4-BE49-F238E27FC236}">
                <a16:creationId xmlns:a16="http://schemas.microsoft.com/office/drawing/2014/main" id="{3540F8D6-8599-DF4E-BBE7-B1CC48B1F9D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829055" y="3565790"/>
            <a:ext cx="374871" cy="374871"/>
          </a:xfrm>
          <a:prstGeom prst="rect">
            <a:avLst/>
          </a:prstGeom>
        </p:spPr>
      </p:pic>
      <p:pic>
        <p:nvPicPr>
          <p:cNvPr id="64" name="Graphic 63">
            <a:extLst>
              <a:ext uri="{FF2B5EF4-FFF2-40B4-BE49-F238E27FC236}">
                <a16:creationId xmlns:a16="http://schemas.microsoft.com/office/drawing/2014/main" id="{6415FEC4-738A-C44F-B05C-30C899F059D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9809979" y="5022454"/>
            <a:ext cx="413023" cy="413023"/>
          </a:xfrm>
          <a:prstGeom prst="rect">
            <a:avLst/>
          </a:prstGeom>
        </p:spPr>
      </p:pic>
      <p:pic>
        <p:nvPicPr>
          <p:cNvPr id="65" name="Graphic 64">
            <a:extLst>
              <a:ext uri="{FF2B5EF4-FFF2-40B4-BE49-F238E27FC236}">
                <a16:creationId xmlns:a16="http://schemas.microsoft.com/office/drawing/2014/main" id="{85FF8175-9600-D842-83FA-BE2D53D8455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35518" y="2834383"/>
            <a:ext cx="361945" cy="36194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DF1C5664-2F55-6944-8EC0-F068EBCF5C0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809979" y="4284584"/>
            <a:ext cx="413023" cy="413023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6205F6C9-DD32-F24F-B1F8-2BC83C04DC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7582311" y="2083586"/>
            <a:ext cx="387798" cy="387798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EFA1A1E5-4F90-2B47-AE31-A383F9430E4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8702451" y="5772936"/>
            <a:ext cx="387798" cy="387798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7A3536-97F4-A743-9DDC-6407F78682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708915" y="3565790"/>
            <a:ext cx="374871" cy="374871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D635CCB6-7747-4D4F-864D-6CAF7CC7801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693281" y="5025896"/>
            <a:ext cx="406139" cy="406139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9241036F-039E-FA4A-A5D6-1CC880AF2C99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715378" y="2834383"/>
            <a:ext cx="361945" cy="361945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F2DE3216-F184-1C4B-9C6A-D42E110D096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8689839" y="4284584"/>
            <a:ext cx="413023" cy="413023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EAC7BB6A-C66F-C645-B586-5A45A14A52EC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478329" y="2099744"/>
            <a:ext cx="355482" cy="355482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CD2DF360-4AAF-2F43-9539-5ABBD824AC1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597234" y="5787859"/>
            <a:ext cx="357953" cy="357953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2FC6B028-E705-E34F-A5A2-2D221CF357A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7582311" y="3559326"/>
            <a:ext cx="387798" cy="387798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07777482-AF9B-774E-86F0-03F13BE9B27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7585543" y="5038298"/>
            <a:ext cx="381335" cy="38133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CB4A634E-8E43-3B4D-B277-16780D60F36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7575153" y="2814298"/>
            <a:ext cx="402115" cy="40211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E1EDBE66-D7E6-B84F-9411-FB6E68CB6CCA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569699" y="4284584"/>
            <a:ext cx="413023" cy="413023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3E90C221-3C1F-BA46-926A-D47EAE8F0EC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3101751" y="2083586"/>
            <a:ext cx="387798" cy="387798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EC392540-8A3D-F14C-8B3D-8AF480AB0092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092581" y="5763766"/>
            <a:ext cx="406139" cy="406139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225616F9-B583-FE45-8A67-A607D3D73D15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121400" y="3578975"/>
            <a:ext cx="348500" cy="348500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88C0D7A7-10FF-EA4C-B8B1-2E188195FC5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3101751" y="5035066"/>
            <a:ext cx="387798" cy="387798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CBC60BDD-6A97-3B42-8BA3-AA1246A0B74B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3114678" y="2834383"/>
            <a:ext cx="361945" cy="361945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74118BFB-735A-F84A-8D4B-A66F9B8BEBE3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3101751" y="4297196"/>
            <a:ext cx="387798" cy="387798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387CDA60-355F-1D44-B1F1-D35C6F2EAAE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974453" y="2076428"/>
            <a:ext cx="402115" cy="402115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8D67D00A-733A-E74B-A7F9-9DB46AC90F0C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979324" y="5770649"/>
            <a:ext cx="392372" cy="392372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FE6A2F0A-ABAC-D648-9D93-5DECA628D22D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981155" y="3558870"/>
            <a:ext cx="388711" cy="388711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53779267-B1F4-744E-964C-03C032272E85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988075" y="5041530"/>
            <a:ext cx="374871" cy="374871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EB26C73E-4982-F641-B9CB-E998F943FC46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981611" y="2821456"/>
            <a:ext cx="387798" cy="387798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142D8250-3928-FC46-A475-005B5412A393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981611" y="4297196"/>
            <a:ext cx="387798" cy="38779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2E3B00CB-F291-F245-8B0C-563A39213AAA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61471" y="2083586"/>
            <a:ext cx="387798" cy="387798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3AADA7C2-9AD1-0E46-A09E-4016459158C1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897019" y="5808484"/>
            <a:ext cx="316702" cy="316702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AB869C7A-CC17-9347-AA74-9D4EDB449427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55742" y="3553597"/>
            <a:ext cx="399256" cy="399256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CB008729-9C30-1043-B2BF-C9D7B8C07DC7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61471" y="5035066"/>
            <a:ext cx="387798" cy="387798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FE828CC1-2E40-9A4B-8495-3E5B9F74166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74418" y="2834403"/>
            <a:ext cx="361904" cy="361904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577F0F00-AB29-174F-A334-75F5670CA676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861471" y="4297196"/>
            <a:ext cx="387798" cy="387798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77A6C17C-4343-0847-B728-00E0BCDCB59E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5346628" y="2088183"/>
            <a:ext cx="378604" cy="378604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191AEE16-7DE2-1B4A-B931-1253AEEE351D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334873" y="5765778"/>
            <a:ext cx="402115" cy="402115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75B5FC7D-E201-C246-BA06-F9A1BC963413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5356954" y="3574249"/>
            <a:ext cx="357953" cy="357953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25F84E85-D081-E742-B423-9B605A776537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5348495" y="5041530"/>
            <a:ext cx="374871" cy="374871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CBF3CB8E-6E95-2E49-A068-560F94C2A855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5329419" y="2808844"/>
            <a:ext cx="413023" cy="413023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95DB4270-BC68-9B4C-B276-B5E1ACCAAB0B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5342031" y="4297196"/>
            <a:ext cx="387798" cy="387798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2BB7C2DD-E5E1-E344-B9D5-C420304F8DFD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4247744" y="2109439"/>
            <a:ext cx="336092" cy="336092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D3306734-67A6-BF48-93BD-4F74237C4409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4212721" y="5763766"/>
            <a:ext cx="406139" cy="406139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D54298B2-8472-1849-80FC-97BBDEEEA5CD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4241540" y="3578975"/>
            <a:ext cx="348500" cy="348500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24006500-BCEB-8E42-A34A-2C67DEBD82B7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4228355" y="5041530"/>
            <a:ext cx="374871" cy="374871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68E09F3C-F843-3E48-9BA0-6D2136F287C6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228137" y="2827702"/>
            <a:ext cx="375307" cy="375307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8483027E-287C-5F4C-9C0F-A73A6BA034E0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4221891" y="4297196"/>
            <a:ext cx="387798" cy="387798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7D8D2E81-C9E6-094A-8A8C-54E2F0D3FDE7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6462171" y="5772936"/>
            <a:ext cx="387798" cy="387798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1DFF5DC8-36D6-2446-A0CD-CF56B2F1E375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6462171" y="3559326"/>
            <a:ext cx="387798" cy="387798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B6FE209C-30D1-AC45-A144-812111FC6D7A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468635" y="5041530"/>
            <a:ext cx="374871" cy="374871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30581E4F-9770-894A-A179-A5562FD3604F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449559" y="2808844"/>
            <a:ext cx="413023" cy="413023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226D643E-5E80-D242-A2A7-8BDFA3C19157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491256" y="4326281"/>
            <a:ext cx="329628" cy="32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1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3B8AF5-BBAA-4245-B897-79A6A751BCD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1" t="14368" r="11488" b="17641"/>
          <a:stretch/>
        </p:blipFill>
        <p:spPr>
          <a:xfrm>
            <a:off x="0" y="-12527"/>
            <a:ext cx="4747364" cy="6889315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6F7EE82E-124D-4940-8ABF-B5468463D4F2}"/>
              </a:ext>
            </a:extLst>
          </p:cNvPr>
          <p:cNvSpPr/>
          <p:nvPr/>
        </p:nvSpPr>
        <p:spPr>
          <a:xfrm>
            <a:off x="2208531" y="-12527"/>
            <a:ext cx="10000058" cy="6889316"/>
          </a:xfrm>
          <a:custGeom>
            <a:avLst/>
            <a:gdLst>
              <a:gd name="connsiteX0" fmla="*/ 2505205 w 10008296"/>
              <a:gd name="connsiteY0" fmla="*/ 12526 h 6901841"/>
              <a:gd name="connsiteX1" fmla="*/ 0 w 10008296"/>
              <a:gd name="connsiteY1" fmla="*/ 6901841 h 6901841"/>
              <a:gd name="connsiteX2" fmla="*/ 10008296 w 10008296"/>
              <a:gd name="connsiteY2" fmla="*/ 6889315 h 6901841"/>
              <a:gd name="connsiteX3" fmla="*/ 10008296 w 10008296"/>
              <a:gd name="connsiteY3" fmla="*/ 0 h 6901841"/>
              <a:gd name="connsiteX4" fmla="*/ 2505205 w 10008296"/>
              <a:gd name="connsiteY4" fmla="*/ 12526 h 6901841"/>
              <a:gd name="connsiteX0" fmla="*/ 2505205 w 10008296"/>
              <a:gd name="connsiteY0" fmla="*/ 0 h 6905791"/>
              <a:gd name="connsiteX1" fmla="*/ 0 w 10008296"/>
              <a:gd name="connsiteY1" fmla="*/ 6905791 h 6905791"/>
              <a:gd name="connsiteX2" fmla="*/ 10008296 w 10008296"/>
              <a:gd name="connsiteY2" fmla="*/ 6893265 h 6905791"/>
              <a:gd name="connsiteX3" fmla="*/ 10008296 w 10008296"/>
              <a:gd name="connsiteY3" fmla="*/ 3950 h 6905791"/>
              <a:gd name="connsiteX4" fmla="*/ 2505205 w 10008296"/>
              <a:gd name="connsiteY4" fmla="*/ 0 h 6905791"/>
              <a:gd name="connsiteX0" fmla="*/ 2505205 w 10008296"/>
              <a:gd name="connsiteY0" fmla="*/ 0 h 6905791"/>
              <a:gd name="connsiteX1" fmla="*/ 0 w 10008296"/>
              <a:gd name="connsiteY1" fmla="*/ 6905791 h 6905791"/>
              <a:gd name="connsiteX2" fmla="*/ 10008296 w 10008296"/>
              <a:gd name="connsiteY2" fmla="*/ 6893265 h 6905791"/>
              <a:gd name="connsiteX3" fmla="*/ 9950631 w 10008296"/>
              <a:gd name="connsiteY3" fmla="*/ 152231 h 6905791"/>
              <a:gd name="connsiteX4" fmla="*/ 2505205 w 10008296"/>
              <a:gd name="connsiteY4" fmla="*/ 0 h 6905791"/>
              <a:gd name="connsiteX0" fmla="*/ 2505205 w 10008296"/>
              <a:gd name="connsiteY0" fmla="*/ 12525 h 6918316"/>
              <a:gd name="connsiteX1" fmla="*/ 0 w 10008296"/>
              <a:gd name="connsiteY1" fmla="*/ 6918316 h 6918316"/>
              <a:gd name="connsiteX2" fmla="*/ 10008296 w 10008296"/>
              <a:gd name="connsiteY2" fmla="*/ 6905790 h 6918316"/>
              <a:gd name="connsiteX3" fmla="*/ 10008296 w 10008296"/>
              <a:gd name="connsiteY3" fmla="*/ 0 h 6918316"/>
              <a:gd name="connsiteX4" fmla="*/ 2505205 w 10008296"/>
              <a:gd name="connsiteY4" fmla="*/ 12525 h 6918316"/>
              <a:gd name="connsiteX0" fmla="*/ 2505205 w 10016534"/>
              <a:gd name="connsiteY0" fmla="*/ 12525 h 6918316"/>
              <a:gd name="connsiteX1" fmla="*/ 0 w 10016534"/>
              <a:gd name="connsiteY1" fmla="*/ 6918316 h 6918316"/>
              <a:gd name="connsiteX2" fmla="*/ 10016534 w 10016534"/>
              <a:gd name="connsiteY2" fmla="*/ 6905790 h 6918316"/>
              <a:gd name="connsiteX3" fmla="*/ 10008296 w 10016534"/>
              <a:gd name="connsiteY3" fmla="*/ 0 h 6918316"/>
              <a:gd name="connsiteX4" fmla="*/ 2505205 w 10016534"/>
              <a:gd name="connsiteY4" fmla="*/ 12525 h 6918316"/>
              <a:gd name="connsiteX0" fmla="*/ 2505205 w 10016534"/>
              <a:gd name="connsiteY0" fmla="*/ 12525 h 6910078"/>
              <a:gd name="connsiteX1" fmla="*/ 0 w 10016534"/>
              <a:gd name="connsiteY1" fmla="*/ 6910078 h 6910078"/>
              <a:gd name="connsiteX2" fmla="*/ 10016534 w 10016534"/>
              <a:gd name="connsiteY2" fmla="*/ 6905790 h 6910078"/>
              <a:gd name="connsiteX3" fmla="*/ 10008296 w 10016534"/>
              <a:gd name="connsiteY3" fmla="*/ 0 h 6910078"/>
              <a:gd name="connsiteX4" fmla="*/ 2505205 w 10016534"/>
              <a:gd name="connsiteY4" fmla="*/ 12525 h 6910078"/>
              <a:gd name="connsiteX0" fmla="*/ 2488729 w 10000058"/>
              <a:gd name="connsiteY0" fmla="*/ 12525 h 6905790"/>
              <a:gd name="connsiteX1" fmla="*/ 0 w 10000058"/>
              <a:gd name="connsiteY1" fmla="*/ 6901840 h 6905790"/>
              <a:gd name="connsiteX2" fmla="*/ 10000058 w 10000058"/>
              <a:gd name="connsiteY2" fmla="*/ 6905790 h 6905790"/>
              <a:gd name="connsiteX3" fmla="*/ 9991820 w 10000058"/>
              <a:gd name="connsiteY3" fmla="*/ 0 h 6905790"/>
              <a:gd name="connsiteX4" fmla="*/ 2488729 w 10000058"/>
              <a:gd name="connsiteY4" fmla="*/ 12525 h 69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058" h="6905790">
                <a:moveTo>
                  <a:pt x="2488729" y="12525"/>
                </a:moveTo>
                <a:lnTo>
                  <a:pt x="0" y="6901840"/>
                </a:lnTo>
                <a:lnTo>
                  <a:pt x="10000058" y="6905790"/>
                </a:lnTo>
                <a:lnTo>
                  <a:pt x="9991820" y="0"/>
                </a:lnTo>
                <a:lnTo>
                  <a:pt x="2488729" y="12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grpSp>
        <p:nvGrpSpPr>
          <p:cNvPr id="23" name="object 3">
            <a:extLst>
              <a:ext uri="{FF2B5EF4-FFF2-40B4-BE49-F238E27FC236}">
                <a16:creationId xmlns:a16="http://schemas.microsoft.com/office/drawing/2014/main" id="{E57C3374-A647-B545-9C39-D735B892043F}"/>
              </a:ext>
            </a:extLst>
          </p:cNvPr>
          <p:cNvGrpSpPr/>
          <p:nvPr/>
        </p:nvGrpSpPr>
        <p:grpSpPr>
          <a:xfrm>
            <a:off x="7564120" y="3286760"/>
            <a:ext cx="4647849" cy="3589129"/>
            <a:chOff x="6594150" y="3486486"/>
            <a:chExt cx="2550160" cy="1657985"/>
          </a:xfrm>
        </p:grpSpPr>
        <p:sp>
          <p:nvSpPr>
            <p:cNvPr id="24" name="object 4">
              <a:extLst>
                <a:ext uri="{FF2B5EF4-FFF2-40B4-BE49-F238E27FC236}">
                  <a16:creationId xmlns:a16="http://schemas.microsoft.com/office/drawing/2014/main" id="{B3F8EC9F-F627-1F40-8F04-0CE2AFFCF1F1}"/>
                </a:ext>
              </a:extLst>
            </p:cNvPr>
            <p:cNvSpPr/>
            <p:nvPr/>
          </p:nvSpPr>
          <p:spPr>
            <a:xfrm>
              <a:off x="8279595" y="3486486"/>
              <a:ext cx="864869" cy="1130300"/>
            </a:xfrm>
            <a:custGeom>
              <a:avLst/>
              <a:gdLst/>
              <a:ahLst/>
              <a:cxnLst/>
              <a:rect l="l" t="t" r="r" b="b"/>
              <a:pathLst>
                <a:path w="864870" h="1130300">
                  <a:moveTo>
                    <a:pt x="864400" y="0"/>
                  </a:moveTo>
                  <a:lnTo>
                    <a:pt x="0" y="575881"/>
                  </a:lnTo>
                  <a:lnTo>
                    <a:pt x="864400" y="1129753"/>
                  </a:lnTo>
                  <a:lnTo>
                    <a:pt x="864400" y="0"/>
                  </a:lnTo>
                  <a:close/>
                </a:path>
              </a:pathLst>
            </a:custGeom>
            <a:solidFill>
              <a:srgbClr val="52ADDA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25" name="object 5">
              <a:extLst>
                <a:ext uri="{FF2B5EF4-FFF2-40B4-BE49-F238E27FC236}">
                  <a16:creationId xmlns:a16="http://schemas.microsoft.com/office/drawing/2014/main" id="{52DEBE29-63E4-EF4B-AC5E-5DE7826C553A}"/>
                </a:ext>
              </a:extLst>
            </p:cNvPr>
            <p:cNvSpPr/>
            <p:nvPr/>
          </p:nvSpPr>
          <p:spPr>
            <a:xfrm>
              <a:off x="6594150" y="3926637"/>
              <a:ext cx="2550160" cy="1217930"/>
            </a:xfrm>
            <a:custGeom>
              <a:avLst/>
              <a:gdLst/>
              <a:ahLst/>
              <a:cxnLst/>
              <a:rect l="l" t="t" r="r" b="b"/>
              <a:pathLst>
                <a:path w="2550159" h="1217929">
                  <a:moveTo>
                    <a:pt x="1895716" y="0"/>
                  </a:moveTo>
                  <a:lnTo>
                    <a:pt x="0" y="1217752"/>
                  </a:lnTo>
                  <a:lnTo>
                    <a:pt x="2549855" y="1217752"/>
                  </a:lnTo>
                  <a:lnTo>
                    <a:pt x="2549855" y="322173"/>
                  </a:lnTo>
                  <a:lnTo>
                    <a:pt x="1895716" y="0"/>
                  </a:lnTo>
                  <a:close/>
                </a:path>
              </a:pathLst>
            </a:custGeom>
            <a:solidFill>
              <a:srgbClr val="64BCE0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372416" y="2202493"/>
            <a:ext cx="6196497" cy="2148214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299298">
              <a:lnSpc>
                <a:spcPts val="5400"/>
              </a:lnSpc>
              <a:spcBef>
                <a:spcPts val="4800"/>
              </a:spcBef>
              <a:spcAft>
                <a:spcPts val="1800"/>
              </a:spcAft>
            </a:pPr>
            <a:r>
              <a:rPr sz="5000" b="1" spc="-40" dirty="0"/>
              <a:t>МАКЕТ</a:t>
            </a:r>
            <a:r>
              <a:rPr sz="5000" b="1" spc="-113" dirty="0"/>
              <a:t> </a:t>
            </a:r>
            <a:r>
              <a:rPr sz="5000" b="1" spc="-66" dirty="0"/>
              <a:t>ОБЛОЖКИ  ПРЕЗЕНТАЦИИ</a:t>
            </a:r>
            <a:br>
              <a:rPr lang="en-US" sz="5000" spc="-66" dirty="0">
                <a:latin typeface="Roboto" panose="02000000000000000000" pitchFamily="2" charset="0"/>
              </a:rPr>
            </a:br>
            <a:r>
              <a:rPr sz="5000" b="1" dirty="0" err="1"/>
              <a:t>С</a:t>
            </a:r>
            <a:r>
              <a:rPr lang="ru-RU" sz="5000" spc="-86" dirty="0">
                <a:latin typeface="Roboto" panose="02000000000000000000" pitchFamily="2" charset="0"/>
              </a:rPr>
              <a:t> </a:t>
            </a:r>
            <a:r>
              <a:rPr sz="5000" b="1" spc="-73" dirty="0"/>
              <a:t>ФОТОИМИДЖЕМ</a:t>
            </a:r>
            <a:endParaRPr sz="4000" b="1" dirty="0">
              <a:latin typeface="Bebas Neue Book" pitchFamily="2" charset="0"/>
              <a:ea typeface="Roboto" panose="02000000000000000000" pitchFamily="2" charset="0"/>
            </a:endParaRPr>
          </a:p>
        </p:txBody>
      </p:sp>
      <p:sp>
        <p:nvSpPr>
          <p:cNvPr id="21" name="object 13">
            <a:extLst>
              <a:ext uri="{FF2B5EF4-FFF2-40B4-BE49-F238E27FC236}">
                <a16:creationId xmlns:a16="http://schemas.microsoft.com/office/drawing/2014/main" id="{082C62BF-F092-194D-852A-55C9A320CA4D}"/>
              </a:ext>
            </a:extLst>
          </p:cNvPr>
          <p:cNvSpPr txBox="1"/>
          <p:nvPr/>
        </p:nvSpPr>
        <p:spPr>
          <a:xfrm>
            <a:off x="9100913" y="6159827"/>
            <a:ext cx="2568872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 algn="r">
              <a:lnSpc>
                <a:spcPts val="1664"/>
              </a:lnSpc>
            </a:pPr>
            <a:r>
              <a:rPr lang="ru-RU" sz="1331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НАЦИОНАЛЬНЫЕПРОЕКТЫ.РФ</a:t>
            </a:r>
          </a:p>
          <a:p>
            <a:pPr marL="16909" algn="r">
              <a:lnSpc>
                <a:spcPts val="1664"/>
              </a:lnSpc>
            </a:pPr>
            <a:endParaRPr sz="1598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752FDB-22AA-854E-97F0-E70F3AC31CF6}"/>
              </a:ext>
            </a:extLst>
          </p:cNvPr>
          <p:cNvSpPr/>
          <p:nvPr/>
        </p:nvSpPr>
        <p:spPr>
          <a:xfrm>
            <a:off x="4372416" y="4456788"/>
            <a:ext cx="6096000" cy="36792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r>
              <a:rPr lang="ru-RU" b="1" spc="-73" dirty="0">
                <a:latin typeface="Bebas Neue Book" pitchFamily="2" charset="0"/>
                <a:ea typeface="Roboto" panose="02000000000000000000" pitchFamily="2" charset="0"/>
              </a:rPr>
              <a:t>ПОДЗАГОЛОВОК</a:t>
            </a:r>
            <a:endParaRPr lang="en-RU" dirty="0">
              <a:latin typeface="Roboto" panose="020000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9ACAEB-593E-124F-AF8C-4239B5615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1C1A5-7DC7-7846-A21B-5CCF9D936B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30</a:t>
            </a:fld>
            <a:endParaRPr lang="ru-RU" dirty="0"/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A7DBAD92-87CC-A348-B949-9005E9031D83}"/>
              </a:ext>
            </a:extLst>
          </p:cNvPr>
          <p:cNvSpPr txBox="1">
            <a:spLocks/>
          </p:cNvSpPr>
          <p:nvPr/>
        </p:nvSpPr>
        <p:spPr>
          <a:xfrm>
            <a:off x="561358" y="371715"/>
            <a:ext cx="9039842" cy="516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/>
              <a:t>ПИКТОГРАММЫ</a:t>
            </a:r>
            <a:endParaRPr lang="en-RU" b="1" kern="0" dirty="0"/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2D8745F7-3EED-524F-821F-63649239177F}"/>
              </a:ext>
            </a:extLst>
          </p:cNvPr>
          <p:cNvSpPr/>
          <p:nvPr/>
        </p:nvSpPr>
        <p:spPr>
          <a:xfrm>
            <a:off x="0" y="371715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A6517650-F6D8-2740-99EA-F54E1072C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9279" y="2183561"/>
            <a:ext cx="413023" cy="41302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48ED8AFE-10AD-3140-BD58-139C58A1A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89139" y="2183561"/>
            <a:ext cx="413023" cy="413023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EC71F2AA-29A6-6643-95E2-68B2E5D0C1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8999" y="2183561"/>
            <a:ext cx="413023" cy="413023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6FF99305-8F55-6545-A151-63B0E545C1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8859" y="2183561"/>
            <a:ext cx="413023" cy="413023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8305EA8C-0B73-E641-81EA-97481A76A3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69699" y="2183561"/>
            <a:ext cx="413023" cy="413023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B45D4A04-07BF-7443-A262-B8C38B34DD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29419" y="2183561"/>
            <a:ext cx="413023" cy="413023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B956C44F-A8DA-534A-812D-D77B19241B3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49559" y="2183561"/>
            <a:ext cx="413023" cy="413023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CD1272B4-4597-5C40-B6AF-67BFA90249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89839" y="2183561"/>
            <a:ext cx="413023" cy="413023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DD90A892-C1AB-5341-9010-91099055FFF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809979" y="2183561"/>
            <a:ext cx="413023" cy="413023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9DA298BC-C3C5-B348-B12B-6FE93C6CCDA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930119" y="2183561"/>
            <a:ext cx="413023" cy="413023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4C697C4E-5636-2A45-BCD7-44206B380CD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1471" y="2856550"/>
            <a:ext cx="387798" cy="387798"/>
          </a:xfrm>
          <a:prstGeom prst="rect">
            <a:avLst/>
          </a:prstGeom>
        </p:spPr>
      </p:pic>
      <p:pic>
        <p:nvPicPr>
          <p:cNvPr id="185" name="Graphic 184">
            <a:extLst>
              <a:ext uri="{FF2B5EF4-FFF2-40B4-BE49-F238E27FC236}">
                <a16:creationId xmlns:a16="http://schemas.microsoft.com/office/drawing/2014/main" id="{2D020CD9-0272-DE41-9B76-B42F0C08338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981611" y="2856550"/>
            <a:ext cx="387798" cy="387798"/>
          </a:xfrm>
          <a:prstGeom prst="rect">
            <a:avLst/>
          </a:prstGeom>
        </p:spPr>
      </p:pic>
      <p:pic>
        <p:nvPicPr>
          <p:cNvPr id="186" name="Graphic 185">
            <a:extLst>
              <a:ext uri="{FF2B5EF4-FFF2-40B4-BE49-F238E27FC236}">
                <a16:creationId xmlns:a16="http://schemas.microsoft.com/office/drawing/2014/main" id="{929609AD-02AB-A746-912B-624817E14F9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81611" y="3597632"/>
            <a:ext cx="387798" cy="387798"/>
          </a:xfrm>
          <a:prstGeom prst="rect">
            <a:avLst/>
          </a:prstGeom>
        </p:spPr>
      </p:pic>
      <p:pic>
        <p:nvPicPr>
          <p:cNvPr id="187" name="Graphic 186">
            <a:extLst>
              <a:ext uri="{FF2B5EF4-FFF2-40B4-BE49-F238E27FC236}">
                <a16:creationId xmlns:a16="http://schemas.microsoft.com/office/drawing/2014/main" id="{5AC0A626-8A28-6843-AB3C-E6BAC59C65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61471" y="3597632"/>
            <a:ext cx="387798" cy="387798"/>
          </a:xfrm>
          <a:prstGeom prst="rect">
            <a:avLst/>
          </a:prstGeom>
        </p:spPr>
      </p:pic>
      <p:pic>
        <p:nvPicPr>
          <p:cNvPr id="188" name="Graphic 187">
            <a:extLst>
              <a:ext uri="{FF2B5EF4-FFF2-40B4-BE49-F238E27FC236}">
                <a16:creationId xmlns:a16="http://schemas.microsoft.com/office/drawing/2014/main" id="{E382DC1D-298A-1645-BF13-71C238E974B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942731" y="2856550"/>
            <a:ext cx="387798" cy="387798"/>
          </a:xfrm>
          <a:prstGeom prst="rect">
            <a:avLst/>
          </a:prstGeom>
        </p:spPr>
      </p:pic>
      <p:pic>
        <p:nvPicPr>
          <p:cNvPr id="189" name="Graphic 188">
            <a:extLst>
              <a:ext uri="{FF2B5EF4-FFF2-40B4-BE49-F238E27FC236}">
                <a16:creationId xmlns:a16="http://schemas.microsoft.com/office/drawing/2014/main" id="{AD2AD214-0508-E247-9015-97CB1F7E8F7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822591" y="2856550"/>
            <a:ext cx="387798" cy="387798"/>
          </a:xfrm>
          <a:prstGeom prst="rect">
            <a:avLst/>
          </a:prstGeom>
        </p:spPr>
      </p:pic>
      <p:pic>
        <p:nvPicPr>
          <p:cNvPr id="190" name="Graphic 189">
            <a:extLst>
              <a:ext uri="{FF2B5EF4-FFF2-40B4-BE49-F238E27FC236}">
                <a16:creationId xmlns:a16="http://schemas.microsoft.com/office/drawing/2014/main" id="{B96D0771-E50E-A84A-9641-EF909295F69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721841" y="2875940"/>
            <a:ext cx="349018" cy="349018"/>
          </a:xfrm>
          <a:prstGeom prst="rect">
            <a:avLst/>
          </a:prstGeom>
        </p:spPr>
      </p:pic>
      <p:pic>
        <p:nvPicPr>
          <p:cNvPr id="191" name="Graphic 190">
            <a:extLst>
              <a:ext uri="{FF2B5EF4-FFF2-40B4-BE49-F238E27FC236}">
                <a16:creationId xmlns:a16="http://schemas.microsoft.com/office/drawing/2014/main" id="{5A4948CA-CBB2-0641-BC8A-1E392FF627F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481561" y="2875940"/>
            <a:ext cx="349018" cy="349018"/>
          </a:xfrm>
          <a:prstGeom prst="rect">
            <a:avLst/>
          </a:prstGeom>
        </p:spPr>
      </p:pic>
      <p:pic>
        <p:nvPicPr>
          <p:cNvPr id="192" name="Graphic 191">
            <a:extLst>
              <a:ext uri="{FF2B5EF4-FFF2-40B4-BE49-F238E27FC236}">
                <a16:creationId xmlns:a16="http://schemas.microsoft.com/office/drawing/2014/main" id="{01620995-1C55-3049-81A1-9E50B9805C9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7601701" y="2875940"/>
            <a:ext cx="349018" cy="349018"/>
          </a:xfrm>
          <a:prstGeom prst="rect">
            <a:avLst/>
          </a:prstGeom>
        </p:spPr>
      </p:pic>
      <p:pic>
        <p:nvPicPr>
          <p:cNvPr id="193" name="Graphic 192">
            <a:extLst>
              <a:ext uri="{FF2B5EF4-FFF2-40B4-BE49-F238E27FC236}">
                <a16:creationId xmlns:a16="http://schemas.microsoft.com/office/drawing/2014/main" id="{2DA145EE-C015-E140-9959-CADADEE14F4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354958" y="2869477"/>
            <a:ext cx="361945" cy="361945"/>
          </a:xfrm>
          <a:prstGeom prst="rect">
            <a:avLst/>
          </a:prstGeom>
        </p:spPr>
      </p:pic>
      <p:pic>
        <p:nvPicPr>
          <p:cNvPr id="194" name="Graphic 193">
            <a:extLst>
              <a:ext uri="{FF2B5EF4-FFF2-40B4-BE49-F238E27FC236}">
                <a16:creationId xmlns:a16="http://schemas.microsoft.com/office/drawing/2014/main" id="{A51608E9-9602-B84F-A805-3DED544E418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4221891" y="2856550"/>
            <a:ext cx="387798" cy="387798"/>
          </a:xfrm>
          <a:prstGeom prst="rect">
            <a:avLst/>
          </a:prstGeom>
        </p:spPr>
      </p:pic>
      <p:pic>
        <p:nvPicPr>
          <p:cNvPr id="195" name="Graphic 194">
            <a:extLst>
              <a:ext uri="{FF2B5EF4-FFF2-40B4-BE49-F238E27FC236}">
                <a16:creationId xmlns:a16="http://schemas.microsoft.com/office/drawing/2014/main" id="{4AC7055A-F39B-6347-806C-2E5BA228672E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3101751" y="2856550"/>
            <a:ext cx="387798" cy="387798"/>
          </a:xfrm>
          <a:prstGeom prst="rect">
            <a:avLst/>
          </a:prstGeom>
        </p:spPr>
      </p:pic>
      <p:pic>
        <p:nvPicPr>
          <p:cNvPr id="196" name="Graphic 195">
            <a:extLst>
              <a:ext uri="{FF2B5EF4-FFF2-40B4-BE49-F238E27FC236}">
                <a16:creationId xmlns:a16="http://schemas.microsoft.com/office/drawing/2014/main" id="{1D7763F8-D5BC-8F4A-A658-C01346606DC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462171" y="3597632"/>
            <a:ext cx="387798" cy="387798"/>
          </a:xfrm>
          <a:prstGeom prst="rect">
            <a:avLst/>
          </a:prstGeom>
        </p:spPr>
      </p:pic>
      <p:pic>
        <p:nvPicPr>
          <p:cNvPr id="197" name="Graphic 196">
            <a:extLst>
              <a:ext uri="{FF2B5EF4-FFF2-40B4-BE49-F238E27FC236}">
                <a16:creationId xmlns:a16="http://schemas.microsoft.com/office/drawing/2014/main" id="{9D2DFAF3-147C-6844-8691-95AB8803AB0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5342031" y="3597632"/>
            <a:ext cx="387798" cy="387798"/>
          </a:xfrm>
          <a:prstGeom prst="rect">
            <a:avLst/>
          </a:prstGeom>
        </p:spPr>
      </p:pic>
      <p:pic>
        <p:nvPicPr>
          <p:cNvPr id="198" name="Graphic 197">
            <a:extLst>
              <a:ext uri="{FF2B5EF4-FFF2-40B4-BE49-F238E27FC236}">
                <a16:creationId xmlns:a16="http://schemas.microsoft.com/office/drawing/2014/main" id="{A8E4806C-81FC-F343-97C2-78EB9EEA47B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7582311" y="3597632"/>
            <a:ext cx="387798" cy="387798"/>
          </a:xfrm>
          <a:prstGeom prst="rect">
            <a:avLst/>
          </a:prstGeom>
        </p:spPr>
      </p:pic>
      <p:pic>
        <p:nvPicPr>
          <p:cNvPr id="199" name="Graphic 198">
            <a:extLst>
              <a:ext uri="{FF2B5EF4-FFF2-40B4-BE49-F238E27FC236}">
                <a16:creationId xmlns:a16="http://schemas.microsoft.com/office/drawing/2014/main" id="{88E0D580-59E3-1345-9F30-71893509E6E5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822591" y="3597632"/>
            <a:ext cx="387798" cy="387798"/>
          </a:xfrm>
          <a:prstGeom prst="rect">
            <a:avLst/>
          </a:prstGeom>
        </p:spPr>
      </p:pic>
      <p:pic>
        <p:nvPicPr>
          <p:cNvPr id="200" name="Graphic 199">
            <a:extLst>
              <a:ext uri="{FF2B5EF4-FFF2-40B4-BE49-F238E27FC236}">
                <a16:creationId xmlns:a16="http://schemas.microsoft.com/office/drawing/2014/main" id="{A6CCBF38-0AEA-E74E-833F-A58383B2131F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8702451" y="3597632"/>
            <a:ext cx="387798" cy="387798"/>
          </a:xfrm>
          <a:prstGeom prst="rect">
            <a:avLst/>
          </a:prstGeom>
        </p:spPr>
      </p:pic>
      <p:pic>
        <p:nvPicPr>
          <p:cNvPr id="201" name="Graphic 200">
            <a:extLst>
              <a:ext uri="{FF2B5EF4-FFF2-40B4-BE49-F238E27FC236}">
                <a16:creationId xmlns:a16="http://schemas.microsoft.com/office/drawing/2014/main" id="{AB8F6B66-5BAA-884A-B41E-4EE05F8D5FC2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3101751" y="3597632"/>
            <a:ext cx="387798" cy="387798"/>
          </a:xfrm>
          <a:prstGeom prst="rect">
            <a:avLst/>
          </a:prstGeom>
        </p:spPr>
      </p:pic>
      <p:pic>
        <p:nvPicPr>
          <p:cNvPr id="202" name="Graphic 201">
            <a:extLst>
              <a:ext uri="{FF2B5EF4-FFF2-40B4-BE49-F238E27FC236}">
                <a16:creationId xmlns:a16="http://schemas.microsoft.com/office/drawing/2014/main" id="{DF285F23-45DF-2041-B0AF-4059A437D7AD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4221891" y="3597632"/>
            <a:ext cx="387798" cy="387798"/>
          </a:xfrm>
          <a:prstGeom prst="rect">
            <a:avLst/>
          </a:prstGeom>
        </p:spPr>
      </p:pic>
      <p:pic>
        <p:nvPicPr>
          <p:cNvPr id="203" name="Graphic 202">
            <a:extLst>
              <a:ext uri="{FF2B5EF4-FFF2-40B4-BE49-F238E27FC236}">
                <a16:creationId xmlns:a16="http://schemas.microsoft.com/office/drawing/2014/main" id="{84ACE1A8-FC03-DE4E-BFFD-4F02190DD299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5339635" y="4333106"/>
            <a:ext cx="392590" cy="392590"/>
          </a:xfrm>
          <a:prstGeom prst="rect">
            <a:avLst/>
          </a:prstGeom>
        </p:spPr>
      </p:pic>
      <p:pic>
        <p:nvPicPr>
          <p:cNvPr id="204" name="Graphic 203">
            <a:extLst>
              <a:ext uri="{FF2B5EF4-FFF2-40B4-BE49-F238E27FC236}">
                <a16:creationId xmlns:a16="http://schemas.microsoft.com/office/drawing/2014/main" id="{EDAE85AA-9E1B-9E4B-864E-FD3D34198355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219495" y="4333106"/>
            <a:ext cx="392590" cy="392590"/>
          </a:xfrm>
          <a:prstGeom prst="rect">
            <a:avLst/>
          </a:prstGeom>
        </p:spPr>
      </p:pic>
      <p:pic>
        <p:nvPicPr>
          <p:cNvPr id="205" name="Graphic 204">
            <a:extLst>
              <a:ext uri="{FF2B5EF4-FFF2-40B4-BE49-F238E27FC236}">
                <a16:creationId xmlns:a16="http://schemas.microsoft.com/office/drawing/2014/main" id="{19878CB2-0A2A-724F-94CA-5B49FD7A5389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6476133" y="4349464"/>
            <a:ext cx="359874" cy="359874"/>
          </a:xfrm>
          <a:prstGeom prst="rect">
            <a:avLst/>
          </a:prstGeom>
        </p:spPr>
      </p:pic>
      <p:pic>
        <p:nvPicPr>
          <p:cNvPr id="206" name="Graphic 205">
            <a:extLst>
              <a:ext uri="{FF2B5EF4-FFF2-40B4-BE49-F238E27FC236}">
                <a16:creationId xmlns:a16="http://schemas.microsoft.com/office/drawing/2014/main" id="{C94AD269-BAD5-684F-B429-F4595BFCEC3D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7596273" y="4349464"/>
            <a:ext cx="359874" cy="359874"/>
          </a:xfrm>
          <a:prstGeom prst="rect">
            <a:avLst/>
          </a:prstGeom>
        </p:spPr>
      </p:pic>
      <p:pic>
        <p:nvPicPr>
          <p:cNvPr id="207" name="Graphic 206">
            <a:extLst>
              <a:ext uri="{FF2B5EF4-FFF2-40B4-BE49-F238E27FC236}">
                <a16:creationId xmlns:a16="http://schemas.microsoft.com/office/drawing/2014/main" id="{C1F66B75-CDEB-304E-ACA6-F7BB4D0F98C2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101751" y="4335502"/>
            <a:ext cx="387798" cy="387798"/>
          </a:xfrm>
          <a:prstGeom prst="rect">
            <a:avLst/>
          </a:prstGeom>
        </p:spPr>
      </p:pic>
      <p:pic>
        <p:nvPicPr>
          <p:cNvPr id="208" name="Graphic 207">
            <a:extLst>
              <a:ext uri="{FF2B5EF4-FFF2-40B4-BE49-F238E27FC236}">
                <a16:creationId xmlns:a16="http://schemas.microsoft.com/office/drawing/2014/main" id="{0603954A-2120-6343-A274-B7923408DC3B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981611" y="4335502"/>
            <a:ext cx="387798" cy="387798"/>
          </a:xfrm>
          <a:prstGeom prst="rect">
            <a:avLst/>
          </a:prstGeom>
        </p:spPr>
      </p:pic>
      <p:pic>
        <p:nvPicPr>
          <p:cNvPr id="209" name="Graphic 208">
            <a:extLst>
              <a:ext uri="{FF2B5EF4-FFF2-40B4-BE49-F238E27FC236}">
                <a16:creationId xmlns:a16="http://schemas.microsoft.com/office/drawing/2014/main" id="{9C407457-C908-0E4A-A6A1-E442B28B584D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861471" y="4335502"/>
            <a:ext cx="387798" cy="387798"/>
          </a:xfrm>
          <a:prstGeom prst="rect">
            <a:avLst/>
          </a:prstGeom>
        </p:spPr>
      </p:pic>
      <p:pic>
        <p:nvPicPr>
          <p:cNvPr id="210" name="Graphic 209">
            <a:extLst>
              <a:ext uri="{FF2B5EF4-FFF2-40B4-BE49-F238E27FC236}">
                <a16:creationId xmlns:a16="http://schemas.microsoft.com/office/drawing/2014/main" id="{F4765CF2-F24B-FE4E-BAC7-84B80FCFEB6A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0942731" y="3597632"/>
            <a:ext cx="387798" cy="387798"/>
          </a:xfrm>
          <a:prstGeom prst="rect">
            <a:avLst/>
          </a:prstGeom>
        </p:spPr>
      </p:pic>
      <p:pic>
        <p:nvPicPr>
          <p:cNvPr id="211" name="Graphic 210">
            <a:extLst>
              <a:ext uri="{FF2B5EF4-FFF2-40B4-BE49-F238E27FC236}">
                <a16:creationId xmlns:a16="http://schemas.microsoft.com/office/drawing/2014/main" id="{6E2B8308-E1B5-9F46-AA13-EC2A50D73495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9845213" y="4358124"/>
            <a:ext cx="342555" cy="342555"/>
          </a:xfrm>
          <a:prstGeom prst="rect">
            <a:avLst/>
          </a:prstGeom>
        </p:spPr>
      </p:pic>
      <p:pic>
        <p:nvPicPr>
          <p:cNvPr id="212" name="Graphic 211">
            <a:extLst>
              <a:ext uri="{FF2B5EF4-FFF2-40B4-BE49-F238E27FC236}">
                <a16:creationId xmlns:a16="http://schemas.microsoft.com/office/drawing/2014/main" id="{0D7AAE80-8A1A-ED4B-9ABC-AA26836C9307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0942275" y="4335046"/>
            <a:ext cx="388711" cy="388711"/>
          </a:xfrm>
          <a:prstGeom prst="rect">
            <a:avLst/>
          </a:prstGeom>
        </p:spPr>
      </p:pic>
      <p:pic>
        <p:nvPicPr>
          <p:cNvPr id="213" name="Graphic 212">
            <a:extLst>
              <a:ext uri="{FF2B5EF4-FFF2-40B4-BE49-F238E27FC236}">
                <a16:creationId xmlns:a16="http://schemas.microsoft.com/office/drawing/2014/main" id="{A1A4223C-3760-C849-A1E9-2FD48248D3B6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71068" y="5082969"/>
            <a:ext cx="368605" cy="368605"/>
          </a:xfrm>
          <a:prstGeom prst="rect">
            <a:avLst/>
          </a:prstGeom>
        </p:spPr>
      </p:pic>
      <p:pic>
        <p:nvPicPr>
          <p:cNvPr id="214" name="Graphic 213">
            <a:extLst>
              <a:ext uri="{FF2B5EF4-FFF2-40B4-BE49-F238E27FC236}">
                <a16:creationId xmlns:a16="http://schemas.microsoft.com/office/drawing/2014/main" id="{1433140B-059B-D943-BB10-174432F0A8B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4221891" y="5073372"/>
            <a:ext cx="387798" cy="387798"/>
          </a:xfrm>
          <a:prstGeom prst="rect">
            <a:avLst/>
          </a:prstGeom>
        </p:spPr>
      </p:pic>
      <p:pic>
        <p:nvPicPr>
          <p:cNvPr id="215" name="Graphic 214">
            <a:extLst>
              <a:ext uri="{FF2B5EF4-FFF2-40B4-BE49-F238E27FC236}">
                <a16:creationId xmlns:a16="http://schemas.microsoft.com/office/drawing/2014/main" id="{5B4F3317-D39B-5847-9A9D-51B4182D0E61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3104983" y="5076604"/>
            <a:ext cx="381335" cy="381335"/>
          </a:xfrm>
          <a:prstGeom prst="rect">
            <a:avLst/>
          </a:prstGeom>
        </p:spPr>
      </p:pic>
      <p:pic>
        <p:nvPicPr>
          <p:cNvPr id="216" name="Graphic 215">
            <a:extLst>
              <a:ext uri="{FF2B5EF4-FFF2-40B4-BE49-F238E27FC236}">
                <a16:creationId xmlns:a16="http://schemas.microsoft.com/office/drawing/2014/main" id="{AFB2B289-1EA4-624C-811F-8944D5542E2D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988075" y="5079836"/>
            <a:ext cx="374871" cy="374871"/>
          </a:xfrm>
          <a:prstGeom prst="rect">
            <a:avLst/>
          </a:prstGeom>
        </p:spPr>
      </p:pic>
      <p:pic>
        <p:nvPicPr>
          <p:cNvPr id="217" name="Graphic 216">
            <a:extLst>
              <a:ext uri="{FF2B5EF4-FFF2-40B4-BE49-F238E27FC236}">
                <a16:creationId xmlns:a16="http://schemas.microsoft.com/office/drawing/2014/main" id="{8CD9CF60-B19B-3646-86DB-F36B6584808B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8725073" y="4358124"/>
            <a:ext cx="342555" cy="342555"/>
          </a:xfrm>
          <a:prstGeom prst="rect">
            <a:avLst/>
          </a:prstGeom>
        </p:spPr>
      </p:pic>
      <p:pic>
        <p:nvPicPr>
          <p:cNvPr id="218" name="Graphic 217">
            <a:extLst>
              <a:ext uri="{FF2B5EF4-FFF2-40B4-BE49-F238E27FC236}">
                <a16:creationId xmlns:a16="http://schemas.microsoft.com/office/drawing/2014/main" id="{D37F7E11-4E61-FA40-AACD-CE3E4D938D4D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5358189" y="5089530"/>
            <a:ext cx="355482" cy="355482"/>
          </a:xfrm>
          <a:prstGeom prst="rect">
            <a:avLst/>
          </a:prstGeom>
        </p:spPr>
      </p:pic>
      <p:pic>
        <p:nvPicPr>
          <p:cNvPr id="219" name="Graphic 218">
            <a:extLst>
              <a:ext uri="{FF2B5EF4-FFF2-40B4-BE49-F238E27FC236}">
                <a16:creationId xmlns:a16="http://schemas.microsoft.com/office/drawing/2014/main" id="{7261BDF5-0D82-1049-837B-21FE44B51A18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6465403" y="5076604"/>
            <a:ext cx="381335" cy="381335"/>
          </a:xfrm>
          <a:prstGeom prst="rect">
            <a:avLst/>
          </a:prstGeom>
        </p:spPr>
      </p:pic>
      <p:pic>
        <p:nvPicPr>
          <p:cNvPr id="220" name="Graphic 219">
            <a:extLst>
              <a:ext uri="{FF2B5EF4-FFF2-40B4-BE49-F238E27FC236}">
                <a16:creationId xmlns:a16="http://schemas.microsoft.com/office/drawing/2014/main" id="{5235FAA2-851E-7F43-B168-72DA46794EE9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7582311" y="5073372"/>
            <a:ext cx="387798" cy="387798"/>
          </a:xfrm>
          <a:prstGeom prst="rect">
            <a:avLst/>
          </a:prstGeom>
        </p:spPr>
      </p:pic>
      <p:pic>
        <p:nvPicPr>
          <p:cNvPr id="231" name="Graphic 230">
            <a:extLst>
              <a:ext uri="{FF2B5EF4-FFF2-40B4-BE49-F238E27FC236}">
                <a16:creationId xmlns:a16="http://schemas.microsoft.com/office/drawing/2014/main" id="{A05CF276-B8F0-DF43-B1D5-F64F54263468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0958889" y="5089530"/>
            <a:ext cx="355482" cy="355482"/>
          </a:xfrm>
          <a:prstGeom prst="rect">
            <a:avLst/>
          </a:prstGeom>
        </p:spPr>
      </p:pic>
      <p:pic>
        <p:nvPicPr>
          <p:cNvPr id="232" name="Graphic 231">
            <a:extLst>
              <a:ext uri="{FF2B5EF4-FFF2-40B4-BE49-F238E27FC236}">
                <a16:creationId xmlns:a16="http://schemas.microsoft.com/office/drawing/2014/main" id="{5EB532DD-769F-DE48-9050-EF86CD424218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7588775" y="5817706"/>
            <a:ext cx="374871" cy="374871"/>
          </a:xfrm>
          <a:prstGeom prst="rect">
            <a:avLst/>
          </a:prstGeom>
        </p:spPr>
      </p:pic>
      <p:pic>
        <p:nvPicPr>
          <p:cNvPr id="233" name="Graphic 232">
            <a:extLst>
              <a:ext uri="{FF2B5EF4-FFF2-40B4-BE49-F238E27FC236}">
                <a16:creationId xmlns:a16="http://schemas.microsoft.com/office/drawing/2014/main" id="{C56B6875-855E-F045-AF2E-D97253CB1339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715378" y="5086299"/>
            <a:ext cx="361945" cy="361945"/>
          </a:xfrm>
          <a:prstGeom prst="rect">
            <a:avLst/>
          </a:prstGeom>
        </p:spPr>
      </p:pic>
      <p:pic>
        <p:nvPicPr>
          <p:cNvPr id="234" name="Graphic 233">
            <a:extLst>
              <a:ext uri="{FF2B5EF4-FFF2-40B4-BE49-F238E27FC236}">
                <a16:creationId xmlns:a16="http://schemas.microsoft.com/office/drawing/2014/main" id="{39E04F12-0731-124B-B854-5B033A770287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838749" y="5089530"/>
            <a:ext cx="355482" cy="355482"/>
          </a:xfrm>
          <a:prstGeom prst="rect">
            <a:avLst/>
          </a:prstGeom>
        </p:spPr>
      </p:pic>
      <p:pic>
        <p:nvPicPr>
          <p:cNvPr id="235" name="Graphic 234">
            <a:extLst>
              <a:ext uri="{FF2B5EF4-FFF2-40B4-BE49-F238E27FC236}">
                <a16:creationId xmlns:a16="http://schemas.microsoft.com/office/drawing/2014/main" id="{FA670D9C-1B04-B149-984D-1CAB5F0CCED8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832188" y="5820839"/>
            <a:ext cx="368605" cy="368605"/>
          </a:xfrm>
          <a:prstGeom prst="rect">
            <a:avLst/>
          </a:prstGeom>
        </p:spPr>
      </p:pic>
      <p:pic>
        <p:nvPicPr>
          <p:cNvPr id="236" name="Graphic 235">
            <a:extLst>
              <a:ext uri="{FF2B5EF4-FFF2-40B4-BE49-F238E27FC236}">
                <a16:creationId xmlns:a16="http://schemas.microsoft.com/office/drawing/2014/main" id="{B599EF1B-FD4D-8E42-AA11-F2ABDAC12517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0952328" y="5820839"/>
            <a:ext cx="368605" cy="368605"/>
          </a:xfrm>
          <a:prstGeom prst="rect">
            <a:avLst/>
          </a:prstGeom>
        </p:spPr>
      </p:pic>
      <p:pic>
        <p:nvPicPr>
          <p:cNvPr id="237" name="Graphic 236">
            <a:extLst>
              <a:ext uri="{FF2B5EF4-FFF2-40B4-BE49-F238E27FC236}">
                <a16:creationId xmlns:a16="http://schemas.microsoft.com/office/drawing/2014/main" id="{3BBCC0AF-46F3-294C-8DAF-881EC43E0AC2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5354958" y="5824169"/>
            <a:ext cx="361945" cy="361945"/>
          </a:xfrm>
          <a:prstGeom prst="rect">
            <a:avLst/>
          </a:prstGeom>
        </p:spPr>
      </p:pic>
      <p:pic>
        <p:nvPicPr>
          <p:cNvPr id="238" name="Graphic 237">
            <a:extLst>
              <a:ext uri="{FF2B5EF4-FFF2-40B4-BE49-F238E27FC236}">
                <a16:creationId xmlns:a16="http://schemas.microsoft.com/office/drawing/2014/main" id="{E13B5583-523F-E944-BF1D-850CAC2AFEE1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475098" y="5824169"/>
            <a:ext cx="361945" cy="361945"/>
          </a:xfrm>
          <a:prstGeom prst="rect">
            <a:avLst/>
          </a:prstGeom>
        </p:spPr>
      </p:pic>
      <p:pic>
        <p:nvPicPr>
          <p:cNvPr id="239" name="Graphic 238">
            <a:extLst>
              <a:ext uri="{FF2B5EF4-FFF2-40B4-BE49-F238E27FC236}">
                <a16:creationId xmlns:a16="http://schemas.microsoft.com/office/drawing/2014/main" id="{25F54132-1A2D-C146-AD94-3F5B0A716110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861471" y="5811242"/>
            <a:ext cx="387798" cy="387798"/>
          </a:xfrm>
          <a:prstGeom prst="rect">
            <a:avLst/>
          </a:prstGeom>
        </p:spPr>
      </p:pic>
      <p:pic>
        <p:nvPicPr>
          <p:cNvPr id="240" name="Graphic 239">
            <a:extLst>
              <a:ext uri="{FF2B5EF4-FFF2-40B4-BE49-F238E27FC236}">
                <a16:creationId xmlns:a16="http://schemas.microsoft.com/office/drawing/2014/main" id="{50BCDC89-97AD-B442-AEE6-C49810CC06FA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981611" y="5811242"/>
            <a:ext cx="387798" cy="387798"/>
          </a:xfrm>
          <a:prstGeom prst="rect">
            <a:avLst/>
          </a:prstGeom>
        </p:spPr>
      </p:pic>
      <p:pic>
        <p:nvPicPr>
          <p:cNvPr id="241" name="Graphic 240">
            <a:extLst>
              <a:ext uri="{FF2B5EF4-FFF2-40B4-BE49-F238E27FC236}">
                <a16:creationId xmlns:a16="http://schemas.microsoft.com/office/drawing/2014/main" id="{B2CBED83-C6C4-9343-9447-A7704DBFCFB3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8708915" y="5817706"/>
            <a:ext cx="374871" cy="374871"/>
          </a:xfrm>
          <a:prstGeom prst="rect">
            <a:avLst/>
          </a:prstGeom>
        </p:spPr>
      </p:pic>
      <p:pic>
        <p:nvPicPr>
          <p:cNvPr id="242" name="Graphic 241">
            <a:extLst>
              <a:ext uri="{FF2B5EF4-FFF2-40B4-BE49-F238E27FC236}">
                <a16:creationId xmlns:a16="http://schemas.microsoft.com/office/drawing/2014/main" id="{6129EC67-3076-C646-9190-34F4C5BA2F80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4221891" y="5811242"/>
            <a:ext cx="387798" cy="387798"/>
          </a:xfrm>
          <a:prstGeom prst="rect">
            <a:avLst/>
          </a:prstGeom>
        </p:spPr>
      </p:pic>
      <p:pic>
        <p:nvPicPr>
          <p:cNvPr id="243" name="Graphic 242">
            <a:extLst>
              <a:ext uri="{FF2B5EF4-FFF2-40B4-BE49-F238E27FC236}">
                <a16:creationId xmlns:a16="http://schemas.microsoft.com/office/drawing/2014/main" id="{B6340F88-3091-CF41-B745-63E80D1D560D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3101751" y="5811242"/>
            <a:ext cx="387798" cy="3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01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1C1A5-7DC7-7846-A21B-5CCF9D936B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31</a:t>
            </a:fld>
            <a:endParaRPr lang="ru-RU" dirty="0"/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A7DBAD92-87CC-A348-B949-9005E9031D83}"/>
              </a:ext>
            </a:extLst>
          </p:cNvPr>
          <p:cNvSpPr txBox="1">
            <a:spLocks/>
          </p:cNvSpPr>
          <p:nvPr/>
        </p:nvSpPr>
        <p:spPr>
          <a:xfrm>
            <a:off x="561358" y="371715"/>
            <a:ext cx="9039842" cy="516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/>
              <a:t>ПИКТОГРАММЫ</a:t>
            </a:r>
            <a:endParaRPr lang="en-RU" b="1" kern="0" dirty="0"/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2D8745F7-3EED-524F-821F-63649239177F}"/>
              </a:ext>
            </a:extLst>
          </p:cNvPr>
          <p:cNvSpPr/>
          <p:nvPr/>
        </p:nvSpPr>
        <p:spPr>
          <a:xfrm>
            <a:off x="0" y="371715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65" name="Graphic 64">
            <a:extLst>
              <a:ext uri="{FF2B5EF4-FFF2-40B4-BE49-F238E27FC236}">
                <a16:creationId xmlns:a16="http://schemas.microsoft.com/office/drawing/2014/main" id="{EEE39C97-0457-D746-8EE7-498C769F4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74383" y="2146390"/>
            <a:ext cx="381335" cy="381335"/>
          </a:xfrm>
          <a:prstGeom prst="rect">
            <a:avLst/>
          </a:prstGeom>
        </p:spPr>
      </p:pic>
      <p:pic>
        <p:nvPicPr>
          <p:cNvPr id="67" name="Graphic 66">
            <a:extLst>
              <a:ext uri="{FF2B5EF4-FFF2-40B4-BE49-F238E27FC236}">
                <a16:creationId xmlns:a16="http://schemas.microsoft.com/office/drawing/2014/main" id="{FCF5ADA6-DF1B-E74F-B35E-FD1F869E3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1141" y="2162548"/>
            <a:ext cx="349018" cy="349018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E97514BD-92E9-7F49-ACE3-EB5A757C43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15766" y="3606286"/>
            <a:ext cx="413023" cy="413023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98DB8A25-4262-5F48-A310-CA47EF935D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30119" y="2868416"/>
            <a:ext cx="413023" cy="413023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27A70627-12BE-774F-BFEE-B13063BBF0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89139" y="3606286"/>
            <a:ext cx="413023" cy="413023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FD40D17B-21DD-724F-9C99-0536981A9B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48859" y="3606286"/>
            <a:ext cx="413023" cy="413023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9FA7B2F9-4B7E-0640-A73F-93F555F461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958539" y="3606286"/>
            <a:ext cx="413023" cy="413023"/>
          </a:xfrm>
          <a:prstGeom prst="rect">
            <a:avLst/>
          </a:prstGeom>
        </p:spPr>
      </p:pic>
      <p:pic>
        <p:nvPicPr>
          <p:cNvPr id="74" name="Graphic 73">
            <a:extLst>
              <a:ext uri="{FF2B5EF4-FFF2-40B4-BE49-F238E27FC236}">
                <a16:creationId xmlns:a16="http://schemas.microsoft.com/office/drawing/2014/main" id="{749198B3-8946-2B41-A002-9378CF7FCD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61015" y="2142702"/>
            <a:ext cx="388711" cy="388711"/>
          </a:xfrm>
          <a:prstGeom prst="rect">
            <a:avLst/>
          </a:prstGeom>
        </p:spPr>
      </p:pic>
      <p:pic>
        <p:nvPicPr>
          <p:cNvPr id="75" name="Graphic 74">
            <a:extLst>
              <a:ext uri="{FF2B5EF4-FFF2-40B4-BE49-F238E27FC236}">
                <a16:creationId xmlns:a16="http://schemas.microsoft.com/office/drawing/2014/main" id="{6C4D2D3C-057C-624E-AB31-2E4A5C916F5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471768" y="2152755"/>
            <a:ext cx="368605" cy="36860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437D1995-8FC2-7942-B292-03FF512B8D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15398" y="2156105"/>
            <a:ext cx="361904" cy="361904"/>
          </a:xfrm>
          <a:prstGeom prst="rect">
            <a:avLst/>
          </a:prstGeom>
        </p:spPr>
      </p:pic>
      <p:pic>
        <p:nvPicPr>
          <p:cNvPr id="77" name="Graphic 76">
            <a:extLst>
              <a:ext uri="{FF2B5EF4-FFF2-40B4-BE49-F238E27FC236}">
                <a16:creationId xmlns:a16="http://schemas.microsoft.com/office/drawing/2014/main" id="{65F4E9A2-C695-684A-A306-59A47E40B6F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575153" y="2136000"/>
            <a:ext cx="402115" cy="402115"/>
          </a:xfrm>
          <a:prstGeom prst="rect">
            <a:avLst/>
          </a:prstGeom>
        </p:spPr>
      </p:pic>
      <p:pic>
        <p:nvPicPr>
          <p:cNvPr id="78" name="Graphic 77">
            <a:extLst>
              <a:ext uri="{FF2B5EF4-FFF2-40B4-BE49-F238E27FC236}">
                <a16:creationId xmlns:a16="http://schemas.microsoft.com/office/drawing/2014/main" id="{7393BF1A-D4E8-2349-8A32-32F3C3C7E72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9832188" y="2152755"/>
            <a:ext cx="368605" cy="368605"/>
          </a:xfrm>
          <a:prstGeom prst="rect">
            <a:avLst/>
          </a:prstGeom>
        </p:spPr>
      </p:pic>
      <p:pic>
        <p:nvPicPr>
          <p:cNvPr id="79" name="Graphic 78">
            <a:extLst>
              <a:ext uri="{FF2B5EF4-FFF2-40B4-BE49-F238E27FC236}">
                <a16:creationId xmlns:a16="http://schemas.microsoft.com/office/drawing/2014/main" id="{37828208-7C87-1043-914E-57782B73CA5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963993" y="2873870"/>
            <a:ext cx="402115" cy="402115"/>
          </a:xfrm>
          <a:prstGeom prst="rect">
            <a:avLst/>
          </a:prstGeom>
        </p:spPr>
      </p:pic>
      <p:pic>
        <p:nvPicPr>
          <p:cNvPr id="81" name="Graphic 80">
            <a:extLst>
              <a:ext uri="{FF2B5EF4-FFF2-40B4-BE49-F238E27FC236}">
                <a16:creationId xmlns:a16="http://schemas.microsoft.com/office/drawing/2014/main" id="{8F8FEC44-3B17-E744-809F-D3DA109134B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54313" y="2873870"/>
            <a:ext cx="402115" cy="402115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F9B362E6-6C0A-0A40-AEA6-A4D8EB44463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932222" y="2132649"/>
            <a:ext cx="408817" cy="408817"/>
          </a:xfrm>
          <a:prstGeom prst="rect">
            <a:avLst/>
          </a:prstGeom>
        </p:spPr>
      </p:pic>
      <p:pic>
        <p:nvPicPr>
          <p:cNvPr id="83" name="Graphic 82">
            <a:extLst>
              <a:ext uri="{FF2B5EF4-FFF2-40B4-BE49-F238E27FC236}">
                <a16:creationId xmlns:a16="http://schemas.microsoft.com/office/drawing/2014/main" id="{587EF480-7D93-2B40-ADC6-C36D4C9FB3C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3111348" y="2890625"/>
            <a:ext cx="368605" cy="368605"/>
          </a:xfrm>
          <a:prstGeom prst="rect">
            <a:avLst/>
          </a:prstGeom>
        </p:spPr>
      </p:pic>
      <p:pic>
        <p:nvPicPr>
          <p:cNvPr id="84" name="Graphic 83">
            <a:extLst>
              <a:ext uri="{FF2B5EF4-FFF2-40B4-BE49-F238E27FC236}">
                <a16:creationId xmlns:a16="http://schemas.microsoft.com/office/drawing/2014/main" id="{FDCE6AEE-7677-ED49-A9C8-FE26C38B8559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4227922" y="2880572"/>
            <a:ext cx="388711" cy="388711"/>
          </a:xfrm>
          <a:prstGeom prst="rect">
            <a:avLst/>
          </a:prstGeom>
        </p:spPr>
      </p:pic>
      <p:pic>
        <p:nvPicPr>
          <p:cNvPr id="85" name="Graphic 84">
            <a:extLst>
              <a:ext uri="{FF2B5EF4-FFF2-40B4-BE49-F238E27FC236}">
                <a16:creationId xmlns:a16="http://schemas.microsoft.com/office/drawing/2014/main" id="{6FD54342-25D2-C944-86D0-3C15F8C5287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342031" y="2881028"/>
            <a:ext cx="387798" cy="387798"/>
          </a:xfrm>
          <a:prstGeom prst="rect">
            <a:avLst/>
          </a:prstGeom>
        </p:spPr>
      </p:pic>
      <p:pic>
        <p:nvPicPr>
          <p:cNvPr id="86" name="Graphic 85">
            <a:extLst>
              <a:ext uri="{FF2B5EF4-FFF2-40B4-BE49-F238E27FC236}">
                <a16:creationId xmlns:a16="http://schemas.microsoft.com/office/drawing/2014/main" id="{59168590-6279-DD48-B472-0E40AACD951E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829055" y="2887492"/>
            <a:ext cx="374871" cy="374871"/>
          </a:xfrm>
          <a:prstGeom prst="rect">
            <a:avLst/>
          </a:prstGeom>
        </p:spPr>
      </p:pic>
      <p:pic>
        <p:nvPicPr>
          <p:cNvPr id="88" name="Graphic 87">
            <a:extLst>
              <a:ext uri="{FF2B5EF4-FFF2-40B4-BE49-F238E27FC236}">
                <a16:creationId xmlns:a16="http://schemas.microsoft.com/office/drawing/2014/main" id="{044D2E96-7D86-D14C-A9E8-93F08446781D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702451" y="2881028"/>
            <a:ext cx="387798" cy="387798"/>
          </a:xfrm>
          <a:prstGeom prst="rect">
            <a:avLst/>
          </a:prstGeom>
        </p:spPr>
      </p:pic>
      <p:pic>
        <p:nvPicPr>
          <p:cNvPr id="89" name="Graphic 88">
            <a:extLst>
              <a:ext uri="{FF2B5EF4-FFF2-40B4-BE49-F238E27FC236}">
                <a16:creationId xmlns:a16="http://schemas.microsoft.com/office/drawing/2014/main" id="{76C531F8-C618-7345-8276-1939D4259D06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7582311" y="2881028"/>
            <a:ext cx="387798" cy="387798"/>
          </a:xfrm>
          <a:prstGeom prst="rect">
            <a:avLst/>
          </a:prstGeom>
        </p:spPr>
      </p:pic>
      <p:pic>
        <p:nvPicPr>
          <p:cNvPr id="90" name="Graphic 89">
            <a:extLst>
              <a:ext uri="{FF2B5EF4-FFF2-40B4-BE49-F238E27FC236}">
                <a16:creationId xmlns:a16="http://schemas.microsoft.com/office/drawing/2014/main" id="{B9BA37B1-D5CC-5D45-9E92-C807D5D8132C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462171" y="2881028"/>
            <a:ext cx="387798" cy="387798"/>
          </a:xfrm>
          <a:prstGeom prst="rect">
            <a:avLst/>
          </a:prstGeom>
        </p:spPr>
      </p:pic>
      <p:pic>
        <p:nvPicPr>
          <p:cNvPr id="91" name="Graphic 90">
            <a:extLst>
              <a:ext uri="{FF2B5EF4-FFF2-40B4-BE49-F238E27FC236}">
                <a16:creationId xmlns:a16="http://schemas.microsoft.com/office/drawing/2014/main" id="{CEDBA32C-0BF8-E64A-AD1A-39426D67D02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342031" y="2143158"/>
            <a:ext cx="387798" cy="387798"/>
          </a:xfrm>
          <a:prstGeom prst="rect">
            <a:avLst/>
          </a:prstGeom>
        </p:spPr>
      </p:pic>
      <p:pic>
        <p:nvPicPr>
          <p:cNvPr id="92" name="Graphic 91">
            <a:extLst>
              <a:ext uri="{FF2B5EF4-FFF2-40B4-BE49-F238E27FC236}">
                <a16:creationId xmlns:a16="http://schemas.microsoft.com/office/drawing/2014/main" id="{2BBE667C-4C94-8F47-8624-964A9E7FB22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4228378" y="2143158"/>
            <a:ext cx="387798" cy="387798"/>
          </a:xfrm>
          <a:prstGeom prst="rect">
            <a:avLst/>
          </a:prstGeom>
        </p:spPr>
      </p:pic>
      <p:pic>
        <p:nvPicPr>
          <p:cNvPr id="96" name="Graphic 95">
            <a:extLst>
              <a:ext uri="{FF2B5EF4-FFF2-40B4-BE49-F238E27FC236}">
                <a16:creationId xmlns:a16="http://schemas.microsoft.com/office/drawing/2014/main" id="{470743E3-6222-BE48-9F54-E7F1060DFBE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942275" y="3618442"/>
            <a:ext cx="388711" cy="388711"/>
          </a:xfrm>
          <a:prstGeom prst="rect">
            <a:avLst/>
          </a:prstGeom>
        </p:spPr>
      </p:pic>
      <p:pic>
        <p:nvPicPr>
          <p:cNvPr id="98" name="Graphic 97">
            <a:extLst>
              <a:ext uri="{FF2B5EF4-FFF2-40B4-BE49-F238E27FC236}">
                <a16:creationId xmlns:a16="http://schemas.microsoft.com/office/drawing/2014/main" id="{386ACD44-1F33-1046-94D4-4300009DA45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829055" y="3625362"/>
            <a:ext cx="374871" cy="374871"/>
          </a:xfrm>
          <a:prstGeom prst="rect">
            <a:avLst/>
          </a:prstGeom>
        </p:spPr>
      </p:pic>
      <p:pic>
        <p:nvPicPr>
          <p:cNvPr id="99" name="Graphic 98">
            <a:extLst>
              <a:ext uri="{FF2B5EF4-FFF2-40B4-BE49-F238E27FC236}">
                <a16:creationId xmlns:a16="http://schemas.microsoft.com/office/drawing/2014/main" id="{44A04EF5-2274-4640-AFAA-ADE8B41BADE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9825823" y="5822237"/>
            <a:ext cx="381335" cy="381335"/>
          </a:xfrm>
          <a:prstGeom prst="rect">
            <a:avLst/>
          </a:prstGeom>
        </p:spPr>
      </p:pic>
      <p:pic>
        <p:nvPicPr>
          <p:cNvPr id="100" name="Graphic 99">
            <a:extLst>
              <a:ext uri="{FF2B5EF4-FFF2-40B4-BE49-F238E27FC236}">
                <a16:creationId xmlns:a16="http://schemas.microsoft.com/office/drawing/2014/main" id="{A3BFC326-0C92-5B45-BE2C-861A0A3A94A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0949195" y="5825469"/>
            <a:ext cx="374871" cy="374871"/>
          </a:xfrm>
          <a:prstGeom prst="rect">
            <a:avLst/>
          </a:prstGeom>
        </p:spPr>
      </p:pic>
      <p:pic>
        <p:nvPicPr>
          <p:cNvPr id="103" name="Graphic 102">
            <a:extLst>
              <a:ext uri="{FF2B5EF4-FFF2-40B4-BE49-F238E27FC236}">
                <a16:creationId xmlns:a16="http://schemas.microsoft.com/office/drawing/2014/main" id="{5BCC14A8-8180-D345-ABF3-56935EB6A7F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5361680" y="3638547"/>
            <a:ext cx="348500" cy="348500"/>
          </a:xfrm>
          <a:prstGeom prst="rect">
            <a:avLst/>
          </a:prstGeom>
        </p:spPr>
      </p:pic>
      <p:pic>
        <p:nvPicPr>
          <p:cNvPr id="104" name="Graphic 103">
            <a:extLst>
              <a:ext uri="{FF2B5EF4-FFF2-40B4-BE49-F238E27FC236}">
                <a16:creationId xmlns:a16="http://schemas.microsoft.com/office/drawing/2014/main" id="{C14D87EC-FEB1-B741-ACBE-CC35563326F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6455013" y="3611740"/>
            <a:ext cx="402115" cy="402115"/>
          </a:xfrm>
          <a:prstGeom prst="rect">
            <a:avLst/>
          </a:prstGeom>
        </p:spPr>
      </p:pic>
      <p:pic>
        <p:nvPicPr>
          <p:cNvPr id="105" name="Graphic 104">
            <a:extLst>
              <a:ext uri="{FF2B5EF4-FFF2-40B4-BE49-F238E27FC236}">
                <a16:creationId xmlns:a16="http://schemas.microsoft.com/office/drawing/2014/main" id="{2D0C83D1-F4D5-D840-866C-596A37819A80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695293" y="3611740"/>
            <a:ext cx="402115" cy="402115"/>
          </a:xfrm>
          <a:prstGeom prst="rect">
            <a:avLst/>
          </a:prstGeom>
        </p:spPr>
      </p:pic>
      <p:pic>
        <p:nvPicPr>
          <p:cNvPr id="106" name="Graphic 105">
            <a:extLst>
              <a:ext uri="{FF2B5EF4-FFF2-40B4-BE49-F238E27FC236}">
                <a16:creationId xmlns:a16="http://schemas.microsoft.com/office/drawing/2014/main" id="{6320969A-6F03-9048-A15E-8CEBB7D3201E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7575153" y="3611740"/>
            <a:ext cx="402115" cy="402115"/>
          </a:xfrm>
          <a:prstGeom prst="rect">
            <a:avLst/>
          </a:prstGeom>
        </p:spPr>
      </p:pic>
      <p:pic>
        <p:nvPicPr>
          <p:cNvPr id="107" name="Graphic 106">
            <a:extLst>
              <a:ext uri="{FF2B5EF4-FFF2-40B4-BE49-F238E27FC236}">
                <a16:creationId xmlns:a16="http://schemas.microsoft.com/office/drawing/2014/main" id="{2B691F45-045E-6E49-87FF-320BDA4E7D26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9813421" y="4347598"/>
            <a:ext cx="406139" cy="406139"/>
          </a:xfrm>
          <a:prstGeom prst="rect">
            <a:avLst/>
          </a:prstGeom>
        </p:spPr>
      </p:pic>
      <p:pic>
        <p:nvPicPr>
          <p:cNvPr id="109" name="Graphic 108">
            <a:extLst>
              <a:ext uri="{FF2B5EF4-FFF2-40B4-BE49-F238E27FC236}">
                <a16:creationId xmlns:a16="http://schemas.microsoft.com/office/drawing/2014/main" id="{F6B72600-73C8-C648-A082-482DE089F6FD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7583466" y="4357923"/>
            <a:ext cx="385488" cy="385488"/>
          </a:xfrm>
          <a:prstGeom prst="rect">
            <a:avLst/>
          </a:prstGeom>
        </p:spPr>
      </p:pic>
      <p:pic>
        <p:nvPicPr>
          <p:cNvPr id="110" name="Graphic 109">
            <a:extLst>
              <a:ext uri="{FF2B5EF4-FFF2-40B4-BE49-F238E27FC236}">
                <a16:creationId xmlns:a16="http://schemas.microsoft.com/office/drawing/2014/main" id="{0C57F2D8-6E81-384B-8311-85E8FB26BCA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6466768" y="4361365"/>
            <a:ext cx="378604" cy="378604"/>
          </a:xfrm>
          <a:prstGeom prst="rect">
            <a:avLst/>
          </a:prstGeom>
        </p:spPr>
      </p:pic>
      <p:pic>
        <p:nvPicPr>
          <p:cNvPr id="111" name="Graphic 110">
            <a:extLst>
              <a:ext uri="{FF2B5EF4-FFF2-40B4-BE49-F238E27FC236}">
                <a16:creationId xmlns:a16="http://schemas.microsoft.com/office/drawing/2014/main" id="{82DFD73B-2AD5-2942-B46A-8A2D15383143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5346628" y="4361365"/>
            <a:ext cx="378604" cy="378604"/>
          </a:xfrm>
          <a:prstGeom prst="rect">
            <a:avLst/>
          </a:prstGeom>
        </p:spPr>
      </p:pic>
      <p:pic>
        <p:nvPicPr>
          <p:cNvPr id="112" name="Graphic 111">
            <a:extLst>
              <a:ext uri="{FF2B5EF4-FFF2-40B4-BE49-F238E27FC236}">
                <a16:creationId xmlns:a16="http://schemas.microsoft.com/office/drawing/2014/main" id="{77D32AF6-0AA7-6542-B612-42DBA55F70A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854313" y="5811847"/>
            <a:ext cx="402115" cy="402115"/>
          </a:xfrm>
          <a:prstGeom prst="rect">
            <a:avLst/>
          </a:prstGeom>
        </p:spPr>
      </p:pic>
      <p:pic>
        <p:nvPicPr>
          <p:cNvPr id="113" name="Graphic 112">
            <a:extLst>
              <a:ext uri="{FF2B5EF4-FFF2-40B4-BE49-F238E27FC236}">
                <a16:creationId xmlns:a16="http://schemas.microsoft.com/office/drawing/2014/main" id="{D0ADD6C7-FC0C-3A47-A19A-B359E2699878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963993" y="5811847"/>
            <a:ext cx="402115" cy="402115"/>
          </a:xfrm>
          <a:prstGeom prst="rect">
            <a:avLst/>
          </a:prstGeom>
        </p:spPr>
      </p:pic>
      <p:pic>
        <p:nvPicPr>
          <p:cNvPr id="114" name="Graphic 113">
            <a:extLst>
              <a:ext uri="{FF2B5EF4-FFF2-40B4-BE49-F238E27FC236}">
                <a16:creationId xmlns:a16="http://schemas.microsoft.com/office/drawing/2014/main" id="{7B8CF93D-0DB4-0A48-9545-487B8816B503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3104646" y="5097533"/>
            <a:ext cx="382009" cy="382009"/>
          </a:xfrm>
          <a:prstGeom prst="rect">
            <a:avLst/>
          </a:prstGeom>
        </p:spPr>
      </p:pic>
      <p:pic>
        <p:nvPicPr>
          <p:cNvPr id="116" name="Graphic 115">
            <a:extLst>
              <a:ext uri="{FF2B5EF4-FFF2-40B4-BE49-F238E27FC236}">
                <a16:creationId xmlns:a16="http://schemas.microsoft.com/office/drawing/2014/main" id="{1E75B2D7-DF70-C54E-BD58-0E60A4DFA7B7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4231273" y="5097533"/>
            <a:ext cx="382009" cy="382009"/>
          </a:xfrm>
          <a:prstGeom prst="rect">
            <a:avLst/>
          </a:prstGeom>
        </p:spPr>
      </p:pic>
      <p:pic>
        <p:nvPicPr>
          <p:cNvPr id="117" name="Graphic 116">
            <a:extLst>
              <a:ext uri="{FF2B5EF4-FFF2-40B4-BE49-F238E27FC236}">
                <a16:creationId xmlns:a16="http://schemas.microsoft.com/office/drawing/2014/main" id="{7A0625EA-5037-C64D-95D4-A3465BFCEC86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64366" y="5097533"/>
            <a:ext cx="382009" cy="382009"/>
          </a:xfrm>
          <a:prstGeom prst="rect">
            <a:avLst/>
          </a:prstGeom>
        </p:spPr>
      </p:pic>
      <p:pic>
        <p:nvPicPr>
          <p:cNvPr id="118" name="Graphic 117">
            <a:extLst>
              <a:ext uri="{FF2B5EF4-FFF2-40B4-BE49-F238E27FC236}">
                <a16:creationId xmlns:a16="http://schemas.microsoft.com/office/drawing/2014/main" id="{98CCB3DB-C267-9442-9D9F-F5193FE22472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974046" y="5097533"/>
            <a:ext cx="382009" cy="382009"/>
          </a:xfrm>
          <a:prstGeom prst="rect">
            <a:avLst/>
          </a:prstGeom>
        </p:spPr>
      </p:pic>
      <p:pic>
        <p:nvPicPr>
          <p:cNvPr id="119" name="Graphic 118">
            <a:extLst>
              <a:ext uri="{FF2B5EF4-FFF2-40B4-BE49-F238E27FC236}">
                <a16:creationId xmlns:a16="http://schemas.microsoft.com/office/drawing/2014/main" id="{B9FD5DA5-A835-C349-AA3B-E2DFF1E350D2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5354978" y="5107585"/>
            <a:ext cx="361904" cy="361904"/>
          </a:xfrm>
          <a:prstGeom prst="rect">
            <a:avLst/>
          </a:prstGeom>
        </p:spPr>
      </p:pic>
      <p:pic>
        <p:nvPicPr>
          <p:cNvPr id="120" name="Graphic 119">
            <a:extLst>
              <a:ext uri="{FF2B5EF4-FFF2-40B4-BE49-F238E27FC236}">
                <a16:creationId xmlns:a16="http://schemas.microsoft.com/office/drawing/2014/main" id="{A74E1723-4E11-9D45-9380-2363F266C550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7581855" y="5094182"/>
            <a:ext cx="388711" cy="388711"/>
          </a:xfrm>
          <a:prstGeom prst="rect">
            <a:avLst/>
          </a:prstGeom>
        </p:spPr>
      </p:pic>
      <p:pic>
        <p:nvPicPr>
          <p:cNvPr id="122" name="Graphic 121">
            <a:extLst>
              <a:ext uri="{FF2B5EF4-FFF2-40B4-BE49-F238E27FC236}">
                <a16:creationId xmlns:a16="http://schemas.microsoft.com/office/drawing/2014/main" id="{0C2463E8-BD71-854E-AD43-DEBE0B551AD9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9822135" y="5094182"/>
            <a:ext cx="388711" cy="388711"/>
          </a:xfrm>
          <a:prstGeom prst="rect">
            <a:avLst/>
          </a:prstGeom>
        </p:spPr>
      </p:pic>
      <p:pic>
        <p:nvPicPr>
          <p:cNvPr id="124" name="Graphic 123">
            <a:extLst>
              <a:ext uri="{FF2B5EF4-FFF2-40B4-BE49-F238E27FC236}">
                <a16:creationId xmlns:a16="http://schemas.microsoft.com/office/drawing/2014/main" id="{4B20F6F8-4657-F541-94A7-B6BF2C792404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0948977" y="4363014"/>
            <a:ext cx="375307" cy="375307"/>
          </a:xfrm>
          <a:prstGeom prst="rect">
            <a:avLst/>
          </a:prstGeom>
        </p:spPr>
      </p:pic>
      <p:pic>
        <p:nvPicPr>
          <p:cNvPr id="125" name="Graphic 124">
            <a:extLst>
              <a:ext uri="{FF2B5EF4-FFF2-40B4-BE49-F238E27FC236}">
                <a16:creationId xmlns:a16="http://schemas.microsoft.com/office/drawing/2014/main" id="{1982DBB1-1ED2-474B-B06B-EF2511FA7589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0949195" y="5101102"/>
            <a:ext cx="374871" cy="374871"/>
          </a:xfrm>
          <a:prstGeom prst="rect">
            <a:avLst/>
          </a:prstGeom>
        </p:spPr>
      </p:pic>
      <p:pic>
        <p:nvPicPr>
          <p:cNvPr id="126" name="Graphic 125">
            <a:extLst>
              <a:ext uri="{FF2B5EF4-FFF2-40B4-BE49-F238E27FC236}">
                <a16:creationId xmlns:a16="http://schemas.microsoft.com/office/drawing/2014/main" id="{5DD566CD-4BD0-024E-87E8-C107D5E14E1A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6481561" y="5114028"/>
            <a:ext cx="349018" cy="349018"/>
          </a:xfrm>
          <a:prstGeom prst="rect">
            <a:avLst/>
          </a:prstGeom>
        </p:spPr>
      </p:pic>
      <p:pic>
        <p:nvPicPr>
          <p:cNvPr id="127" name="Graphic 126">
            <a:extLst>
              <a:ext uri="{FF2B5EF4-FFF2-40B4-BE49-F238E27FC236}">
                <a16:creationId xmlns:a16="http://schemas.microsoft.com/office/drawing/2014/main" id="{CE3AEF41-2A2D-3844-AA9A-355E1FC06DB2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8708915" y="5101102"/>
            <a:ext cx="374871" cy="374871"/>
          </a:xfrm>
          <a:prstGeom prst="rect">
            <a:avLst/>
          </a:prstGeom>
        </p:spPr>
      </p:pic>
      <p:pic>
        <p:nvPicPr>
          <p:cNvPr id="128" name="Graphic 127">
            <a:extLst>
              <a:ext uri="{FF2B5EF4-FFF2-40B4-BE49-F238E27FC236}">
                <a16:creationId xmlns:a16="http://schemas.microsoft.com/office/drawing/2014/main" id="{8E7C6137-C28D-154D-83A0-49782AE86FAF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705683" y="4360000"/>
            <a:ext cx="381335" cy="381335"/>
          </a:xfrm>
          <a:prstGeom prst="rect">
            <a:avLst/>
          </a:prstGeom>
        </p:spPr>
      </p:pic>
      <p:pic>
        <p:nvPicPr>
          <p:cNvPr id="129" name="Graphic 128">
            <a:extLst>
              <a:ext uri="{FF2B5EF4-FFF2-40B4-BE49-F238E27FC236}">
                <a16:creationId xmlns:a16="http://schemas.microsoft.com/office/drawing/2014/main" id="{2745571F-72B1-8A40-9D70-B4512DD86C39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4222649" y="4351039"/>
            <a:ext cx="399256" cy="399256"/>
          </a:xfrm>
          <a:prstGeom prst="rect">
            <a:avLst/>
          </a:prstGeom>
        </p:spPr>
      </p:pic>
      <p:pic>
        <p:nvPicPr>
          <p:cNvPr id="130" name="Graphic 129">
            <a:extLst>
              <a:ext uri="{FF2B5EF4-FFF2-40B4-BE49-F238E27FC236}">
                <a16:creationId xmlns:a16="http://schemas.microsoft.com/office/drawing/2014/main" id="{7F5C0F4B-0E1B-FB4C-8BBF-BD44CB503F87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3096022" y="4351039"/>
            <a:ext cx="399256" cy="399256"/>
          </a:xfrm>
          <a:prstGeom prst="rect">
            <a:avLst/>
          </a:prstGeom>
        </p:spPr>
      </p:pic>
      <p:pic>
        <p:nvPicPr>
          <p:cNvPr id="131" name="Graphic 130">
            <a:extLst>
              <a:ext uri="{FF2B5EF4-FFF2-40B4-BE49-F238E27FC236}">
                <a16:creationId xmlns:a16="http://schemas.microsoft.com/office/drawing/2014/main" id="{1A93498D-4653-0B44-8C87-D6657AC8010A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965422" y="4351039"/>
            <a:ext cx="399256" cy="399256"/>
          </a:xfrm>
          <a:prstGeom prst="rect">
            <a:avLst/>
          </a:prstGeom>
        </p:spPr>
      </p:pic>
      <p:pic>
        <p:nvPicPr>
          <p:cNvPr id="132" name="Graphic 131">
            <a:extLst>
              <a:ext uri="{FF2B5EF4-FFF2-40B4-BE49-F238E27FC236}">
                <a16:creationId xmlns:a16="http://schemas.microsoft.com/office/drawing/2014/main" id="{19B1B704-B393-C247-85E8-99BF9ED225DE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848859" y="4344156"/>
            <a:ext cx="413023" cy="413023"/>
          </a:xfrm>
          <a:prstGeom prst="rect">
            <a:avLst/>
          </a:prstGeom>
        </p:spPr>
      </p:pic>
      <p:pic>
        <p:nvPicPr>
          <p:cNvPr id="133" name="Graphic 132">
            <a:extLst>
              <a:ext uri="{FF2B5EF4-FFF2-40B4-BE49-F238E27FC236}">
                <a16:creationId xmlns:a16="http://schemas.microsoft.com/office/drawing/2014/main" id="{D836BCD7-6658-BE4A-A47C-E4FCCBA002BF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465066" y="5821900"/>
            <a:ext cx="382009" cy="382009"/>
          </a:xfrm>
          <a:prstGeom prst="rect">
            <a:avLst/>
          </a:prstGeom>
        </p:spPr>
      </p:pic>
      <p:pic>
        <p:nvPicPr>
          <p:cNvPr id="134" name="Graphic 133">
            <a:extLst>
              <a:ext uri="{FF2B5EF4-FFF2-40B4-BE49-F238E27FC236}">
                <a16:creationId xmlns:a16="http://schemas.microsoft.com/office/drawing/2014/main" id="{44C74454-648C-EF43-83AB-D18F89E0282F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3094593" y="5811847"/>
            <a:ext cx="402115" cy="402115"/>
          </a:xfrm>
          <a:prstGeom prst="rect">
            <a:avLst/>
          </a:prstGeom>
        </p:spPr>
      </p:pic>
      <p:pic>
        <p:nvPicPr>
          <p:cNvPr id="135" name="Graphic 134">
            <a:extLst>
              <a:ext uri="{FF2B5EF4-FFF2-40B4-BE49-F238E27FC236}">
                <a16:creationId xmlns:a16="http://schemas.microsoft.com/office/drawing/2014/main" id="{80A1A733-ADFD-7C48-8FA8-639814055445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5334873" y="5811847"/>
            <a:ext cx="402115" cy="402115"/>
          </a:xfrm>
          <a:prstGeom prst="rect">
            <a:avLst/>
          </a:prstGeom>
        </p:spPr>
      </p:pic>
      <p:pic>
        <p:nvPicPr>
          <p:cNvPr id="136" name="Graphic 135">
            <a:extLst>
              <a:ext uri="{FF2B5EF4-FFF2-40B4-BE49-F238E27FC236}">
                <a16:creationId xmlns:a16="http://schemas.microsoft.com/office/drawing/2014/main" id="{C4CA85ED-4EF6-A348-9CBD-914A14B558EC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4221220" y="5811847"/>
            <a:ext cx="402115" cy="402115"/>
          </a:xfrm>
          <a:prstGeom prst="rect">
            <a:avLst/>
          </a:prstGeom>
        </p:spPr>
      </p:pic>
      <p:pic>
        <p:nvPicPr>
          <p:cNvPr id="137" name="Graphic 136">
            <a:extLst>
              <a:ext uri="{FF2B5EF4-FFF2-40B4-BE49-F238E27FC236}">
                <a16:creationId xmlns:a16="http://schemas.microsoft.com/office/drawing/2014/main" id="{8BA97E67-1C88-8346-A9EA-E95A643B4681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7588775" y="5825469"/>
            <a:ext cx="374871" cy="374871"/>
          </a:xfrm>
          <a:prstGeom prst="rect">
            <a:avLst/>
          </a:prstGeom>
        </p:spPr>
      </p:pic>
      <p:pic>
        <p:nvPicPr>
          <p:cNvPr id="138" name="Graphic 137">
            <a:extLst>
              <a:ext uri="{FF2B5EF4-FFF2-40B4-BE49-F238E27FC236}">
                <a16:creationId xmlns:a16="http://schemas.microsoft.com/office/drawing/2014/main" id="{8290FF52-3646-4449-B592-66CE93AD81C2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8702451" y="5819005"/>
            <a:ext cx="387798" cy="3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460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791C1A5-7DC7-7846-A21B-5CCF9D936B1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32</a:t>
            </a:fld>
            <a:endParaRPr lang="ru-RU" dirty="0"/>
          </a:p>
        </p:txBody>
      </p:sp>
      <p:sp>
        <p:nvSpPr>
          <p:cNvPr id="49" name="Title 3">
            <a:extLst>
              <a:ext uri="{FF2B5EF4-FFF2-40B4-BE49-F238E27FC236}">
                <a16:creationId xmlns:a16="http://schemas.microsoft.com/office/drawing/2014/main" id="{A7DBAD92-87CC-A348-B949-9005E9031D83}"/>
              </a:ext>
            </a:extLst>
          </p:cNvPr>
          <p:cNvSpPr txBox="1">
            <a:spLocks/>
          </p:cNvSpPr>
          <p:nvPr/>
        </p:nvSpPr>
        <p:spPr>
          <a:xfrm>
            <a:off x="561358" y="371715"/>
            <a:ext cx="9039842" cy="5166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ts val="3440"/>
              </a:lnSpc>
              <a:defRPr sz="3200" b="0" i="0" baseline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b="1" kern="0" dirty="0"/>
              <a:t>ПИКТОГРАММЫ</a:t>
            </a:r>
            <a:endParaRPr lang="en-RU" b="1" kern="0" dirty="0"/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2D8745F7-3EED-524F-821F-63649239177F}"/>
              </a:ext>
            </a:extLst>
          </p:cNvPr>
          <p:cNvSpPr/>
          <p:nvPr/>
        </p:nvSpPr>
        <p:spPr>
          <a:xfrm>
            <a:off x="0" y="371715"/>
            <a:ext cx="108000" cy="360000"/>
          </a:xfrm>
          <a:prstGeom prst="rect">
            <a:avLst/>
          </a:prstGeom>
          <a:solidFill>
            <a:srgbClr val="52AD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rgbClr val="FA3448"/>
              </a:solidFill>
              <a:latin typeface="Roboto" panose="02000000000000000000" pitchFamily="2" charset="0"/>
            </a:endParaRPr>
          </a:p>
        </p:txBody>
      </p:sp>
      <p:pic>
        <p:nvPicPr>
          <p:cNvPr id="66" name="Graphic 65">
            <a:extLst>
              <a:ext uri="{FF2B5EF4-FFF2-40B4-BE49-F238E27FC236}">
                <a16:creationId xmlns:a16="http://schemas.microsoft.com/office/drawing/2014/main" id="{8C02D3FD-F1B0-AF47-AD49-095E6DAEB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15766" y="2166520"/>
            <a:ext cx="413023" cy="413023"/>
          </a:xfrm>
          <a:prstGeom prst="rect">
            <a:avLst/>
          </a:prstGeom>
        </p:spPr>
      </p:pic>
      <p:pic>
        <p:nvPicPr>
          <p:cNvPr id="73" name="Graphic 72">
            <a:extLst>
              <a:ext uri="{FF2B5EF4-FFF2-40B4-BE49-F238E27FC236}">
                <a16:creationId xmlns:a16="http://schemas.microsoft.com/office/drawing/2014/main" id="{7259EEA7-1A97-2A47-A3B4-0440AFCBA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2581" y="2169962"/>
            <a:ext cx="406139" cy="406139"/>
          </a:xfrm>
          <a:prstGeom prst="rect">
            <a:avLst/>
          </a:prstGeom>
        </p:spPr>
      </p:pic>
      <p:pic>
        <p:nvPicPr>
          <p:cNvPr id="80" name="Graphic 79">
            <a:extLst>
              <a:ext uri="{FF2B5EF4-FFF2-40B4-BE49-F238E27FC236}">
                <a16:creationId xmlns:a16="http://schemas.microsoft.com/office/drawing/2014/main" id="{9A922C85-32B9-7749-A6CE-696533741C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63993" y="2171974"/>
            <a:ext cx="402115" cy="402115"/>
          </a:xfrm>
          <a:prstGeom prst="rect">
            <a:avLst/>
          </a:prstGeom>
        </p:spPr>
      </p:pic>
      <p:pic>
        <p:nvPicPr>
          <p:cNvPr id="87" name="Graphic 86">
            <a:extLst>
              <a:ext uri="{FF2B5EF4-FFF2-40B4-BE49-F238E27FC236}">
                <a16:creationId xmlns:a16="http://schemas.microsoft.com/office/drawing/2014/main" id="{9D0F95A0-72A8-654F-B99E-4615165E8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7935" y="2185596"/>
            <a:ext cx="374871" cy="374871"/>
          </a:xfrm>
          <a:prstGeom prst="rect">
            <a:avLst/>
          </a:prstGeom>
        </p:spPr>
      </p:pic>
      <p:pic>
        <p:nvPicPr>
          <p:cNvPr id="93" name="Graphic 92">
            <a:extLst>
              <a:ext uri="{FF2B5EF4-FFF2-40B4-BE49-F238E27FC236}">
                <a16:creationId xmlns:a16="http://schemas.microsoft.com/office/drawing/2014/main" id="{DC45DBB6-51EF-2741-9648-3841E2D50C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83105" y="2179926"/>
            <a:ext cx="386211" cy="386211"/>
          </a:xfrm>
          <a:prstGeom prst="rect">
            <a:avLst/>
          </a:prstGeom>
        </p:spPr>
      </p:pic>
      <p:pic>
        <p:nvPicPr>
          <p:cNvPr id="94" name="Graphic 93">
            <a:extLst>
              <a:ext uri="{FF2B5EF4-FFF2-40B4-BE49-F238E27FC236}">
                <a16:creationId xmlns:a16="http://schemas.microsoft.com/office/drawing/2014/main" id="{CEB4512B-2622-D64B-99CB-E1EA46031D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462965" y="2179926"/>
            <a:ext cx="386211" cy="386211"/>
          </a:xfrm>
          <a:prstGeom prst="rect">
            <a:avLst/>
          </a:prstGeom>
        </p:spPr>
      </p:pic>
      <p:pic>
        <p:nvPicPr>
          <p:cNvPr id="95" name="Graphic 94">
            <a:extLst>
              <a:ext uri="{FF2B5EF4-FFF2-40B4-BE49-F238E27FC236}">
                <a16:creationId xmlns:a16="http://schemas.microsoft.com/office/drawing/2014/main" id="{2530CC99-1156-6845-9762-B6AD9A2523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342825" y="2179926"/>
            <a:ext cx="386211" cy="386211"/>
          </a:xfrm>
          <a:prstGeom prst="rect">
            <a:avLst/>
          </a:prstGeom>
        </p:spPr>
      </p:pic>
      <p:pic>
        <p:nvPicPr>
          <p:cNvPr id="97" name="Graphic 96">
            <a:extLst>
              <a:ext uri="{FF2B5EF4-FFF2-40B4-BE49-F238E27FC236}">
                <a16:creationId xmlns:a16="http://schemas.microsoft.com/office/drawing/2014/main" id="{1EB83D67-0CAE-0148-8018-179752D475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823385" y="2179926"/>
            <a:ext cx="386211" cy="386211"/>
          </a:xfrm>
          <a:prstGeom prst="rect">
            <a:avLst/>
          </a:prstGeom>
        </p:spPr>
      </p:pic>
      <p:pic>
        <p:nvPicPr>
          <p:cNvPr id="101" name="Graphic 100">
            <a:extLst>
              <a:ext uri="{FF2B5EF4-FFF2-40B4-BE49-F238E27FC236}">
                <a16:creationId xmlns:a16="http://schemas.microsoft.com/office/drawing/2014/main" id="{C683ECE0-ADF6-8943-9B93-4BDF23BF696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943525" y="2179926"/>
            <a:ext cx="386211" cy="386211"/>
          </a:xfrm>
          <a:prstGeom prst="rect">
            <a:avLst/>
          </a:prstGeom>
        </p:spPr>
      </p:pic>
      <p:pic>
        <p:nvPicPr>
          <p:cNvPr id="102" name="Graphic 101">
            <a:extLst>
              <a:ext uri="{FF2B5EF4-FFF2-40B4-BE49-F238E27FC236}">
                <a16:creationId xmlns:a16="http://schemas.microsoft.com/office/drawing/2014/main" id="{04A18346-D9E0-CE4B-A733-B13E9A898B2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703245" y="2179926"/>
            <a:ext cx="386211" cy="386211"/>
          </a:xfrm>
          <a:prstGeom prst="rect">
            <a:avLst/>
          </a:prstGeom>
        </p:spPr>
      </p:pic>
      <p:pic>
        <p:nvPicPr>
          <p:cNvPr id="108" name="Graphic 107">
            <a:extLst>
              <a:ext uri="{FF2B5EF4-FFF2-40B4-BE49-F238E27FC236}">
                <a16:creationId xmlns:a16="http://schemas.microsoft.com/office/drawing/2014/main" id="{4CA36431-6268-EE44-B107-0E728D05E2B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3159921" y="4429913"/>
            <a:ext cx="271459" cy="271459"/>
          </a:xfrm>
          <a:prstGeom prst="rect">
            <a:avLst/>
          </a:prstGeom>
        </p:spPr>
      </p:pic>
      <p:pic>
        <p:nvPicPr>
          <p:cNvPr id="115" name="Graphic 114">
            <a:extLst>
              <a:ext uri="{FF2B5EF4-FFF2-40B4-BE49-F238E27FC236}">
                <a16:creationId xmlns:a16="http://schemas.microsoft.com/office/drawing/2014/main" id="{9C00A0D2-924F-124D-850C-DC255D094CB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7634018" y="4423450"/>
            <a:ext cx="284385" cy="284385"/>
          </a:xfrm>
          <a:prstGeom prst="rect">
            <a:avLst/>
          </a:prstGeom>
        </p:spPr>
      </p:pic>
      <p:pic>
        <p:nvPicPr>
          <p:cNvPr id="121" name="Graphic 120">
            <a:extLst>
              <a:ext uri="{FF2B5EF4-FFF2-40B4-BE49-F238E27FC236}">
                <a16:creationId xmlns:a16="http://schemas.microsoft.com/office/drawing/2014/main" id="{C4AE8782-0307-9946-8B26-23D401603AF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582311" y="3633873"/>
            <a:ext cx="387798" cy="387798"/>
          </a:xfrm>
          <a:prstGeom prst="rect">
            <a:avLst/>
          </a:prstGeom>
        </p:spPr>
      </p:pic>
      <p:pic>
        <p:nvPicPr>
          <p:cNvPr id="123" name="Graphic 122">
            <a:extLst>
              <a:ext uri="{FF2B5EF4-FFF2-40B4-BE49-F238E27FC236}">
                <a16:creationId xmlns:a16="http://schemas.microsoft.com/office/drawing/2014/main" id="{786C4D00-2D52-1D46-82E7-9F93F50FC90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867935" y="3640337"/>
            <a:ext cx="374871" cy="374871"/>
          </a:xfrm>
          <a:prstGeom prst="rect">
            <a:avLst/>
          </a:prstGeom>
        </p:spPr>
      </p:pic>
      <p:pic>
        <p:nvPicPr>
          <p:cNvPr id="139" name="Graphic 138">
            <a:extLst>
              <a:ext uri="{FF2B5EF4-FFF2-40B4-BE49-F238E27FC236}">
                <a16:creationId xmlns:a16="http://schemas.microsoft.com/office/drawing/2014/main" id="{F8B04BCE-0A72-1145-B5A8-1EB4F63757A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942731" y="2896003"/>
            <a:ext cx="387798" cy="387798"/>
          </a:xfrm>
          <a:prstGeom prst="rect">
            <a:avLst/>
          </a:prstGeom>
        </p:spPr>
      </p:pic>
      <p:pic>
        <p:nvPicPr>
          <p:cNvPr id="140" name="Graphic 139">
            <a:extLst>
              <a:ext uri="{FF2B5EF4-FFF2-40B4-BE49-F238E27FC236}">
                <a16:creationId xmlns:a16="http://schemas.microsoft.com/office/drawing/2014/main" id="{2F993969-E369-E240-8D80-062B5AFEAAB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9822591" y="2896003"/>
            <a:ext cx="387798" cy="387798"/>
          </a:xfrm>
          <a:prstGeom prst="rect">
            <a:avLst/>
          </a:prstGeom>
        </p:spPr>
      </p:pic>
      <p:pic>
        <p:nvPicPr>
          <p:cNvPr id="141" name="Graphic 140">
            <a:extLst>
              <a:ext uri="{FF2B5EF4-FFF2-40B4-BE49-F238E27FC236}">
                <a16:creationId xmlns:a16="http://schemas.microsoft.com/office/drawing/2014/main" id="{AAF6CEFA-FFAD-084C-A4B3-CA5CC83C2AB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8705683" y="2899235"/>
            <a:ext cx="381335" cy="381335"/>
          </a:xfrm>
          <a:prstGeom prst="rect">
            <a:avLst/>
          </a:prstGeom>
        </p:spPr>
      </p:pic>
      <p:pic>
        <p:nvPicPr>
          <p:cNvPr id="142" name="Graphic 141">
            <a:extLst>
              <a:ext uri="{FF2B5EF4-FFF2-40B4-BE49-F238E27FC236}">
                <a16:creationId xmlns:a16="http://schemas.microsoft.com/office/drawing/2014/main" id="{D2FF0E06-64E6-C24B-8F5B-5ECAC960E68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871932" y="3683214"/>
            <a:ext cx="289116" cy="289116"/>
          </a:xfrm>
          <a:prstGeom prst="rect">
            <a:avLst/>
          </a:prstGeom>
        </p:spPr>
      </p:pic>
      <p:pic>
        <p:nvPicPr>
          <p:cNvPr id="143" name="Graphic 142">
            <a:extLst>
              <a:ext uri="{FF2B5EF4-FFF2-40B4-BE49-F238E27FC236}">
                <a16:creationId xmlns:a16="http://schemas.microsoft.com/office/drawing/2014/main" id="{A34CA862-A257-AC4E-8C57-AF2D1CFDCDC2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3089139" y="3621261"/>
            <a:ext cx="413023" cy="413023"/>
          </a:xfrm>
          <a:prstGeom prst="rect">
            <a:avLst/>
          </a:prstGeom>
        </p:spPr>
      </p:pic>
      <p:pic>
        <p:nvPicPr>
          <p:cNvPr id="144" name="Graphic 143">
            <a:extLst>
              <a:ext uri="{FF2B5EF4-FFF2-40B4-BE49-F238E27FC236}">
                <a16:creationId xmlns:a16="http://schemas.microsoft.com/office/drawing/2014/main" id="{7349719C-6CBA-BB44-B736-D47F766029B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264348" y="4414200"/>
            <a:ext cx="302884" cy="302884"/>
          </a:xfrm>
          <a:prstGeom prst="rect">
            <a:avLst/>
          </a:prstGeom>
        </p:spPr>
      </p:pic>
      <p:pic>
        <p:nvPicPr>
          <p:cNvPr id="145" name="Graphic 144">
            <a:extLst>
              <a:ext uri="{FF2B5EF4-FFF2-40B4-BE49-F238E27FC236}">
                <a16:creationId xmlns:a16="http://schemas.microsoft.com/office/drawing/2014/main" id="{16C11E94-16F0-5D42-A9BE-56819E7C819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31463" y="4441735"/>
            <a:ext cx="247814" cy="247814"/>
          </a:xfrm>
          <a:prstGeom prst="rect">
            <a:avLst/>
          </a:prstGeom>
        </p:spPr>
      </p:pic>
      <p:pic>
        <p:nvPicPr>
          <p:cNvPr id="146" name="Graphic 145">
            <a:extLst>
              <a:ext uri="{FF2B5EF4-FFF2-40B4-BE49-F238E27FC236}">
                <a16:creationId xmlns:a16="http://schemas.microsoft.com/office/drawing/2014/main" id="{D750940E-F82A-A642-8C23-5933EB4FD660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5384488" y="4414200"/>
            <a:ext cx="302884" cy="302884"/>
          </a:xfrm>
          <a:prstGeom prst="rect">
            <a:avLst/>
          </a:prstGeom>
        </p:spPr>
      </p:pic>
      <p:pic>
        <p:nvPicPr>
          <p:cNvPr id="147" name="Graphic 146">
            <a:extLst>
              <a:ext uri="{FF2B5EF4-FFF2-40B4-BE49-F238E27FC236}">
                <a16:creationId xmlns:a16="http://schemas.microsoft.com/office/drawing/2014/main" id="{A3AEDB70-8DD4-724B-8E13-ED334083C72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329419" y="3621261"/>
            <a:ext cx="413023" cy="413023"/>
          </a:xfrm>
          <a:prstGeom prst="rect">
            <a:avLst/>
          </a:prstGeom>
        </p:spPr>
      </p:pic>
      <p:pic>
        <p:nvPicPr>
          <p:cNvPr id="148" name="Graphic 147">
            <a:extLst>
              <a:ext uri="{FF2B5EF4-FFF2-40B4-BE49-F238E27FC236}">
                <a16:creationId xmlns:a16="http://schemas.microsoft.com/office/drawing/2014/main" id="{C11FE644-FA76-8540-8B46-DD5ACBA44A2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996534" y="2910926"/>
            <a:ext cx="357953" cy="357953"/>
          </a:xfrm>
          <a:prstGeom prst="rect">
            <a:avLst/>
          </a:prstGeom>
        </p:spPr>
      </p:pic>
      <p:pic>
        <p:nvPicPr>
          <p:cNvPr id="149" name="Graphic 148">
            <a:extLst>
              <a:ext uri="{FF2B5EF4-FFF2-40B4-BE49-F238E27FC236}">
                <a16:creationId xmlns:a16="http://schemas.microsoft.com/office/drawing/2014/main" id="{66925AD3-FF00-8944-9E27-1DB99D493E24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3116674" y="2910926"/>
            <a:ext cx="357953" cy="357953"/>
          </a:xfrm>
          <a:prstGeom prst="rect">
            <a:avLst/>
          </a:prstGeom>
        </p:spPr>
      </p:pic>
      <p:pic>
        <p:nvPicPr>
          <p:cNvPr id="150" name="Graphic 149">
            <a:extLst>
              <a:ext uri="{FF2B5EF4-FFF2-40B4-BE49-F238E27FC236}">
                <a16:creationId xmlns:a16="http://schemas.microsoft.com/office/drawing/2014/main" id="{B9A3C416-BCCD-DA47-9704-1E20C123AA6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5361680" y="2915652"/>
            <a:ext cx="348500" cy="348500"/>
          </a:xfrm>
          <a:prstGeom prst="rect">
            <a:avLst/>
          </a:prstGeom>
        </p:spPr>
      </p:pic>
      <p:pic>
        <p:nvPicPr>
          <p:cNvPr id="151" name="Graphic 150">
            <a:extLst>
              <a:ext uri="{FF2B5EF4-FFF2-40B4-BE49-F238E27FC236}">
                <a16:creationId xmlns:a16="http://schemas.microsoft.com/office/drawing/2014/main" id="{5F1E3326-7EF9-B34C-82CC-BA0FC4703EE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601960" y="2915652"/>
            <a:ext cx="348500" cy="348500"/>
          </a:xfrm>
          <a:prstGeom prst="rect">
            <a:avLst/>
          </a:prstGeom>
        </p:spPr>
      </p:pic>
      <p:pic>
        <p:nvPicPr>
          <p:cNvPr id="152" name="Graphic 151">
            <a:extLst>
              <a:ext uri="{FF2B5EF4-FFF2-40B4-BE49-F238E27FC236}">
                <a16:creationId xmlns:a16="http://schemas.microsoft.com/office/drawing/2014/main" id="{78BE1137-2E7A-2C48-A3A2-AF1D0ABDA3A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241540" y="2915652"/>
            <a:ext cx="348500" cy="348500"/>
          </a:xfrm>
          <a:prstGeom prst="rect">
            <a:avLst/>
          </a:prstGeom>
        </p:spPr>
      </p:pic>
      <p:pic>
        <p:nvPicPr>
          <p:cNvPr id="153" name="Graphic 152">
            <a:extLst>
              <a:ext uri="{FF2B5EF4-FFF2-40B4-BE49-F238E27FC236}">
                <a16:creationId xmlns:a16="http://schemas.microsoft.com/office/drawing/2014/main" id="{DF5C92BB-BB09-634C-9A93-84E236056175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508628" y="4418200"/>
            <a:ext cx="294884" cy="294884"/>
          </a:xfrm>
          <a:prstGeom prst="rect">
            <a:avLst/>
          </a:prstGeom>
        </p:spPr>
      </p:pic>
      <p:pic>
        <p:nvPicPr>
          <p:cNvPr id="154" name="Graphic 153">
            <a:extLst>
              <a:ext uri="{FF2B5EF4-FFF2-40B4-BE49-F238E27FC236}">
                <a16:creationId xmlns:a16="http://schemas.microsoft.com/office/drawing/2014/main" id="{6E543745-6E46-4C48-B68D-ED24FF9434F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792471" y="3723893"/>
            <a:ext cx="207759" cy="207759"/>
          </a:xfrm>
          <a:prstGeom prst="rect">
            <a:avLst/>
          </a:prstGeom>
        </p:spPr>
      </p:pic>
      <p:pic>
        <p:nvPicPr>
          <p:cNvPr id="155" name="Graphic 154">
            <a:extLst>
              <a:ext uri="{FF2B5EF4-FFF2-40B4-BE49-F238E27FC236}">
                <a16:creationId xmlns:a16="http://schemas.microsoft.com/office/drawing/2014/main" id="{CDD0588D-3FD1-514F-983D-663981B6AF98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974453" y="3626715"/>
            <a:ext cx="402115" cy="402115"/>
          </a:xfrm>
          <a:prstGeom prst="rect">
            <a:avLst/>
          </a:prstGeom>
        </p:spPr>
      </p:pic>
      <p:pic>
        <p:nvPicPr>
          <p:cNvPr id="156" name="Graphic 155">
            <a:extLst>
              <a:ext uri="{FF2B5EF4-FFF2-40B4-BE49-F238E27FC236}">
                <a16:creationId xmlns:a16="http://schemas.microsoft.com/office/drawing/2014/main" id="{6D890647-D2A2-6843-820B-AC93665FBD8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1009294" y="3700436"/>
            <a:ext cx="254673" cy="254673"/>
          </a:xfrm>
          <a:prstGeom prst="rect">
            <a:avLst/>
          </a:prstGeom>
        </p:spPr>
      </p:pic>
      <p:pic>
        <p:nvPicPr>
          <p:cNvPr id="157" name="Graphic 156">
            <a:extLst>
              <a:ext uri="{FF2B5EF4-FFF2-40B4-BE49-F238E27FC236}">
                <a16:creationId xmlns:a16="http://schemas.microsoft.com/office/drawing/2014/main" id="{840C3193-BC84-624B-BCD6-F0E8E4F8F069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214733" y="3626715"/>
            <a:ext cx="402115" cy="402115"/>
          </a:xfrm>
          <a:prstGeom prst="rect">
            <a:avLst/>
          </a:prstGeom>
        </p:spPr>
      </p:pic>
      <p:pic>
        <p:nvPicPr>
          <p:cNvPr id="158" name="Graphic 157">
            <a:extLst>
              <a:ext uri="{FF2B5EF4-FFF2-40B4-BE49-F238E27FC236}">
                <a16:creationId xmlns:a16="http://schemas.microsoft.com/office/drawing/2014/main" id="{661113B7-B15C-7D4F-A0CE-908C3D4384A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6462171" y="3633873"/>
            <a:ext cx="387798" cy="387798"/>
          </a:xfrm>
          <a:prstGeom prst="rect">
            <a:avLst/>
          </a:prstGeom>
        </p:spPr>
      </p:pic>
      <p:pic>
        <p:nvPicPr>
          <p:cNvPr id="159" name="Graphic 158">
            <a:extLst>
              <a:ext uri="{FF2B5EF4-FFF2-40B4-BE49-F238E27FC236}">
                <a16:creationId xmlns:a16="http://schemas.microsoft.com/office/drawing/2014/main" id="{9F923777-B636-434F-AC8C-9F46914E6B03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887324" y="2921856"/>
            <a:ext cx="336092" cy="336092"/>
          </a:xfrm>
          <a:prstGeom prst="rect">
            <a:avLst/>
          </a:prstGeom>
        </p:spPr>
      </p:pic>
      <p:pic>
        <p:nvPicPr>
          <p:cNvPr id="160" name="Graphic 159">
            <a:extLst>
              <a:ext uri="{FF2B5EF4-FFF2-40B4-BE49-F238E27FC236}">
                <a16:creationId xmlns:a16="http://schemas.microsoft.com/office/drawing/2014/main" id="{9C6ECE29-F31F-0E4C-9030-33C783FAB97B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488024" y="2921856"/>
            <a:ext cx="336092" cy="336092"/>
          </a:xfrm>
          <a:prstGeom prst="rect">
            <a:avLst/>
          </a:prstGeom>
        </p:spPr>
      </p:pic>
      <p:pic>
        <p:nvPicPr>
          <p:cNvPr id="161" name="Graphic 160">
            <a:extLst>
              <a:ext uri="{FF2B5EF4-FFF2-40B4-BE49-F238E27FC236}">
                <a16:creationId xmlns:a16="http://schemas.microsoft.com/office/drawing/2014/main" id="{B3534141-6475-8A41-8BE7-26E4F8C82A3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2040510" y="4430642"/>
            <a:ext cx="270000" cy="270000"/>
          </a:xfrm>
          <a:prstGeom prst="rect">
            <a:avLst/>
          </a:prstGeom>
        </p:spPr>
      </p:pic>
      <p:pic>
        <p:nvPicPr>
          <p:cNvPr id="162" name="Graphic 161">
            <a:extLst>
              <a:ext uri="{FF2B5EF4-FFF2-40B4-BE49-F238E27FC236}">
                <a16:creationId xmlns:a16="http://schemas.microsoft.com/office/drawing/2014/main" id="{4BA4ABDF-B9A3-C947-BD54-DF5080F3AD01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0948977" y="4377989"/>
            <a:ext cx="375307" cy="375307"/>
          </a:xfrm>
          <a:prstGeom prst="rect">
            <a:avLst/>
          </a:prstGeom>
        </p:spPr>
      </p:pic>
      <p:pic>
        <p:nvPicPr>
          <p:cNvPr id="163" name="Graphic 162">
            <a:extLst>
              <a:ext uri="{FF2B5EF4-FFF2-40B4-BE49-F238E27FC236}">
                <a16:creationId xmlns:a16="http://schemas.microsoft.com/office/drawing/2014/main" id="{75B99503-9956-E348-A277-591B76603343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8695293" y="4364585"/>
            <a:ext cx="402115" cy="402115"/>
          </a:xfrm>
          <a:prstGeom prst="rect">
            <a:avLst/>
          </a:prstGeom>
        </p:spPr>
      </p:pic>
      <p:pic>
        <p:nvPicPr>
          <p:cNvPr id="164" name="Graphic 163">
            <a:extLst>
              <a:ext uri="{FF2B5EF4-FFF2-40B4-BE49-F238E27FC236}">
                <a16:creationId xmlns:a16="http://schemas.microsoft.com/office/drawing/2014/main" id="{81153623-29D9-5F42-A821-9F26562F530F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9815433" y="4364585"/>
            <a:ext cx="402115" cy="402115"/>
          </a:xfrm>
          <a:prstGeom prst="rect">
            <a:avLst/>
          </a:prstGeom>
        </p:spPr>
      </p:pic>
      <p:pic>
        <p:nvPicPr>
          <p:cNvPr id="165" name="Graphic 164">
            <a:extLst>
              <a:ext uri="{FF2B5EF4-FFF2-40B4-BE49-F238E27FC236}">
                <a16:creationId xmlns:a16="http://schemas.microsoft.com/office/drawing/2014/main" id="{2EED7B0B-993D-6247-9400-BD8B2187307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453001" y="5100443"/>
            <a:ext cx="406139" cy="406139"/>
          </a:xfrm>
          <a:prstGeom prst="rect">
            <a:avLst/>
          </a:prstGeom>
        </p:spPr>
      </p:pic>
      <p:pic>
        <p:nvPicPr>
          <p:cNvPr id="166" name="Graphic 165">
            <a:extLst>
              <a:ext uri="{FF2B5EF4-FFF2-40B4-BE49-F238E27FC236}">
                <a16:creationId xmlns:a16="http://schemas.microsoft.com/office/drawing/2014/main" id="{65384390-D186-E14A-8B91-FBE8855FB4F6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5351726" y="5119308"/>
            <a:ext cx="368408" cy="368408"/>
          </a:xfrm>
          <a:prstGeom prst="rect">
            <a:avLst/>
          </a:prstGeom>
        </p:spPr>
      </p:pic>
      <p:pic>
        <p:nvPicPr>
          <p:cNvPr id="167" name="Graphic 166">
            <a:extLst>
              <a:ext uri="{FF2B5EF4-FFF2-40B4-BE49-F238E27FC236}">
                <a16:creationId xmlns:a16="http://schemas.microsoft.com/office/drawing/2014/main" id="{F4BED967-D75D-2841-9838-AAC97003B16F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231586" y="5119308"/>
            <a:ext cx="368408" cy="368408"/>
          </a:xfrm>
          <a:prstGeom prst="rect">
            <a:avLst/>
          </a:prstGeom>
        </p:spPr>
      </p:pic>
      <p:pic>
        <p:nvPicPr>
          <p:cNvPr id="168" name="Graphic 167">
            <a:extLst>
              <a:ext uri="{FF2B5EF4-FFF2-40B4-BE49-F238E27FC236}">
                <a16:creationId xmlns:a16="http://schemas.microsoft.com/office/drawing/2014/main" id="{2385FF63-C5B4-CA44-A1C7-C7A76B15C23D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867935" y="5116077"/>
            <a:ext cx="374871" cy="374871"/>
          </a:xfrm>
          <a:prstGeom prst="rect">
            <a:avLst/>
          </a:prstGeom>
        </p:spPr>
      </p:pic>
      <p:pic>
        <p:nvPicPr>
          <p:cNvPr id="169" name="Graphic 168">
            <a:extLst>
              <a:ext uri="{FF2B5EF4-FFF2-40B4-BE49-F238E27FC236}">
                <a16:creationId xmlns:a16="http://schemas.microsoft.com/office/drawing/2014/main" id="{4848D759-0AE9-2F43-A03D-282B9E8B655E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3108215" y="5116077"/>
            <a:ext cx="374871" cy="374871"/>
          </a:xfrm>
          <a:prstGeom prst="rect">
            <a:avLst/>
          </a:prstGeom>
        </p:spPr>
      </p:pic>
      <p:pic>
        <p:nvPicPr>
          <p:cNvPr id="170" name="Graphic 169">
            <a:extLst>
              <a:ext uri="{FF2B5EF4-FFF2-40B4-BE49-F238E27FC236}">
                <a16:creationId xmlns:a16="http://schemas.microsoft.com/office/drawing/2014/main" id="{C46EEEC0-60E7-174A-AF83-90D9FF3E3C1A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997769" y="5125771"/>
            <a:ext cx="355482" cy="355482"/>
          </a:xfrm>
          <a:prstGeom prst="rect">
            <a:avLst/>
          </a:prstGeom>
        </p:spPr>
      </p:pic>
      <p:pic>
        <p:nvPicPr>
          <p:cNvPr id="171" name="Graphic 170">
            <a:extLst>
              <a:ext uri="{FF2B5EF4-FFF2-40B4-BE49-F238E27FC236}">
                <a16:creationId xmlns:a16="http://schemas.microsoft.com/office/drawing/2014/main" id="{6434A449-FE6D-D340-B22B-DB02E218DEF9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6468635" y="5853947"/>
            <a:ext cx="374871" cy="374871"/>
          </a:xfrm>
          <a:prstGeom prst="rect">
            <a:avLst/>
          </a:prstGeom>
        </p:spPr>
      </p:pic>
      <p:pic>
        <p:nvPicPr>
          <p:cNvPr id="172" name="Graphic 171">
            <a:extLst>
              <a:ext uri="{FF2B5EF4-FFF2-40B4-BE49-F238E27FC236}">
                <a16:creationId xmlns:a16="http://schemas.microsoft.com/office/drawing/2014/main" id="{08E7CE65-67D8-244F-B19B-44A42684C56E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5342031" y="5847483"/>
            <a:ext cx="387798" cy="387798"/>
          </a:xfrm>
          <a:prstGeom prst="rect">
            <a:avLst/>
          </a:prstGeom>
        </p:spPr>
      </p:pic>
      <p:pic>
        <p:nvPicPr>
          <p:cNvPr id="173" name="Graphic 172">
            <a:extLst>
              <a:ext uri="{FF2B5EF4-FFF2-40B4-BE49-F238E27FC236}">
                <a16:creationId xmlns:a16="http://schemas.microsoft.com/office/drawing/2014/main" id="{BFAE39F0-5862-F041-95F5-4DB100A2C75F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4221891" y="5847483"/>
            <a:ext cx="387798" cy="387798"/>
          </a:xfrm>
          <a:prstGeom prst="rect">
            <a:avLst/>
          </a:prstGeom>
        </p:spPr>
      </p:pic>
      <p:pic>
        <p:nvPicPr>
          <p:cNvPr id="174" name="Graphic 173">
            <a:extLst>
              <a:ext uri="{FF2B5EF4-FFF2-40B4-BE49-F238E27FC236}">
                <a16:creationId xmlns:a16="http://schemas.microsoft.com/office/drawing/2014/main" id="{4959AF9E-5BB3-8341-890F-B656BB53623C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61015" y="5847027"/>
            <a:ext cx="388711" cy="388711"/>
          </a:xfrm>
          <a:prstGeom prst="rect">
            <a:avLst/>
          </a:prstGeom>
        </p:spPr>
      </p:pic>
      <p:pic>
        <p:nvPicPr>
          <p:cNvPr id="175" name="Graphic 174">
            <a:extLst>
              <a:ext uri="{FF2B5EF4-FFF2-40B4-BE49-F238E27FC236}">
                <a16:creationId xmlns:a16="http://schemas.microsoft.com/office/drawing/2014/main" id="{4878C3B2-8A64-C44F-AB86-AA7C9076E9E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981155" y="5847027"/>
            <a:ext cx="388711" cy="388711"/>
          </a:xfrm>
          <a:prstGeom prst="rect">
            <a:avLst/>
          </a:prstGeom>
        </p:spPr>
      </p:pic>
      <p:pic>
        <p:nvPicPr>
          <p:cNvPr id="176" name="Graphic 175">
            <a:extLst>
              <a:ext uri="{FF2B5EF4-FFF2-40B4-BE49-F238E27FC236}">
                <a16:creationId xmlns:a16="http://schemas.microsoft.com/office/drawing/2014/main" id="{776DE83F-9C0A-8147-B89E-71567C377529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715398" y="5122560"/>
            <a:ext cx="361904" cy="361904"/>
          </a:xfrm>
          <a:prstGeom prst="rect">
            <a:avLst/>
          </a:prstGeom>
        </p:spPr>
      </p:pic>
      <p:pic>
        <p:nvPicPr>
          <p:cNvPr id="177" name="Graphic 176">
            <a:extLst>
              <a:ext uri="{FF2B5EF4-FFF2-40B4-BE49-F238E27FC236}">
                <a16:creationId xmlns:a16="http://schemas.microsoft.com/office/drawing/2014/main" id="{1910E344-D70F-C648-B21F-517C53E0EF14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7591908" y="5119210"/>
            <a:ext cx="368605" cy="368605"/>
          </a:xfrm>
          <a:prstGeom prst="rect">
            <a:avLst/>
          </a:prstGeom>
        </p:spPr>
      </p:pic>
      <p:pic>
        <p:nvPicPr>
          <p:cNvPr id="178" name="Graphic 177">
            <a:extLst>
              <a:ext uri="{FF2B5EF4-FFF2-40B4-BE49-F238E27FC236}">
                <a16:creationId xmlns:a16="http://schemas.microsoft.com/office/drawing/2014/main" id="{D6791D7F-57CA-114A-B75F-E03CCE93E577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0935573" y="5102455"/>
            <a:ext cx="402115" cy="402115"/>
          </a:xfrm>
          <a:prstGeom prst="rect">
            <a:avLst/>
          </a:prstGeom>
        </p:spPr>
      </p:pic>
      <p:pic>
        <p:nvPicPr>
          <p:cNvPr id="179" name="Graphic 178">
            <a:extLst>
              <a:ext uri="{FF2B5EF4-FFF2-40B4-BE49-F238E27FC236}">
                <a16:creationId xmlns:a16="http://schemas.microsoft.com/office/drawing/2014/main" id="{862C1157-929E-6B47-8D6B-FE3736747CB2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9815433" y="5102455"/>
            <a:ext cx="402115" cy="402115"/>
          </a:xfrm>
          <a:prstGeom prst="rect">
            <a:avLst/>
          </a:prstGeom>
        </p:spPr>
      </p:pic>
      <p:pic>
        <p:nvPicPr>
          <p:cNvPr id="180" name="Graphic 179">
            <a:extLst>
              <a:ext uri="{FF2B5EF4-FFF2-40B4-BE49-F238E27FC236}">
                <a16:creationId xmlns:a16="http://schemas.microsoft.com/office/drawing/2014/main" id="{9DD8FB8A-689C-684D-A37E-0B5EF4D8FB6E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3101295" y="5847027"/>
            <a:ext cx="388711" cy="388711"/>
          </a:xfrm>
          <a:prstGeom prst="rect">
            <a:avLst/>
          </a:prstGeom>
        </p:spPr>
      </p:pic>
      <p:pic>
        <p:nvPicPr>
          <p:cNvPr id="181" name="Graphic 180">
            <a:extLst>
              <a:ext uri="{FF2B5EF4-FFF2-40B4-BE49-F238E27FC236}">
                <a16:creationId xmlns:a16="http://schemas.microsoft.com/office/drawing/2014/main" id="{F12976F8-C27A-8347-9099-D9FB24313CAE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0942731" y="5847483"/>
            <a:ext cx="387798" cy="387798"/>
          </a:xfrm>
          <a:prstGeom prst="rect">
            <a:avLst/>
          </a:prstGeom>
        </p:spPr>
      </p:pic>
      <p:pic>
        <p:nvPicPr>
          <p:cNvPr id="182" name="Graphic 181">
            <a:extLst>
              <a:ext uri="{FF2B5EF4-FFF2-40B4-BE49-F238E27FC236}">
                <a16:creationId xmlns:a16="http://schemas.microsoft.com/office/drawing/2014/main" id="{0193E432-6B19-074B-9A2D-9037BB2882B2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9848444" y="5873336"/>
            <a:ext cx="336092" cy="336092"/>
          </a:xfrm>
          <a:prstGeom prst="rect">
            <a:avLst/>
          </a:prstGeom>
        </p:spPr>
      </p:pic>
      <p:pic>
        <p:nvPicPr>
          <p:cNvPr id="183" name="Graphic 182">
            <a:extLst>
              <a:ext uri="{FF2B5EF4-FFF2-40B4-BE49-F238E27FC236}">
                <a16:creationId xmlns:a16="http://schemas.microsoft.com/office/drawing/2014/main" id="{DE5F5209-D0FD-6047-A0E9-70C099A2DA21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8747694" y="5892726"/>
            <a:ext cx="297312" cy="297312"/>
          </a:xfrm>
          <a:prstGeom prst="rect">
            <a:avLst/>
          </a:prstGeom>
        </p:spPr>
      </p:pic>
      <p:pic>
        <p:nvPicPr>
          <p:cNvPr id="184" name="Graphic 183">
            <a:extLst>
              <a:ext uri="{FF2B5EF4-FFF2-40B4-BE49-F238E27FC236}">
                <a16:creationId xmlns:a16="http://schemas.microsoft.com/office/drawing/2014/main" id="{3B8F1BB9-C34E-E247-9DA6-6EA43CC04633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7627554" y="5892726"/>
            <a:ext cx="297312" cy="2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514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36C5AC2-BEE5-2243-ABDD-C361410D34DE}"/>
              </a:ext>
            </a:extLst>
          </p:cNvPr>
          <p:cNvSpPr txBox="1">
            <a:spLocks/>
          </p:cNvSpPr>
          <p:nvPr/>
        </p:nvSpPr>
        <p:spPr>
          <a:xfrm>
            <a:off x="533400" y="3268028"/>
            <a:ext cx="11125200" cy="189071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algn="ctr" defTabSz="914400"/>
            <a:r>
              <a:rPr lang="ru-RU" sz="5400" b="1" kern="0">
                <a:solidFill>
                  <a:schemeClr val="bg1"/>
                </a:solidFill>
              </a:rPr>
              <a:t>СПАСИБО ЗА ВНИМАНИЕ</a:t>
            </a:r>
            <a:endParaRPr lang="en-RU" sz="5400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18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604388-C98A-0142-BD27-84D9A74448CA}"/>
              </a:ext>
            </a:extLst>
          </p:cNvPr>
          <p:cNvSpPr/>
          <p:nvPr/>
        </p:nvSpPr>
        <p:spPr>
          <a:xfrm>
            <a:off x="533400" y="3269429"/>
            <a:ext cx="2255169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6909" defTabSz="914400">
              <a:spcBef>
                <a:spcPts val="1200"/>
              </a:spcBef>
            </a:pPr>
            <a:r>
              <a:rPr lang="ru-RU" sz="2400" b="1" kern="0" spc="-73" dirty="0">
                <a:solidFill>
                  <a:schemeClr val="bg1"/>
                </a:solidFill>
                <a:latin typeface="Bebas Neue Book" pitchFamily="2" charset="0"/>
                <a:ea typeface="Roboto Medium" panose="02000000000000000000" pitchFamily="2" charset="0"/>
              </a:rPr>
              <a:t>название подраздела</a:t>
            </a:r>
            <a:endParaRPr lang="ru-RU" sz="2400" b="1" kern="0" dirty="0">
              <a:solidFill>
                <a:schemeClr val="bg1"/>
              </a:solidFill>
              <a:latin typeface="Bebas Neue Book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Title 13">
            <a:extLst>
              <a:ext uri="{FF2B5EF4-FFF2-40B4-BE49-F238E27FC236}">
                <a16:creationId xmlns:a16="http://schemas.microsoft.com/office/drawing/2014/main" id="{CE428BF2-D669-5449-8B0A-69B077D1AD7B}"/>
              </a:ext>
            </a:extLst>
          </p:cNvPr>
          <p:cNvSpPr txBox="1">
            <a:spLocks/>
          </p:cNvSpPr>
          <p:nvPr/>
        </p:nvSpPr>
        <p:spPr>
          <a:xfrm>
            <a:off x="433373" y="1304440"/>
            <a:ext cx="6395445" cy="2427269"/>
          </a:xfrm>
          <a:prstGeom prst="rect">
            <a:avLst/>
          </a:prstGeom>
        </p:spPr>
        <p:txBody>
          <a:bodyPr/>
          <a:lstStyle>
            <a:lvl1pPr>
              <a:defRPr sz="3200" b="0" i="0" baseline="0">
                <a:latin typeface="Bebas Neue Bold" panose="020B0606020202050201" pitchFamily="34" charset="77"/>
                <a:ea typeface="Roboto" panose="02000000000000000000" pitchFamily="2" charset="0"/>
                <a:cs typeface="+mj-cs"/>
              </a:defRPr>
            </a:lvl1pPr>
          </a:lstStyle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>разделительная</a:t>
            </a:r>
          </a:p>
          <a:p>
            <a:pPr defTabSz="914400"/>
            <a:r>
              <a:rPr lang="ru-RU" sz="6000" b="1" kern="0" dirty="0">
                <a:solidFill>
                  <a:schemeClr val="bg1"/>
                </a:solidFill>
              </a:rPr>
              <a:t>страница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BCC6456-32C4-0642-AC4A-E47D33BA83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1" r="13413"/>
          <a:stretch/>
        </p:blipFill>
        <p:spPr>
          <a:xfrm>
            <a:off x="-13447" y="0"/>
            <a:ext cx="5261810" cy="6889314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0BC80A10-1A84-AA4B-BB18-25A0BDB0BB4E}"/>
              </a:ext>
            </a:extLst>
          </p:cNvPr>
          <p:cNvSpPr/>
          <p:nvPr/>
        </p:nvSpPr>
        <p:spPr>
          <a:xfrm>
            <a:off x="2191942" y="-12527"/>
            <a:ext cx="10000058" cy="6934686"/>
          </a:xfrm>
          <a:custGeom>
            <a:avLst/>
            <a:gdLst>
              <a:gd name="connsiteX0" fmla="*/ 2505205 w 10008296"/>
              <a:gd name="connsiteY0" fmla="*/ 12526 h 6901841"/>
              <a:gd name="connsiteX1" fmla="*/ 0 w 10008296"/>
              <a:gd name="connsiteY1" fmla="*/ 6901841 h 6901841"/>
              <a:gd name="connsiteX2" fmla="*/ 10008296 w 10008296"/>
              <a:gd name="connsiteY2" fmla="*/ 6889315 h 6901841"/>
              <a:gd name="connsiteX3" fmla="*/ 10008296 w 10008296"/>
              <a:gd name="connsiteY3" fmla="*/ 0 h 6901841"/>
              <a:gd name="connsiteX4" fmla="*/ 2505205 w 10008296"/>
              <a:gd name="connsiteY4" fmla="*/ 12526 h 6901841"/>
              <a:gd name="connsiteX0" fmla="*/ 2505205 w 10008296"/>
              <a:gd name="connsiteY0" fmla="*/ 0 h 6905791"/>
              <a:gd name="connsiteX1" fmla="*/ 0 w 10008296"/>
              <a:gd name="connsiteY1" fmla="*/ 6905791 h 6905791"/>
              <a:gd name="connsiteX2" fmla="*/ 10008296 w 10008296"/>
              <a:gd name="connsiteY2" fmla="*/ 6893265 h 6905791"/>
              <a:gd name="connsiteX3" fmla="*/ 10008296 w 10008296"/>
              <a:gd name="connsiteY3" fmla="*/ 3950 h 6905791"/>
              <a:gd name="connsiteX4" fmla="*/ 2505205 w 10008296"/>
              <a:gd name="connsiteY4" fmla="*/ 0 h 6905791"/>
              <a:gd name="connsiteX0" fmla="*/ 2505205 w 10008296"/>
              <a:gd name="connsiteY0" fmla="*/ 0 h 6905791"/>
              <a:gd name="connsiteX1" fmla="*/ 0 w 10008296"/>
              <a:gd name="connsiteY1" fmla="*/ 6905791 h 6905791"/>
              <a:gd name="connsiteX2" fmla="*/ 10008296 w 10008296"/>
              <a:gd name="connsiteY2" fmla="*/ 6893265 h 6905791"/>
              <a:gd name="connsiteX3" fmla="*/ 9950631 w 10008296"/>
              <a:gd name="connsiteY3" fmla="*/ 152231 h 6905791"/>
              <a:gd name="connsiteX4" fmla="*/ 2505205 w 10008296"/>
              <a:gd name="connsiteY4" fmla="*/ 0 h 6905791"/>
              <a:gd name="connsiteX0" fmla="*/ 2505205 w 10008296"/>
              <a:gd name="connsiteY0" fmla="*/ 12525 h 6918316"/>
              <a:gd name="connsiteX1" fmla="*/ 0 w 10008296"/>
              <a:gd name="connsiteY1" fmla="*/ 6918316 h 6918316"/>
              <a:gd name="connsiteX2" fmla="*/ 10008296 w 10008296"/>
              <a:gd name="connsiteY2" fmla="*/ 6905790 h 6918316"/>
              <a:gd name="connsiteX3" fmla="*/ 10008296 w 10008296"/>
              <a:gd name="connsiteY3" fmla="*/ 0 h 6918316"/>
              <a:gd name="connsiteX4" fmla="*/ 2505205 w 10008296"/>
              <a:gd name="connsiteY4" fmla="*/ 12525 h 6918316"/>
              <a:gd name="connsiteX0" fmla="*/ 2505205 w 10016534"/>
              <a:gd name="connsiteY0" fmla="*/ 12525 h 6918316"/>
              <a:gd name="connsiteX1" fmla="*/ 0 w 10016534"/>
              <a:gd name="connsiteY1" fmla="*/ 6918316 h 6918316"/>
              <a:gd name="connsiteX2" fmla="*/ 10016534 w 10016534"/>
              <a:gd name="connsiteY2" fmla="*/ 6905790 h 6918316"/>
              <a:gd name="connsiteX3" fmla="*/ 10008296 w 10016534"/>
              <a:gd name="connsiteY3" fmla="*/ 0 h 6918316"/>
              <a:gd name="connsiteX4" fmla="*/ 2505205 w 10016534"/>
              <a:gd name="connsiteY4" fmla="*/ 12525 h 6918316"/>
              <a:gd name="connsiteX0" fmla="*/ 2505205 w 10016534"/>
              <a:gd name="connsiteY0" fmla="*/ 12525 h 6910078"/>
              <a:gd name="connsiteX1" fmla="*/ 0 w 10016534"/>
              <a:gd name="connsiteY1" fmla="*/ 6910078 h 6910078"/>
              <a:gd name="connsiteX2" fmla="*/ 10016534 w 10016534"/>
              <a:gd name="connsiteY2" fmla="*/ 6905790 h 6910078"/>
              <a:gd name="connsiteX3" fmla="*/ 10008296 w 10016534"/>
              <a:gd name="connsiteY3" fmla="*/ 0 h 6910078"/>
              <a:gd name="connsiteX4" fmla="*/ 2505205 w 10016534"/>
              <a:gd name="connsiteY4" fmla="*/ 12525 h 6910078"/>
              <a:gd name="connsiteX0" fmla="*/ 2488729 w 10000058"/>
              <a:gd name="connsiteY0" fmla="*/ 12525 h 6905790"/>
              <a:gd name="connsiteX1" fmla="*/ 0 w 10000058"/>
              <a:gd name="connsiteY1" fmla="*/ 6901840 h 6905790"/>
              <a:gd name="connsiteX2" fmla="*/ 10000058 w 10000058"/>
              <a:gd name="connsiteY2" fmla="*/ 6905790 h 6905790"/>
              <a:gd name="connsiteX3" fmla="*/ 9991820 w 10000058"/>
              <a:gd name="connsiteY3" fmla="*/ 0 h 6905790"/>
              <a:gd name="connsiteX4" fmla="*/ 2488729 w 10000058"/>
              <a:gd name="connsiteY4" fmla="*/ 12525 h 6905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058" h="6905790">
                <a:moveTo>
                  <a:pt x="2488729" y="12525"/>
                </a:moveTo>
                <a:lnTo>
                  <a:pt x="0" y="6901840"/>
                </a:lnTo>
                <a:lnTo>
                  <a:pt x="10000058" y="6905790"/>
                </a:lnTo>
                <a:lnTo>
                  <a:pt x="9991820" y="0"/>
                </a:lnTo>
                <a:lnTo>
                  <a:pt x="2488729" y="12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RU"/>
          </a:p>
        </p:txBody>
      </p:sp>
      <p:sp>
        <p:nvSpPr>
          <p:cNvPr id="5" name="object 16">
            <a:extLst>
              <a:ext uri="{FF2B5EF4-FFF2-40B4-BE49-F238E27FC236}">
                <a16:creationId xmlns:a16="http://schemas.microsoft.com/office/drawing/2014/main" id="{FDD5D2B0-EA4F-544D-AF2A-9F96B236A877}"/>
              </a:ext>
            </a:extLst>
          </p:cNvPr>
          <p:cNvSpPr txBox="1"/>
          <p:nvPr/>
        </p:nvSpPr>
        <p:spPr>
          <a:xfrm>
            <a:off x="4475820" y="3545335"/>
            <a:ext cx="7182780" cy="830738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>
              <a:lnSpc>
                <a:spcPct val="102600"/>
              </a:lnSpc>
              <a:spcBef>
                <a:spcPts val="126"/>
              </a:spcBef>
            </a:pP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семантический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противодействий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востребованность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системы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кадров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соответствующей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насущным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потребностям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целом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конечно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консультация</a:t>
            </a:r>
            <a:r>
              <a:rPr lang="en-US"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широким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активом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выявляет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срочную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потребность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инновационных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методов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управления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процессами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6" name="object 17">
            <a:extLst>
              <a:ext uri="{FF2B5EF4-FFF2-40B4-BE49-F238E27FC236}">
                <a16:creationId xmlns:a16="http://schemas.microsoft.com/office/drawing/2014/main" id="{6200BACC-B906-0E4D-8794-5F7AAFCFB67C}"/>
              </a:ext>
            </a:extLst>
          </p:cNvPr>
          <p:cNvSpPr txBox="1"/>
          <p:nvPr/>
        </p:nvSpPr>
        <p:spPr>
          <a:xfrm>
            <a:off x="4474386" y="4767214"/>
            <a:ext cx="7184214" cy="987958"/>
          </a:xfrm>
          <a:prstGeom prst="rect">
            <a:avLst/>
          </a:prstGeom>
          <a:solidFill>
            <a:srgbClr val="64BDE1"/>
          </a:solidFill>
        </p:spPr>
        <p:txBody>
          <a:bodyPr vert="horz" wrap="square" lIns="0" tIns="93844" rIns="0" bIns="0" rtlCol="0">
            <a:noAutofit/>
          </a:bodyPr>
          <a:lstStyle/>
          <a:p>
            <a:pPr marL="153877" marR="492911">
              <a:lnSpc>
                <a:spcPts val="2131"/>
              </a:lnSpc>
              <a:spcBef>
                <a:spcPts val="739"/>
              </a:spcBef>
            </a:pP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</a:t>
            </a:r>
            <a:r>
              <a:rPr sz="18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семантический</a:t>
            </a: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</a:t>
            </a:r>
            <a:r>
              <a:rPr lang="ru-RU" sz="18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противодействий </a:t>
            </a:r>
            <a:r>
              <a:rPr sz="1800" spc="-13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8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7" dirty="0" err="1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800" spc="-7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востребованность системы</a:t>
            </a:r>
            <a:r>
              <a:rPr sz="1800" spc="3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-13" dirty="0">
                <a:solidFill>
                  <a:srgbClr val="FFFFFF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04E98098-4274-CE47-8E78-762D3D43E9D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1000"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fld id="{B6F15528-21DE-4FAA-801E-634DDDAF4B2B}" type="slidenum">
              <a:rPr lang="ru-RU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5</a:t>
            </a:fld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F07D4999-EAB2-AB4A-88F6-BA5957FEEB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75820" y="2255949"/>
            <a:ext cx="7182780" cy="1135116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299298">
              <a:lnSpc>
                <a:spcPts val="4300"/>
              </a:lnSpc>
              <a:spcBef>
                <a:spcPts val="4800"/>
              </a:spcBef>
              <a:spcAft>
                <a:spcPts val="1800"/>
              </a:spcAft>
            </a:pPr>
            <a:r>
              <a:rPr lang="ru-RU" sz="4000" b="1" spc="-40" dirty="0"/>
              <a:t>СЛАЙД С ТЕКСТОМ В ОДНУ КОЛОНКУ </a:t>
            </a:r>
            <a:br>
              <a:rPr lang="ru-RU" sz="4000" b="1" spc="-40" dirty="0"/>
            </a:br>
            <a:r>
              <a:rPr lang="ru-RU" sz="4000" b="1" spc="-40" dirty="0"/>
              <a:t>И ФОТОИМИДЖЕМ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8E480-0269-914D-AD16-736811B86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073" y="381000"/>
            <a:ext cx="14859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89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09CA6E84-6730-8C4F-A837-8BE98F6B4F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9749633"/>
              </p:ext>
            </p:extLst>
          </p:nvPr>
        </p:nvGraphicFramePr>
        <p:xfrm>
          <a:off x="3156951" y="3276600"/>
          <a:ext cx="2025527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E80732-1719-9741-B228-3EA9B91C42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C9DE0-808F-B847-9B97-E54A73FF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533400"/>
            <a:ext cx="2595593" cy="2133600"/>
          </a:xfrm>
        </p:spPr>
        <p:txBody>
          <a:bodyPr/>
          <a:lstStyle/>
          <a:p>
            <a:r>
              <a:rPr lang="ru-RU" b="1" dirty="0"/>
              <a:t>СЛАЙД С ТЕКСТОМ</a:t>
            </a:r>
            <a:br>
              <a:rPr lang="ru-RU" dirty="0"/>
            </a:br>
            <a:r>
              <a:rPr lang="ru-RU" b="1" dirty="0"/>
              <a:t>В ДВЕ КОЛОНКИ</a:t>
            </a:r>
            <a:r>
              <a:rPr lang="en-US" b="1" dirty="0"/>
              <a:t> </a:t>
            </a:r>
            <a:r>
              <a:rPr lang="ru-RU" b="1" dirty="0"/>
              <a:t>БЕЗ ФОТОИМИДЖА</a:t>
            </a:r>
            <a:endParaRPr lang="en-RU" b="1" dirty="0"/>
          </a:p>
        </p:txBody>
      </p:sp>
      <p:sp>
        <p:nvSpPr>
          <p:cNvPr id="12" name="object 22">
            <a:extLst>
              <a:ext uri="{FF2B5EF4-FFF2-40B4-BE49-F238E27FC236}">
                <a16:creationId xmlns:a16="http://schemas.microsoft.com/office/drawing/2014/main" id="{48C003A4-1F67-2B4C-A0BA-338E8AC29BAF}"/>
              </a:ext>
            </a:extLst>
          </p:cNvPr>
          <p:cNvSpPr txBox="1"/>
          <p:nvPr/>
        </p:nvSpPr>
        <p:spPr>
          <a:xfrm>
            <a:off x="3472484" y="3996068"/>
            <a:ext cx="1394460" cy="69845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sz="4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53</a:t>
            </a:r>
            <a:r>
              <a:rPr sz="4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sz="4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6</a:t>
            </a:r>
            <a:r>
              <a:rPr sz="4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4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4" name="object 24">
            <a:extLst>
              <a:ext uri="{FF2B5EF4-FFF2-40B4-BE49-F238E27FC236}">
                <a16:creationId xmlns:a16="http://schemas.microsoft.com/office/drawing/2014/main" id="{89F14049-6717-0548-AA16-211D9A1DF100}"/>
              </a:ext>
            </a:extLst>
          </p:cNvPr>
          <p:cNvSpPr txBox="1"/>
          <p:nvPr/>
        </p:nvSpPr>
        <p:spPr>
          <a:xfrm>
            <a:off x="3248390" y="5362404"/>
            <a:ext cx="1842648" cy="45223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sz="1400" spc="-46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знают </a:t>
            </a:r>
            <a:r>
              <a:rPr sz="1400" spc="2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 </a:t>
            </a:r>
            <a:r>
              <a:rPr sz="1400" spc="-3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нацпроекте</a:t>
            </a:r>
            <a:r>
              <a:rPr sz="1400" spc="-12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br>
              <a:rPr lang="en-US" sz="1400" spc="-12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sz="1400" spc="-3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«Демография»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5" name="object 25">
            <a:extLst>
              <a:ext uri="{FF2B5EF4-FFF2-40B4-BE49-F238E27FC236}">
                <a16:creationId xmlns:a16="http://schemas.microsoft.com/office/drawing/2014/main" id="{B87B9E0D-67FA-B648-B92B-FC212ED15C33}"/>
              </a:ext>
            </a:extLst>
          </p:cNvPr>
          <p:cNvSpPr txBox="1"/>
          <p:nvPr/>
        </p:nvSpPr>
        <p:spPr>
          <a:xfrm>
            <a:off x="5273917" y="5407742"/>
            <a:ext cx="3696279" cy="45223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sz="1400" spc="-5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удовлетворены</a:t>
            </a:r>
            <a:r>
              <a:rPr sz="14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400" spc="-6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результатами</a:t>
            </a:r>
            <a:r>
              <a:rPr sz="1400" spc="17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br>
              <a:rPr lang="en-US" sz="1400" spc="17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sz="1400" spc="-3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реализации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6" name="object 25">
            <a:extLst>
              <a:ext uri="{FF2B5EF4-FFF2-40B4-BE49-F238E27FC236}">
                <a16:creationId xmlns:a16="http://schemas.microsoft.com/office/drawing/2014/main" id="{20AC4FBA-0A14-D549-8F54-2A1B4927A232}"/>
              </a:ext>
            </a:extLst>
          </p:cNvPr>
          <p:cNvSpPr txBox="1"/>
          <p:nvPr/>
        </p:nvSpPr>
        <p:spPr>
          <a:xfrm>
            <a:off x="8676140" y="5407742"/>
            <a:ext cx="2937140" cy="452230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14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знают о мерах государственной поддержки,</a:t>
            </a:r>
            <a:r>
              <a:rPr lang="en-US" sz="14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4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но не пользуются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21" name="object 16">
            <a:extLst>
              <a:ext uri="{FF2B5EF4-FFF2-40B4-BE49-F238E27FC236}">
                <a16:creationId xmlns:a16="http://schemas.microsoft.com/office/drawing/2014/main" id="{A0798867-6152-3447-A5BE-DA22A62EC834}"/>
              </a:ext>
            </a:extLst>
          </p:cNvPr>
          <p:cNvSpPr txBox="1"/>
          <p:nvPr/>
        </p:nvSpPr>
        <p:spPr>
          <a:xfrm>
            <a:off x="3340398" y="2250310"/>
            <a:ext cx="7724410" cy="858630"/>
          </a:xfrm>
          <a:prstGeom prst="rect">
            <a:avLst/>
          </a:prstGeom>
        </p:spPr>
        <p:txBody>
          <a:bodyPr vert="horz" wrap="square" lIns="0" tIns="16063" rIns="0" bIns="0" rtlCol="0">
            <a:spAutoFit/>
          </a:bodyPr>
          <a:lstStyle/>
          <a:p>
            <a:pPr marL="16909" marR="101457" algn="ctr">
              <a:lnSpc>
                <a:spcPct val="102600"/>
              </a:lnSpc>
              <a:spcBef>
                <a:spcPts val="126"/>
              </a:spcBef>
            </a:pP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 целом, конечно, семантический </a:t>
            </a:r>
            <a:r>
              <a:rPr sz="18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разбор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внешних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противодействий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</a:t>
            </a:r>
            <a:r>
              <a:rPr sz="18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предопределяет</a:t>
            </a:r>
            <a:r>
              <a:rPr sz="18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высокую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востребованность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системы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обучения</a:t>
            </a:r>
            <a:r>
              <a:rPr sz="18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кадров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 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соответствующей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13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насущным</a:t>
            </a:r>
            <a:r>
              <a:rPr sz="1800" spc="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800" spc="7" dirty="0" err="1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потребностям</a:t>
            </a:r>
            <a:r>
              <a:rPr sz="1800" spc="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. </a:t>
            </a:r>
            <a:endParaRPr sz="18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1668194E-3413-5A49-B445-7911CF119F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7956165"/>
              </p:ext>
            </p:extLst>
          </p:nvPr>
        </p:nvGraphicFramePr>
        <p:xfrm>
          <a:off x="6136784" y="3276600"/>
          <a:ext cx="2025527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object 22">
            <a:extLst>
              <a:ext uri="{FF2B5EF4-FFF2-40B4-BE49-F238E27FC236}">
                <a16:creationId xmlns:a16="http://schemas.microsoft.com/office/drawing/2014/main" id="{B01C0217-DB39-4344-83D8-F435B652830D}"/>
              </a:ext>
            </a:extLst>
          </p:cNvPr>
          <p:cNvSpPr txBox="1"/>
          <p:nvPr/>
        </p:nvSpPr>
        <p:spPr>
          <a:xfrm>
            <a:off x="6452317" y="3996068"/>
            <a:ext cx="1394460" cy="69845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4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32</a:t>
            </a:r>
            <a:r>
              <a:rPr sz="4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4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3</a:t>
            </a:r>
            <a:r>
              <a:rPr sz="4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4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35F8A125-B2E8-024C-8D1B-991D6C860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948122"/>
              </p:ext>
            </p:extLst>
          </p:nvPr>
        </p:nvGraphicFramePr>
        <p:xfrm>
          <a:off x="9116616" y="3276600"/>
          <a:ext cx="2025527" cy="213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object 22">
            <a:extLst>
              <a:ext uri="{FF2B5EF4-FFF2-40B4-BE49-F238E27FC236}">
                <a16:creationId xmlns:a16="http://schemas.microsoft.com/office/drawing/2014/main" id="{3D8E16ED-46BA-5643-9AB8-D5A5B2E8BC2C}"/>
              </a:ext>
            </a:extLst>
          </p:cNvPr>
          <p:cNvSpPr txBox="1"/>
          <p:nvPr/>
        </p:nvSpPr>
        <p:spPr>
          <a:xfrm>
            <a:off x="9432149" y="3996068"/>
            <a:ext cx="1394460" cy="698451"/>
          </a:xfrm>
          <a:prstGeom prst="rect">
            <a:avLst/>
          </a:prstGeom>
        </p:spPr>
        <p:txBody>
          <a:bodyPr vert="horz" wrap="square" lIns="0" tIns="21136" rIns="0" bIns="0" rtlCol="0">
            <a:spAutoFit/>
          </a:bodyPr>
          <a:lstStyle/>
          <a:p>
            <a:pPr marL="16909" algn="ctr">
              <a:spcBef>
                <a:spcPts val="166"/>
              </a:spcBef>
            </a:pPr>
            <a:r>
              <a:rPr lang="ru-RU" sz="4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23</a:t>
            </a:r>
            <a:r>
              <a:rPr sz="4400" b="1" spc="-7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4400" b="1" spc="-33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2</a:t>
            </a:r>
            <a:r>
              <a:rPr sz="4400" b="1" spc="27" dirty="0">
                <a:solidFill>
                  <a:srgbClr val="52ADDA"/>
                </a:solidFill>
                <a:latin typeface="Bebas Neue Bold" pitchFamily="2" charset="0"/>
                <a:ea typeface="Roboto" panose="02000000000000000000" pitchFamily="2" charset="0"/>
                <a:cs typeface="Arial"/>
              </a:rPr>
              <a:t>%</a:t>
            </a:r>
            <a:endParaRPr sz="4400" b="1" dirty="0">
              <a:solidFill>
                <a:srgbClr val="52ADDA"/>
              </a:solidFill>
              <a:latin typeface="Bebas Neue Bold" pitchFamily="2" charset="0"/>
              <a:ea typeface="Roboto" panose="02000000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7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EE80732-1719-9741-B228-3EA9B91C425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0C9DE0-808F-B847-9B97-E54A73FF0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533400"/>
            <a:ext cx="2598402" cy="2133600"/>
          </a:xfrm>
        </p:spPr>
        <p:txBody>
          <a:bodyPr/>
          <a:lstStyle/>
          <a:p>
            <a:r>
              <a:rPr lang="ru-RU" b="1" dirty="0"/>
              <a:t>СЛАЙД С ТЕКСТОМ</a:t>
            </a:r>
            <a:br>
              <a:rPr lang="ru-RU" dirty="0"/>
            </a:br>
            <a:r>
              <a:rPr lang="ru-RU" b="1" dirty="0"/>
              <a:t>и заголовками БЕЗ ФОТОИМИДЖА</a:t>
            </a:r>
            <a:endParaRPr lang="en-RU" b="1" dirty="0"/>
          </a:p>
        </p:txBody>
      </p:sp>
      <p:sp>
        <p:nvSpPr>
          <p:cNvPr id="6" name="object 15">
            <a:extLst>
              <a:ext uri="{FF2B5EF4-FFF2-40B4-BE49-F238E27FC236}">
                <a16:creationId xmlns:a16="http://schemas.microsoft.com/office/drawing/2014/main" id="{8A6B4818-DAAB-1242-84F2-32F4498BA1C3}"/>
              </a:ext>
            </a:extLst>
          </p:cNvPr>
          <p:cNvSpPr txBox="1"/>
          <p:nvPr/>
        </p:nvSpPr>
        <p:spPr>
          <a:xfrm>
            <a:off x="3733800" y="2324148"/>
            <a:ext cx="8077200" cy="584537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R="506439">
              <a:spcBef>
                <a:spcPts val="347"/>
              </a:spcBef>
            </a:pPr>
            <a:r>
              <a:rPr sz="32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ФИНАНСОВАЯ</a:t>
            </a:r>
            <a:r>
              <a:rPr sz="3200" spc="-159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 </a:t>
            </a:r>
            <a:r>
              <a:rPr sz="32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ПОДДЕРЖКА</a:t>
            </a:r>
            <a:r>
              <a:rPr sz="3200" spc="-159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 </a:t>
            </a:r>
            <a:r>
              <a:rPr sz="3200" spc="4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СЕМЕЙ </a:t>
            </a:r>
            <a:r>
              <a:rPr sz="3200" spc="20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ПРИ </a:t>
            </a:r>
            <a:r>
              <a:rPr sz="3200" spc="2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РОЖДЕНИИ</a:t>
            </a:r>
            <a:r>
              <a:rPr sz="3200" spc="-206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 </a:t>
            </a:r>
            <a:r>
              <a:rPr sz="3200" spc="27" dirty="0">
                <a:solidFill>
                  <a:schemeClr val="tx1">
                    <a:lumMod val="65000"/>
                    <a:lumOff val="35000"/>
                  </a:schemeClr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rPr>
              <a:t>ДЕТЕЙ</a:t>
            </a:r>
            <a:endParaRPr sz="3200" dirty="0">
              <a:solidFill>
                <a:schemeClr val="tx1">
                  <a:lumMod val="65000"/>
                  <a:lumOff val="35000"/>
                </a:schemeClr>
              </a:solidFill>
              <a:latin typeface="Bebas Neue Regular" panose="020B0606020202050201" pitchFamily="34" charset="77"/>
              <a:ea typeface="Roboto" panose="02000000000000000000" pitchFamily="2" charset="0"/>
              <a:cs typeface="Arial"/>
            </a:endParaRPr>
          </a:p>
        </p:txBody>
      </p:sp>
      <p:sp>
        <p:nvSpPr>
          <p:cNvPr id="9" name="object 18">
            <a:extLst>
              <a:ext uri="{FF2B5EF4-FFF2-40B4-BE49-F238E27FC236}">
                <a16:creationId xmlns:a16="http://schemas.microsoft.com/office/drawing/2014/main" id="{7F6B6A72-F870-5C4E-987F-9FCB0B3D1A0A}"/>
              </a:ext>
            </a:extLst>
          </p:cNvPr>
          <p:cNvSpPr txBox="1"/>
          <p:nvPr/>
        </p:nvSpPr>
        <p:spPr>
          <a:xfrm>
            <a:off x="3733800" y="4584027"/>
            <a:ext cx="7917084" cy="222250"/>
          </a:xfrm>
          <a:prstGeom prst="rect">
            <a:avLst/>
          </a:prstGeom>
        </p:spPr>
        <p:txBody>
          <a:bodyPr vert="horz" wrap="square" lIns="0" tIns="21981" rIns="0" bIns="0" rtlCol="0">
            <a:spAutoFit/>
          </a:bodyPr>
          <a:lstStyle/>
          <a:p>
            <a:pPr marL="16909">
              <a:spcBef>
                <a:spcPts val="173"/>
              </a:spcBef>
            </a:pPr>
            <a:r>
              <a:rPr sz="1300" b="1" spc="20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48</a:t>
            </a:r>
            <a:r>
              <a:rPr sz="1300" b="1" spc="33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%</a:t>
            </a:r>
            <a:r>
              <a:rPr lang="ru-RU" sz="1300" b="1" spc="33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b="1" spc="-173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считают</a:t>
            </a:r>
            <a:r>
              <a:rPr sz="1300" spc="-4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своё</a:t>
            </a:r>
            <a:r>
              <a:rPr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питание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правильным</a:t>
            </a: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</a:t>
            </a:r>
            <a:r>
              <a:rPr sz="1300" spc="-6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столько</a:t>
            </a:r>
            <a:r>
              <a:rPr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3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же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–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неправильным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0" name="object 19">
            <a:extLst>
              <a:ext uri="{FF2B5EF4-FFF2-40B4-BE49-F238E27FC236}">
                <a16:creationId xmlns:a16="http://schemas.microsoft.com/office/drawing/2014/main" id="{D133FDBE-28A5-F14F-9FA5-4884D6694708}"/>
              </a:ext>
            </a:extLst>
          </p:cNvPr>
          <p:cNvSpPr txBox="1"/>
          <p:nvPr/>
        </p:nvSpPr>
        <p:spPr>
          <a:xfrm>
            <a:off x="3733800" y="2841047"/>
            <a:ext cx="7924800" cy="1035113"/>
          </a:xfrm>
          <a:prstGeom prst="rect">
            <a:avLst/>
          </a:prstGeom>
        </p:spPr>
        <p:txBody>
          <a:bodyPr vert="horz" wrap="square" lIns="0" tIns="14372" rIns="0" bIns="0" rtlCol="0">
            <a:spAutoFit/>
          </a:bodyPr>
          <a:lstStyle/>
          <a:p>
            <a:pPr marL="16909" marR="6764">
              <a:lnSpc>
                <a:spcPct val="102800"/>
              </a:lnSpc>
              <a:spcBef>
                <a:spcPts val="113"/>
              </a:spcBef>
            </a:pP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71%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поддерживает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меры ФП «Финансовая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поддержка 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семей»,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но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сомневается, 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что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это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сможет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повысить 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рождаемость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33%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планируют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иметь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 </a:t>
            </a: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детей, </a:t>
            </a:r>
            <a:r>
              <a:rPr sz="1300" b="1" spc="13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24%</a:t>
            </a:r>
            <a:r>
              <a:rPr sz="1300" b="1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– 1 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ребенка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.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идеальных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условиях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37%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хотят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 </a:t>
            </a: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детей, </a:t>
            </a:r>
            <a:r>
              <a:rPr lang="en-US"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32%</a:t>
            </a:r>
            <a:r>
              <a:rPr lang="ru-RU"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– 3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.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Мужчины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хотят иметь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больше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-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детей</a:t>
            </a:r>
            <a:r>
              <a:rPr lang="en-RU"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чем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женщины:</a:t>
            </a:r>
            <a:r>
              <a:rPr sz="1300" b="1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51%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хотят </a:t>
            </a:r>
            <a:r>
              <a:rPr sz="1300" spc="-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иметь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br>
              <a:rPr lang="ru-RU"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 </a:t>
            </a:r>
            <a:r>
              <a:rPr sz="1300" spc="-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детей</a:t>
            </a: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ru-RU"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US"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26%</a:t>
            </a:r>
            <a:r>
              <a:rPr lang="ru-RU"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–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не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меньше</a:t>
            </a:r>
            <a:r>
              <a:rPr sz="1300" spc="106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</a:t>
            </a:r>
            <a:r>
              <a:rPr lang="ru-RU"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.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Для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решения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рождении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первого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ребенка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стимулом 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является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материнский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капитал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,</a:t>
            </a:r>
            <a:r>
              <a:rPr lang="en-US"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а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-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второго</a:t>
            </a: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последующих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en-RU"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–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бесплатное</a:t>
            </a:r>
            <a:r>
              <a:rPr sz="1300" spc="7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образование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.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1" name="object 20">
            <a:extLst>
              <a:ext uri="{FF2B5EF4-FFF2-40B4-BE49-F238E27FC236}">
                <a16:creationId xmlns:a16="http://schemas.microsoft.com/office/drawing/2014/main" id="{D3BB03D2-C67B-5B40-823C-603095678DD3}"/>
              </a:ext>
            </a:extLst>
          </p:cNvPr>
          <p:cNvSpPr txBox="1"/>
          <p:nvPr/>
        </p:nvSpPr>
        <p:spPr>
          <a:xfrm>
            <a:off x="3733800" y="5481507"/>
            <a:ext cx="7932516" cy="619798"/>
          </a:xfrm>
          <a:prstGeom prst="rect">
            <a:avLst/>
          </a:prstGeom>
        </p:spPr>
        <p:txBody>
          <a:bodyPr vert="horz" wrap="square" lIns="0" tIns="19444" rIns="0" bIns="0" rtlCol="0">
            <a:spAutoFit/>
          </a:bodyPr>
          <a:lstStyle/>
          <a:p>
            <a:pPr marL="16909">
              <a:spcBef>
                <a:spcPts val="151"/>
              </a:spcBef>
            </a:pP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36%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считают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спортивные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объекты 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доступными,</a:t>
            </a:r>
            <a:r>
              <a:rPr sz="1300" spc="-139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19%</a:t>
            </a:r>
            <a:r>
              <a:rPr lang="ru-RU"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- н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едоступными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.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39%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занимаются</a:t>
            </a:r>
            <a: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br>
              <a:rPr lang="ru-RU"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sz="1300" spc="-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физкультурой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спортом, 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а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37%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не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занимаются</a:t>
            </a:r>
            <a:r>
              <a:rPr sz="1300" spc="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совсем</a:t>
            </a:r>
            <a:r>
              <a:rPr lang="ru-RU"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. </a:t>
            </a:r>
            <a:r>
              <a:rPr sz="1300" b="1" dirty="0">
                <a:solidFill>
                  <a:srgbClr val="52ADDA"/>
                </a:solidFill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46%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людей 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старше 60 </a:t>
            </a: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лет </a:t>
            </a:r>
            <a:r>
              <a:rPr sz="1300" spc="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не</a:t>
            </a:r>
            <a:r>
              <a:rPr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br>
              <a:rPr lang="ru-RU" sz="1300" spc="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</a:br>
            <a:r>
              <a:rPr sz="1300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занимаются</a:t>
            </a:r>
            <a:r>
              <a:rPr sz="1300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-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физкультурой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 </a:t>
            </a:r>
            <a:r>
              <a:rPr sz="1300" spc="13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и</a:t>
            </a:r>
            <a:r>
              <a:rPr sz="1300" spc="-53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 </a:t>
            </a:r>
            <a:r>
              <a:rPr sz="1300" spc="-7" dirty="0" err="1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спортом</a:t>
            </a:r>
            <a:r>
              <a:rPr lang="ru-RU" sz="1300" spc="-7" dirty="0">
                <a:latin typeface="Roboto" panose="02000000000000000000" pitchFamily="2" charset="0"/>
                <a:ea typeface="Roboto" panose="02000000000000000000" pitchFamily="2" charset="0"/>
                <a:cs typeface="Arial"/>
              </a:rPr>
              <a:t>.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Arial"/>
            </a:endParaRPr>
          </a:p>
        </p:txBody>
      </p:sp>
      <p:sp>
        <p:nvSpPr>
          <p:cNvPr id="12" name="object 15">
            <a:extLst>
              <a:ext uri="{FF2B5EF4-FFF2-40B4-BE49-F238E27FC236}">
                <a16:creationId xmlns:a16="http://schemas.microsoft.com/office/drawing/2014/main" id="{EC3D4FE8-5FE5-2A49-8082-3AD2BB6B9533}"/>
              </a:ext>
            </a:extLst>
          </p:cNvPr>
          <p:cNvSpPr txBox="1"/>
          <p:nvPr/>
        </p:nvSpPr>
        <p:spPr>
          <a:xfrm>
            <a:off x="3733800" y="4134766"/>
            <a:ext cx="7924800" cy="44659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ru-RU"/>
            </a:defPPr>
            <a:lvl1pPr marR="506439">
              <a:spcBef>
                <a:spcPts val="347"/>
              </a:spcBef>
              <a:defRPr sz="3200" b="1" spc="20">
                <a:solidFill>
                  <a:srgbClr val="FA3448"/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defRPr>
            </a:lvl1pPr>
          </a:lstStyle>
          <a:p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УКРЕПЛЕНИЕ ОБЩЕСТВЕННОГО ЗДОРОВЬЯ</a:t>
            </a:r>
          </a:p>
        </p:txBody>
      </p:sp>
      <p:sp>
        <p:nvSpPr>
          <p:cNvPr id="13" name="object 15">
            <a:extLst>
              <a:ext uri="{FF2B5EF4-FFF2-40B4-BE49-F238E27FC236}">
                <a16:creationId xmlns:a16="http://schemas.microsoft.com/office/drawing/2014/main" id="{22ED38CD-25D8-6442-837B-A36767BF8EB0}"/>
              </a:ext>
            </a:extLst>
          </p:cNvPr>
          <p:cNvSpPr txBox="1"/>
          <p:nvPr/>
        </p:nvSpPr>
        <p:spPr>
          <a:xfrm>
            <a:off x="3733800" y="5032245"/>
            <a:ext cx="7924800" cy="446591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>
            <a:defPPr>
              <a:defRPr lang="ru-RU"/>
            </a:defPPr>
            <a:lvl1pPr marR="506439">
              <a:spcBef>
                <a:spcPts val="347"/>
              </a:spcBef>
              <a:defRPr sz="3200" b="1" spc="20">
                <a:solidFill>
                  <a:srgbClr val="FA3448"/>
                </a:solidFill>
                <a:latin typeface="Bebas Neue Bold" panose="020B0606020202050201" pitchFamily="34" charset="77"/>
                <a:ea typeface="Roboto" panose="02000000000000000000" pitchFamily="2" charset="0"/>
                <a:cs typeface="Arial"/>
              </a:defRPr>
            </a:lvl1pPr>
          </a:lstStyle>
          <a:p>
            <a:r>
              <a:rPr lang="ru-RU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СПОРТ – НОРМА ЖИЗНИ</a:t>
            </a:r>
          </a:p>
        </p:txBody>
      </p:sp>
    </p:spTree>
    <p:extLst>
      <p:ext uri="{BB962C8B-B14F-4D97-AF65-F5344CB8AC3E}">
        <p14:creationId xmlns:p14="http://schemas.microsoft.com/office/powerpoint/2010/main" val="3161038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8474E6-2BA0-6944-8F83-2CEFFD9A481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EC9EA7-7395-4D49-A893-961AA983E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533400"/>
            <a:ext cx="2486642" cy="2133600"/>
          </a:xfrm>
        </p:spPr>
        <p:txBody>
          <a:bodyPr/>
          <a:lstStyle/>
          <a:p>
            <a:r>
              <a:rPr lang="ru-RU" b="1" dirty="0"/>
              <a:t>ПРИМЕР СЛАЙДА</a:t>
            </a:r>
            <a:br>
              <a:rPr lang="ru-RU" b="1" dirty="0"/>
            </a:br>
            <a:r>
              <a:rPr lang="ru-RU" b="1" dirty="0"/>
              <a:t>С ДИАГРАММОЙ</a:t>
            </a:r>
          </a:p>
        </p:txBody>
      </p:sp>
      <p:grpSp>
        <p:nvGrpSpPr>
          <p:cNvPr id="6" name="object 2">
            <a:extLst>
              <a:ext uri="{FF2B5EF4-FFF2-40B4-BE49-F238E27FC236}">
                <a16:creationId xmlns:a16="http://schemas.microsoft.com/office/drawing/2014/main" id="{6F0A41F0-9A22-894D-86A3-E72DFAEA7B43}"/>
              </a:ext>
            </a:extLst>
          </p:cNvPr>
          <p:cNvGrpSpPr/>
          <p:nvPr/>
        </p:nvGrpSpPr>
        <p:grpSpPr>
          <a:xfrm>
            <a:off x="4790130" y="2317444"/>
            <a:ext cx="6868470" cy="3664153"/>
            <a:chOff x="3808014" y="1566647"/>
            <a:chExt cx="4717787" cy="2752090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BA0A0F8C-30B0-9341-B867-3BA69B0E97F1}"/>
                </a:ext>
              </a:extLst>
            </p:cNvPr>
            <p:cNvSpPr/>
            <p:nvPr/>
          </p:nvSpPr>
          <p:spPr>
            <a:xfrm>
              <a:off x="3811561" y="1570202"/>
              <a:ext cx="4714240" cy="2706027"/>
            </a:xfrm>
            <a:custGeom>
              <a:avLst/>
              <a:gdLst/>
              <a:ahLst/>
              <a:cxnLst/>
              <a:rect l="l" t="t" r="r" b="b"/>
              <a:pathLst>
                <a:path w="4714240" h="2745104">
                  <a:moveTo>
                    <a:pt x="4713947" y="0"/>
                  </a:moveTo>
                  <a:lnTo>
                    <a:pt x="0" y="0"/>
                  </a:lnTo>
                  <a:lnTo>
                    <a:pt x="0" y="2744800"/>
                  </a:lnTo>
                  <a:lnTo>
                    <a:pt x="4713947" y="2744800"/>
                  </a:lnTo>
                  <a:lnTo>
                    <a:pt x="4713947" y="0"/>
                  </a:lnTo>
                  <a:close/>
                </a:path>
              </a:pathLst>
            </a:custGeom>
            <a:solidFill>
              <a:srgbClr val="F9F9F9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D64A26C0-8C88-4142-BEBA-6A1978FBC7E6}"/>
                </a:ext>
              </a:extLst>
            </p:cNvPr>
            <p:cNvSpPr/>
            <p:nvPr/>
          </p:nvSpPr>
          <p:spPr>
            <a:xfrm>
              <a:off x="8521960" y="1566647"/>
              <a:ext cx="0" cy="2752090"/>
            </a:xfrm>
            <a:custGeom>
              <a:avLst/>
              <a:gdLst/>
              <a:ahLst/>
              <a:cxnLst/>
              <a:rect l="l" t="t" r="r" b="b"/>
              <a:pathLst>
                <a:path h="2752090">
                  <a:moveTo>
                    <a:pt x="0" y="0"/>
                  </a:moveTo>
                  <a:lnTo>
                    <a:pt x="0" y="2751924"/>
                  </a:lnTo>
                </a:path>
              </a:pathLst>
            </a:custGeom>
            <a:ln w="7112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706614B0-7E27-5D44-9642-32D90C50337D}"/>
                </a:ext>
              </a:extLst>
            </p:cNvPr>
            <p:cNvSpPr/>
            <p:nvPr/>
          </p:nvSpPr>
          <p:spPr>
            <a:xfrm>
              <a:off x="4753641" y="1566647"/>
              <a:ext cx="2823210" cy="2752090"/>
            </a:xfrm>
            <a:custGeom>
              <a:avLst/>
              <a:gdLst/>
              <a:ahLst/>
              <a:cxnLst/>
              <a:rect l="l" t="t" r="r" b="b"/>
              <a:pathLst>
                <a:path w="2823209" h="2752090">
                  <a:moveTo>
                    <a:pt x="2822676" y="482319"/>
                  </a:moveTo>
                  <a:lnTo>
                    <a:pt x="2822676" y="2751924"/>
                  </a:lnTo>
                </a:path>
                <a:path w="2823209" h="2752090">
                  <a:moveTo>
                    <a:pt x="2822676" y="312088"/>
                  </a:moveTo>
                  <a:lnTo>
                    <a:pt x="2822676" y="383030"/>
                  </a:lnTo>
                </a:path>
                <a:path w="2823209" h="2752090">
                  <a:moveTo>
                    <a:pt x="2822676" y="134771"/>
                  </a:moveTo>
                  <a:lnTo>
                    <a:pt x="2822676" y="212787"/>
                  </a:lnTo>
                </a:path>
                <a:path w="2823209" h="2752090">
                  <a:moveTo>
                    <a:pt x="2822676" y="0"/>
                  </a:moveTo>
                  <a:lnTo>
                    <a:pt x="2822676" y="42581"/>
                  </a:lnTo>
                </a:path>
                <a:path w="2823209" h="2752090">
                  <a:moveTo>
                    <a:pt x="1884159" y="482319"/>
                  </a:moveTo>
                  <a:lnTo>
                    <a:pt x="1884159" y="2751924"/>
                  </a:lnTo>
                </a:path>
                <a:path w="2823209" h="2752090">
                  <a:moveTo>
                    <a:pt x="1884159" y="312088"/>
                  </a:moveTo>
                  <a:lnTo>
                    <a:pt x="1884159" y="383030"/>
                  </a:lnTo>
                </a:path>
                <a:path w="2823209" h="2752090">
                  <a:moveTo>
                    <a:pt x="1884159" y="134771"/>
                  </a:moveTo>
                  <a:lnTo>
                    <a:pt x="1884159" y="212787"/>
                  </a:lnTo>
                </a:path>
                <a:path w="2823209" h="2752090">
                  <a:moveTo>
                    <a:pt x="1884159" y="0"/>
                  </a:moveTo>
                  <a:lnTo>
                    <a:pt x="1884159" y="42581"/>
                  </a:lnTo>
                </a:path>
                <a:path w="2823209" h="2752090">
                  <a:moveTo>
                    <a:pt x="938530" y="822755"/>
                  </a:moveTo>
                  <a:lnTo>
                    <a:pt x="938530" y="2751924"/>
                  </a:lnTo>
                </a:path>
                <a:path w="2823209" h="2752090">
                  <a:moveTo>
                    <a:pt x="938530" y="652524"/>
                  </a:moveTo>
                  <a:lnTo>
                    <a:pt x="938530" y="723454"/>
                  </a:lnTo>
                </a:path>
                <a:path w="2823209" h="2752090">
                  <a:moveTo>
                    <a:pt x="938530" y="482319"/>
                  </a:moveTo>
                  <a:lnTo>
                    <a:pt x="938530" y="553248"/>
                  </a:lnTo>
                </a:path>
                <a:path w="2823209" h="2752090">
                  <a:moveTo>
                    <a:pt x="938530" y="312088"/>
                  </a:moveTo>
                  <a:lnTo>
                    <a:pt x="938530" y="383030"/>
                  </a:lnTo>
                </a:path>
                <a:path w="2823209" h="2752090">
                  <a:moveTo>
                    <a:pt x="938530" y="134771"/>
                  </a:moveTo>
                  <a:lnTo>
                    <a:pt x="938530" y="212787"/>
                  </a:lnTo>
                </a:path>
                <a:path w="2823209" h="2752090">
                  <a:moveTo>
                    <a:pt x="938530" y="0"/>
                  </a:moveTo>
                  <a:lnTo>
                    <a:pt x="938530" y="42581"/>
                  </a:lnTo>
                </a:path>
                <a:path w="2823209" h="2752090">
                  <a:moveTo>
                    <a:pt x="0" y="1163191"/>
                  </a:moveTo>
                  <a:lnTo>
                    <a:pt x="0" y="2751924"/>
                  </a:lnTo>
                </a:path>
                <a:path w="2823209" h="2752090">
                  <a:moveTo>
                    <a:pt x="0" y="992986"/>
                  </a:moveTo>
                  <a:lnTo>
                    <a:pt x="0" y="1071002"/>
                  </a:lnTo>
                </a:path>
                <a:path w="2823209" h="2752090">
                  <a:moveTo>
                    <a:pt x="0" y="822755"/>
                  </a:moveTo>
                  <a:lnTo>
                    <a:pt x="0" y="893685"/>
                  </a:lnTo>
                </a:path>
                <a:path w="2823209" h="2752090">
                  <a:moveTo>
                    <a:pt x="0" y="652524"/>
                  </a:moveTo>
                  <a:lnTo>
                    <a:pt x="0" y="723454"/>
                  </a:lnTo>
                </a:path>
                <a:path w="2823209" h="2752090">
                  <a:moveTo>
                    <a:pt x="0" y="482319"/>
                  </a:moveTo>
                  <a:lnTo>
                    <a:pt x="0" y="553248"/>
                  </a:lnTo>
                </a:path>
                <a:path w="2823209" h="2752090">
                  <a:moveTo>
                    <a:pt x="0" y="312088"/>
                  </a:moveTo>
                  <a:lnTo>
                    <a:pt x="0" y="383030"/>
                  </a:lnTo>
                </a:path>
                <a:path w="2823209" h="2752090">
                  <a:moveTo>
                    <a:pt x="0" y="134771"/>
                  </a:moveTo>
                  <a:lnTo>
                    <a:pt x="0" y="212787"/>
                  </a:lnTo>
                </a:path>
                <a:path w="2823209" h="2752090">
                  <a:moveTo>
                    <a:pt x="0" y="0"/>
                  </a:moveTo>
                  <a:lnTo>
                    <a:pt x="0" y="42581"/>
                  </a:lnTo>
                </a:path>
              </a:pathLst>
            </a:custGeom>
            <a:ln w="7111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DB238A1A-B1D2-0441-B031-3875865DB59D}"/>
                </a:ext>
              </a:extLst>
            </p:cNvPr>
            <p:cNvSpPr/>
            <p:nvPr/>
          </p:nvSpPr>
          <p:spPr>
            <a:xfrm>
              <a:off x="3815118" y="1609229"/>
              <a:ext cx="903605" cy="1297940"/>
            </a:xfrm>
            <a:custGeom>
              <a:avLst/>
              <a:gdLst/>
              <a:ahLst/>
              <a:cxnLst/>
              <a:rect l="l" t="t" r="r" b="b"/>
              <a:pathLst>
                <a:path w="903604" h="1297939">
                  <a:moveTo>
                    <a:pt x="426618" y="510667"/>
                  </a:moveTo>
                  <a:lnTo>
                    <a:pt x="0" y="510667"/>
                  </a:lnTo>
                  <a:lnTo>
                    <a:pt x="0" y="609942"/>
                  </a:lnTo>
                  <a:lnTo>
                    <a:pt x="426618" y="609942"/>
                  </a:lnTo>
                  <a:lnTo>
                    <a:pt x="426618" y="510667"/>
                  </a:lnTo>
                  <a:close/>
                </a:path>
                <a:path w="903604" h="1297939">
                  <a:moveTo>
                    <a:pt x="476364" y="340448"/>
                  </a:moveTo>
                  <a:lnTo>
                    <a:pt x="0" y="340448"/>
                  </a:lnTo>
                  <a:lnTo>
                    <a:pt x="0" y="439737"/>
                  </a:lnTo>
                  <a:lnTo>
                    <a:pt x="476364" y="439737"/>
                  </a:lnTo>
                  <a:lnTo>
                    <a:pt x="476364" y="340448"/>
                  </a:lnTo>
                  <a:close/>
                </a:path>
                <a:path w="903604" h="1297939">
                  <a:moveTo>
                    <a:pt x="561695" y="1198638"/>
                  </a:moveTo>
                  <a:lnTo>
                    <a:pt x="0" y="1198638"/>
                  </a:lnTo>
                  <a:lnTo>
                    <a:pt x="0" y="1297927"/>
                  </a:lnTo>
                  <a:lnTo>
                    <a:pt x="561695" y="1297927"/>
                  </a:lnTo>
                  <a:lnTo>
                    <a:pt x="561695" y="1198638"/>
                  </a:lnTo>
                  <a:close/>
                </a:path>
                <a:path w="903604" h="1297939">
                  <a:moveTo>
                    <a:pt x="654126" y="1028420"/>
                  </a:moveTo>
                  <a:lnTo>
                    <a:pt x="0" y="1028420"/>
                  </a:lnTo>
                  <a:lnTo>
                    <a:pt x="0" y="1120609"/>
                  </a:lnTo>
                  <a:lnTo>
                    <a:pt x="654126" y="1120609"/>
                  </a:lnTo>
                  <a:lnTo>
                    <a:pt x="654126" y="1028420"/>
                  </a:lnTo>
                  <a:close/>
                </a:path>
                <a:path w="903604" h="1297939">
                  <a:moveTo>
                    <a:pt x="654126" y="680872"/>
                  </a:moveTo>
                  <a:lnTo>
                    <a:pt x="0" y="680872"/>
                  </a:lnTo>
                  <a:lnTo>
                    <a:pt x="0" y="780173"/>
                  </a:lnTo>
                  <a:lnTo>
                    <a:pt x="654126" y="780173"/>
                  </a:lnTo>
                  <a:lnTo>
                    <a:pt x="654126" y="680872"/>
                  </a:lnTo>
                  <a:close/>
                </a:path>
                <a:path w="903604" h="1297939">
                  <a:moveTo>
                    <a:pt x="810552" y="170205"/>
                  </a:moveTo>
                  <a:lnTo>
                    <a:pt x="0" y="170205"/>
                  </a:lnTo>
                  <a:lnTo>
                    <a:pt x="0" y="269519"/>
                  </a:lnTo>
                  <a:lnTo>
                    <a:pt x="810552" y="269519"/>
                  </a:lnTo>
                  <a:lnTo>
                    <a:pt x="810552" y="170205"/>
                  </a:lnTo>
                  <a:close/>
                </a:path>
                <a:path w="903604" h="1297939">
                  <a:moveTo>
                    <a:pt x="902982" y="0"/>
                  </a:moveTo>
                  <a:lnTo>
                    <a:pt x="0" y="0"/>
                  </a:lnTo>
                  <a:lnTo>
                    <a:pt x="0" y="92189"/>
                  </a:lnTo>
                  <a:lnTo>
                    <a:pt x="902982" y="92189"/>
                  </a:lnTo>
                  <a:lnTo>
                    <a:pt x="902982" y="0"/>
                  </a:lnTo>
                  <a:close/>
                </a:path>
              </a:pathLst>
            </a:custGeom>
            <a:solidFill>
              <a:srgbClr val="028BC0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3B0F1B94-CFD4-9C4E-A83D-566356D81A62}"/>
                </a:ext>
              </a:extLst>
            </p:cNvPr>
            <p:cNvSpPr/>
            <p:nvPr/>
          </p:nvSpPr>
          <p:spPr>
            <a:xfrm>
              <a:off x="3815118" y="1609229"/>
              <a:ext cx="4330065" cy="2667000"/>
            </a:xfrm>
            <a:custGeom>
              <a:avLst/>
              <a:gdLst/>
              <a:ahLst/>
              <a:cxnLst/>
              <a:rect l="l" t="t" r="r" b="b"/>
              <a:pathLst>
                <a:path w="4330065" h="2667000">
                  <a:moveTo>
                    <a:pt x="21323" y="2567495"/>
                  </a:moveTo>
                  <a:lnTo>
                    <a:pt x="0" y="2567495"/>
                  </a:lnTo>
                  <a:lnTo>
                    <a:pt x="0" y="2666784"/>
                  </a:lnTo>
                  <a:lnTo>
                    <a:pt x="21323" y="2666784"/>
                  </a:lnTo>
                  <a:lnTo>
                    <a:pt x="21323" y="2567495"/>
                  </a:lnTo>
                  <a:close/>
                </a:path>
                <a:path w="4330065" h="2667000">
                  <a:moveTo>
                    <a:pt x="21323" y="2397277"/>
                  </a:moveTo>
                  <a:lnTo>
                    <a:pt x="0" y="2397277"/>
                  </a:lnTo>
                  <a:lnTo>
                    <a:pt x="0" y="2496566"/>
                  </a:lnTo>
                  <a:lnTo>
                    <a:pt x="21323" y="2496566"/>
                  </a:lnTo>
                  <a:lnTo>
                    <a:pt x="21323" y="2397277"/>
                  </a:lnTo>
                  <a:close/>
                </a:path>
                <a:path w="4330065" h="2667000">
                  <a:moveTo>
                    <a:pt x="170649" y="2227046"/>
                  </a:moveTo>
                  <a:lnTo>
                    <a:pt x="0" y="2227046"/>
                  </a:lnTo>
                  <a:lnTo>
                    <a:pt x="0" y="2326335"/>
                  </a:lnTo>
                  <a:lnTo>
                    <a:pt x="170649" y="2326335"/>
                  </a:lnTo>
                  <a:lnTo>
                    <a:pt x="170649" y="2227046"/>
                  </a:lnTo>
                  <a:close/>
                </a:path>
                <a:path w="4330065" h="2667000">
                  <a:moveTo>
                    <a:pt x="213296" y="2056828"/>
                  </a:moveTo>
                  <a:lnTo>
                    <a:pt x="0" y="2056828"/>
                  </a:lnTo>
                  <a:lnTo>
                    <a:pt x="0" y="2149017"/>
                  </a:lnTo>
                  <a:lnTo>
                    <a:pt x="213296" y="2149017"/>
                  </a:lnTo>
                  <a:lnTo>
                    <a:pt x="213296" y="2056828"/>
                  </a:lnTo>
                  <a:close/>
                </a:path>
                <a:path w="4330065" h="2667000">
                  <a:moveTo>
                    <a:pt x="234632" y="1879511"/>
                  </a:moveTo>
                  <a:lnTo>
                    <a:pt x="0" y="1879511"/>
                  </a:lnTo>
                  <a:lnTo>
                    <a:pt x="0" y="1978812"/>
                  </a:lnTo>
                  <a:lnTo>
                    <a:pt x="234632" y="1978812"/>
                  </a:lnTo>
                  <a:lnTo>
                    <a:pt x="234632" y="1879511"/>
                  </a:lnTo>
                  <a:close/>
                </a:path>
                <a:path w="4330065" h="2667000">
                  <a:moveTo>
                    <a:pt x="248856" y="1709293"/>
                  </a:moveTo>
                  <a:lnTo>
                    <a:pt x="0" y="1709293"/>
                  </a:lnTo>
                  <a:lnTo>
                    <a:pt x="0" y="1808581"/>
                  </a:lnTo>
                  <a:lnTo>
                    <a:pt x="248856" y="1808581"/>
                  </a:lnTo>
                  <a:lnTo>
                    <a:pt x="248856" y="1709293"/>
                  </a:lnTo>
                  <a:close/>
                </a:path>
                <a:path w="4330065" h="2667000">
                  <a:moveTo>
                    <a:pt x="426618" y="1539074"/>
                  </a:moveTo>
                  <a:lnTo>
                    <a:pt x="0" y="1539074"/>
                  </a:lnTo>
                  <a:lnTo>
                    <a:pt x="0" y="1638376"/>
                  </a:lnTo>
                  <a:lnTo>
                    <a:pt x="426618" y="1638376"/>
                  </a:lnTo>
                  <a:lnTo>
                    <a:pt x="426618" y="1539074"/>
                  </a:lnTo>
                  <a:close/>
                </a:path>
                <a:path w="4330065" h="2667000">
                  <a:moveTo>
                    <a:pt x="597242" y="1368844"/>
                  </a:moveTo>
                  <a:lnTo>
                    <a:pt x="0" y="1368844"/>
                  </a:lnTo>
                  <a:lnTo>
                    <a:pt x="0" y="1468145"/>
                  </a:lnTo>
                  <a:lnTo>
                    <a:pt x="597242" y="1468145"/>
                  </a:lnTo>
                  <a:lnTo>
                    <a:pt x="597242" y="1368844"/>
                  </a:lnTo>
                  <a:close/>
                </a:path>
                <a:path w="4330065" h="2667000">
                  <a:moveTo>
                    <a:pt x="917194" y="1198638"/>
                  </a:moveTo>
                  <a:lnTo>
                    <a:pt x="561695" y="1198638"/>
                  </a:lnTo>
                  <a:lnTo>
                    <a:pt x="561695" y="1297927"/>
                  </a:lnTo>
                  <a:lnTo>
                    <a:pt x="917194" y="1297927"/>
                  </a:lnTo>
                  <a:lnTo>
                    <a:pt x="917194" y="1198638"/>
                  </a:lnTo>
                  <a:close/>
                </a:path>
                <a:path w="4330065" h="2667000">
                  <a:moveTo>
                    <a:pt x="1052283" y="1028420"/>
                  </a:moveTo>
                  <a:lnTo>
                    <a:pt x="654126" y="1028420"/>
                  </a:lnTo>
                  <a:lnTo>
                    <a:pt x="654126" y="1120609"/>
                  </a:lnTo>
                  <a:lnTo>
                    <a:pt x="1052283" y="1120609"/>
                  </a:lnTo>
                  <a:lnTo>
                    <a:pt x="1052283" y="1028420"/>
                  </a:lnTo>
                  <a:close/>
                </a:path>
                <a:path w="4330065" h="2667000">
                  <a:moveTo>
                    <a:pt x="1130503" y="851103"/>
                  </a:moveTo>
                  <a:lnTo>
                    <a:pt x="0" y="851103"/>
                  </a:lnTo>
                  <a:lnTo>
                    <a:pt x="0" y="950404"/>
                  </a:lnTo>
                  <a:lnTo>
                    <a:pt x="1130503" y="950404"/>
                  </a:lnTo>
                  <a:lnTo>
                    <a:pt x="1130503" y="851103"/>
                  </a:lnTo>
                  <a:close/>
                </a:path>
                <a:path w="4330065" h="2667000">
                  <a:moveTo>
                    <a:pt x="1955266" y="680872"/>
                  </a:moveTo>
                  <a:lnTo>
                    <a:pt x="654126" y="680872"/>
                  </a:lnTo>
                  <a:lnTo>
                    <a:pt x="654126" y="780173"/>
                  </a:lnTo>
                  <a:lnTo>
                    <a:pt x="1955266" y="780173"/>
                  </a:lnTo>
                  <a:lnTo>
                    <a:pt x="1955266" y="680872"/>
                  </a:lnTo>
                  <a:close/>
                </a:path>
                <a:path w="4330065" h="2667000">
                  <a:moveTo>
                    <a:pt x="2758706" y="510667"/>
                  </a:moveTo>
                  <a:lnTo>
                    <a:pt x="426618" y="510667"/>
                  </a:lnTo>
                  <a:lnTo>
                    <a:pt x="426618" y="609942"/>
                  </a:lnTo>
                  <a:lnTo>
                    <a:pt x="2758706" y="609942"/>
                  </a:lnTo>
                  <a:lnTo>
                    <a:pt x="2758706" y="510667"/>
                  </a:lnTo>
                  <a:close/>
                </a:path>
                <a:path w="4330065" h="2667000">
                  <a:moveTo>
                    <a:pt x="4081145" y="340448"/>
                  </a:moveTo>
                  <a:lnTo>
                    <a:pt x="476364" y="340448"/>
                  </a:lnTo>
                  <a:lnTo>
                    <a:pt x="476364" y="439737"/>
                  </a:lnTo>
                  <a:lnTo>
                    <a:pt x="4081145" y="439737"/>
                  </a:lnTo>
                  <a:lnTo>
                    <a:pt x="4081145" y="340448"/>
                  </a:lnTo>
                  <a:close/>
                </a:path>
                <a:path w="4330065" h="2667000">
                  <a:moveTo>
                    <a:pt x="4116692" y="170205"/>
                  </a:moveTo>
                  <a:lnTo>
                    <a:pt x="810539" y="170205"/>
                  </a:lnTo>
                  <a:lnTo>
                    <a:pt x="810539" y="269519"/>
                  </a:lnTo>
                  <a:lnTo>
                    <a:pt x="4116692" y="269519"/>
                  </a:lnTo>
                  <a:lnTo>
                    <a:pt x="4116692" y="170205"/>
                  </a:lnTo>
                  <a:close/>
                </a:path>
                <a:path w="4330065" h="2667000">
                  <a:moveTo>
                    <a:pt x="4330014" y="0"/>
                  </a:moveTo>
                  <a:lnTo>
                    <a:pt x="902982" y="0"/>
                  </a:lnTo>
                  <a:lnTo>
                    <a:pt x="902982" y="92189"/>
                  </a:lnTo>
                  <a:lnTo>
                    <a:pt x="4330014" y="92189"/>
                  </a:lnTo>
                  <a:lnTo>
                    <a:pt x="4330014" y="0"/>
                  </a:lnTo>
                  <a:close/>
                </a:path>
              </a:pathLst>
            </a:custGeom>
            <a:solidFill>
              <a:srgbClr val="C3D7E3"/>
            </a:solidFill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  <p:sp>
          <p:nvSpPr>
            <p:cNvPr id="12" name="object 8">
              <a:extLst>
                <a:ext uri="{FF2B5EF4-FFF2-40B4-BE49-F238E27FC236}">
                  <a16:creationId xmlns:a16="http://schemas.microsoft.com/office/drawing/2014/main" id="{C5F41669-D1B0-3840-B2FE-3BAC1877E4B9}"/>
                </a:ext>
              </a:extLst>
            </p:cNvPr>
            <p:cNvSpPr/>
            <p:nvPr/>
          </p:nvSpPr>
          <p:spPr>
            <a:xfrm>
              <a:off x="3808014" y="1566647"/>
              <a:ext cx="4714240" cy="2752090"/>
            </a:xfrm>
            <a:custGeom>
              <a:avLst/>
              <a:gdLst/>
              <a:ahLst/>
              <a:cxnLst/>
              <a:rect l="l" t="t" r="r" b="b"/>
              <a:pathLst>
                <a:path w="4714240" h="2752090">
                  <a:moveTo>
                    <a:pt x="0" y="0"/>
                  </a:moveTo>
                  <a:lnTo>
                    <a:pt x="4713947" y="0"/>
                  </a:lnTo>
                </a:path>
                <a:path w="4714240" h="2752090">
                  <a:moveTo>
                    <a:pt x="0" y="0"/>
                  </a:moveTo>
                  <a:lnTo>
                    <a:pt x="0" y="2751924"/>
                  </a:lnTo>
                </a:path>
              </a:pathLst>
            </a:custGeom>
            <a:ln w="7112">
              <a:solidFill>
                <a:srgbClr val="888888"/>
              </a:solidFill>
            </a:ln>
          </p:spPr>
          <p:txBody>
            <a:bodyPr wrap="square" lIns="0" tIns="0" rIns="0" bIns="0" rtlCol="0"/>
            <a:lstStyle/>
            <a:p>
              <a:endParaRPr sz="2396" dirty="0">
                <a:latin typeface="Roboto" panose="02000000000000000000" pitchFamily="2" charset="0"/>
              </a:endParaRPr>
            </a:p>
          </p:txBody>
        </p:sp>
      </p:grpSp>
      <p:sp>
        <p:nvSpPr>
          <p:cNvPr id="13" name="object 9">
            <a:extLst>
              <a:ext uri="{FF2B5EF4-FFF2-40B4-BE49-F238E27FC236}">
                <a16:creationId xmlns:a16="http://schemas.microsoft.com/office/drawing/2014/main" id="{43000A03-2E9B-F94F-99CC-319D01EB6518}"/>
              </a:ext>
            </a:extLst>
          </p:cNvPr>
          <p:cNvSpPr txBox="1"/>
          <p:nvPr/>
        </p:nvSpPr>
        <p:spPr>
          <a:xfrm>
            <a:off x="4683713" y="2056700"/>
            <a:ext cx="320423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0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,0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5" name="object 11">
            <a:extLst>
              <a:ext uri="{FF2B5EF4-FFF2-40B4-BE49-F238E27FC236}">
                <a16:creationId xmlns:a16="http://schemas.microsoft.com/office/drawing/2014/main" id="{7F3D384D-9A66-3E46-8D9C-D0E28E4A4199}"/>
              </a:ext>
            </a:extLst>
          </p:cNvPr>
          <p:cNvSpPr txBox="1"/>
          <p:nvPr/>
        </p:nvSpPr>
        <p:spPr>
          <a:xfrm>
            <a:off x="9579503" y="2056700"/>
            <a:ext cx="433712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80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,0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6" name="object 12">
            <a:extLst>
              <a:ext uri="{FF2B5EF4-FFF2-40B4-BE49-F238E27FC236}">
                <a16:creationId xmlns:a16="http://schemas.microsoft.com/office/drawing/2014/main" id="{CAC98F5F-3C97-AF40-9C6A-E386E4A214D0}"/>
              </a:ext>
            </a:extLst>
          </p:cNvPr>
          <p:cNvSpPr txBox="1"/>
          <p:nvPr/>
        </p:nvSpPr>
        <p:spPr>
          <a:xfrm>
            <a:off x="10759175" y="2056700"/>
            <a:ext cx="547847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100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,0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FD318946-26F8-2442-8593-033F3C0D5483}"/>
              </a:ext>
            </a:extLst>
          </p:cNvPr>
          <p:cNvSpPr txBox="1"/>
          <p:nvPr/>
        </p:nvSpPr>
        <p:spPr>
          <a:xfrm>
            <a:off x="2971800" y="2247983"/>
            <a:ext cx="1631892" cy="3877321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R="15218" algn="r">
              <a:lnSpc>
                <a:spcPct val="114000"/>
              </a:lnSpc>
              <a:spcBef>
                <a:spcPts val="120"/>
              </a:spcBef>
            </a:pPr>
            <a:r>
              <a:rPr sz="1300" dirty="0" err="1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Первый</a:t>
            </a:r>
            <a:r>
              <a:rPr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dirty="0" err="1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канал</a:t>
            </a:r>
            <a:endParaRPr sz="1300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1003578" marR="11836" indent="32974" algn="r">
              <a:lnSpc>
                <a:spcPct val="114000"/>
              </a:lnSpc>
            </a:pPr>
            <a:r>
              <a:rPr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СТС  НТВ</a:t>
            </a:r>
            <a:endParaRPr lang="ru-RU" sz="1300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1003578" marR="11836" indent="32974" algn="r">
              <a:lnSpc>
                <a:spcPct val="114000"/>
              </a:lnSpc>
            </a:pPr>
            <a:r>
              <a:rPr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5 канал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Россия 24  </a:t>
            </a:r>
            <a:endParaRPr lang="ru-RU" sz="1300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496293" marR="8455" indent="-48192" algn="r">
              <a:lnSpc>
                <a:spcPct val="114000"/>
              </a:lnSpc>
            </a:pPr>
            <a:r>
              <a:rPr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ТВ </a:t>
            </a:r>
            <a:r>
              <a:rPr sz="1300" dirty="0" err="1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Центр</a:t>
            </a:r>
            <a:r>
              <a:rPr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 </a:t>
            </a:r>
            <a:r>
              <a:rPr sz="1300" dirty="0" err="1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Карусель</a:t>
            </a:r>
            <a:endParaRPr lang="ru-RU" sz="1300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496293" marR="8455" indent="-48192" algn="r">
              <a:lnSpc>
                <a:spcPct val="114000"/>
              </a:lnSpc>
            </a:pPr>
            <a:r>
              <a:rPr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360</a:t>
            </a:r>
            <a:endParaRPr lang="ru-RU" sz="1300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РЕН ТВ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Спас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Домашний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ТВ-3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Пятница!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Звезда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Мир</a:t>
            </a:r>
          </a:p>
          <a:p>
            <a:pPr marL="496293" marR="8455" indent="-48192" algn="r">
              <a:lnSpc>
                <a:spcPct val="114000"/>
              </a:lnSpc>
            </a:pPr>
            <a:r>
              <a:rPr lang="ru-RU" sz="1300" dirty="0">
                <a:solidFill>
                  <a:srgbClr val="3C3C3B"/>
                </a:solidFill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ТНТ</a:t>
            </a:r>
            <a:endParaRPr sz="1300" dirty="0">
              <a:solidFill>
                <a:srgbClr val="3C3C3B"/>
              </a:solidFill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18" name="object 14">
            <a:extLst>
              <a:ext uri="{FF2B5EF4-FFF2-40B4-BE49-F238E27FC236}">
                <a16:creationId xmlns:a16="http://schemas.microsoft.com/office/drawing/2014/main" id="{DA3B1543-C9E6-7B44-9AB9-EC56B0619D55}"/>
              </a:ext>
            </a:extLst>
          </p:cNvPr>
          <p:cNvSpPr/>
          <p:nvPr/>
        </p:nvSpPr>
        <p:spPr>
          <a:xfrm>
            <a:off x="5651559" y="6253772"/>
            <a:ext cx="132735" cy="123435"/>
          </a:xfrm>
          <a:custGeom>
            <a:avLst/>
            <a:gdLst/>
            <a:ahLst/>
            <a:cxnLst/>
            <a:rect l="l" t="t" r="r" b="b"/>
            <a:pathLst>
              <a:path w="99695" h="92710">
                <a:moveTo>
                  <a:pt x="99542" y="0"/>
                </a:moveTo>
                <a:lnTo>
                  <a:pt x="0" y="0"/>
                </a:lnTo>
                <a:lnTo>
                  <a:pt x="0" y="92443"/>
                </a:lnTo>
                <a:lnTo>
                  <a:pt x="99542" y="92443"/>
                </a:lnTo>
                <a:lnTo>
                  <a:pt x="99542" y="0"/>
                </a:lnTo>
                <a:close/>
              </a:path>
            </a:pathLst>
          </a:custGeom>
          <a:solidFill>
            <a:srgbClr val="028BC0"/>
          </a:solidFill>
        </p:spPr>
        <p:txBody>
          <a:bodyPr wrap="square" lIns="0" tIns="0" rIns="0" bIns="0" rtlCol="0"/>
          <a:lstStyle/>
          <a:p>
            <a:endParaRPr sz="2396" dirty="0">
              <a:latin typeface="Roboto" panose="02000000000000000000" pitchFamily="2" charset="0"/>
            </a:endParaRPr>
          </a:p>
        </p:txBody>
      </p:sp>
      <p:sp>
        <p:nvSpPr>
          <p:cNvPr id="19" name="object 15">
            <a:extLst>
              <a:ext uri="{FF2B5EF4-FFF2-40B4-BE49-F238E27FC236}">
                <a16:creationId xmlns:a16="http://schemas.microsoft.com/office/drawing/2014/main" id="{83A549A3-4B1F-DE4F-BC41-8398AA17681D}"/>
              </a:ext>
            </a:extLst>
          </p:cNvPr>
          <p:cNvSpPr txBox="1"/>
          <p:nvPr/>
        </p:nvSpPr>
        <p:spPr>
          <a:xfrm>
            <a:off x="5820913" y="6198681"/>
            <a:ext cx="1638470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Прямая</a:t>
            </a:r>
            <a:r>
              <a:rPr sz="1300" spc="-199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 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реклама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id="{482F6975-969D-DE4C-8F70-FBB6CBEE0E09}"/>
              </a:ext>
            </a:extLst>
          </p:cNvPr>
          <p:cNvSpPr/>
          <p:nvPr/>
        </p:nvSpPr>
        <p:spPr>
          <a:xfrm>
            <a:off x="7734156" y="6253772"/>
            <a:ext cx="123435" cy="123435"/>
          </a:xfrm>
          <a:custGeom>
            <a:avLst/>
            <a:gdLst/>
            <a:ahLst/>
            <a:cxnLst/>
            <a:rect l="l" t="t" r="r" b="b"/>
            <a:pathLst>
              <a:path w="92710" h="92710">
                <a:moveTo>
                  <a:pt x="92417" y="0"/>
                </a:moveTo>
                <a:lnTo>
                  <a:pt x="0" y="0"/>
                </a:lnTo>
                <a:lnTo>
                  <a:pt x="0" y="92443"/>
                </a:lnTo>
                <a:lnTo>
                  <a:pt x="92417" y="92443"/>
                </a:lnTo>
                <a:lnTo>
                  <a:pt x="92417" y="0"/>
                </a:lnTo>
                <a:close/>
              </a:path>
            </a:pathLst>
          </a:custGeom>
          <a:solidFill>
            <a:srgbClr val="C3D7E3"/>
          </a:solidFill>
        </p:spPr>
        <p:txBody>
          <a:bodyPr wrap="square" lIns="0" tIns="0" rIns="0" bIns="0" rtlCol="0"/>
          <a:lstStyle/>
          <a:p>
            <a:endParaRPr sz="2396" dirty="0">
              <a:latin typeface="Roboto" panose="02000000000000000000" pitchFamily="2" charset="0"/>
            </a:endParaRPr>
          </a:p>
        </p:txBody>
      </p:sp>
      <p:sp>
        <p:nvSpPr>
          <p:cNvPr id="21" name="object 17">
            <a:extLst>
              <a:ext uri="{FF2B5EF4-FFF2-40B4-BE49-F238E27FC236}">
                <a16:creationId xmlns:a16="http://schemas.microsoft.com/office/drawing/2014/main" id="{00A1D864-5E50-9347-974D-9B1B22AC62F7}"/>
              </a:ext>
            </a:extLst>
          </p:cNvPr>
          <p:cNvSpPr txBox="1"/>
          <p:nvPr/>
        </p:nvSpPr>
        <p:spPr>
          <a:xfrm>
            <a:off x="7901315" y="6198681"/>
            <a:ext cx="1164175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sz="1300" spc="-13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Интеграция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2" name="object 31">
            <a:extLst>
              <a:ext uri="{FF2B5EF4-FFF2-40B4-BE49-F238E27FC236}">
                <a16:creationId xmlns:a16="http://schemas.microsoft.com/office/drawing/2014/main" id="{938ADE37-0140-4442-861F-4ED88B442863}"/>
              </a:ext>
            </a:extLst>
          </p:cNvPr>
          <p:cNvSpPr txBox="1"/>
          <p:nvPr/>
        </p:nvSpPr>
        <p:spPr>
          <a:xfrm>
            <a:off x="11208107" y="6100034"/>
            <a:ext cx="98916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909">
              <a:lnSpc>
                <a:spcPts val="1085"/>
              </a:lnSpc>
            </a:pPr>
            <a:r>
              <a:rPr sz="999" dirty="0">
                <a:latin typeface="Roboto" panose="02000000000000000000" pitchFamily="2" charset="0"/>
                <a:cs typeface="Calibri"/>
              </a:rPr>
              <a:t>5</a:t>
            </a:r>
          </a:p>
        </p:txBody>
      </p:sp>
      <p:sp>
        <p:nvSpPr>
          <p:cNvPr id="24" name="object 11">
            <a:extLst>
              <a:ext uri="{FF2B5EF4-FFF2-40B4-BE49-F238E27FC236}">
                <a16:creationId xmlns:a16="http://schemas.microsoft.com/office/drawing/2014/main" id="{568D70BC-845B-5A49-A19F-985273194381}"/>
              </a:ext>
            </a:extLst>
          </p:cNvPr>
          <p:cNvSpPr txBox="1"/>
          <p:nvPr/>
        </p:nvSpPr>
        <p:spPr>
          <a:xfrm>
            <a:off x="7099918" y="2056700"/>
            <a:ext cx="433712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lang="ru-RU"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4</a:t>
            </a:r>
            <a:r>
              <a:rPr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0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,0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5" name="object 12">
            <a:extLst>
              <a:ext uri="{FF2B5EF4-FFF2-40B4-BE49-F238E27FC236}">
                <a16:creationId xmlns:a16="http://schemas.microsoft.com/office/drawing/2014/main" id="{664A1D56-31FF-9640-AF63-EFF55B1C79B3}"/>
              </a:ext>
            </a:extLst>
          </p:cNvPr>
          <p:cNvSpPr txBox="1"/>
          <p:nvPr/>
        </p:nvSpPr>
        <p:spPr>
          <a:xfrm>
            <a:off x="8387156" y="2056701"/>
            <a:ext cx="386323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lang="ru-RU"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6</a:t>
            </a:r>
            <a:r>
              <a:rPr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0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,0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C4DFAB5D-8C90-334A-B772-185F16CA2446}"/>
              </a:ext>
            </a:extLst>
          </p:cNvPr>
          <p:cNvSpPr txBox="1"/>
          <p:nvPr/>
        </p:nvSpPr>
        <p:spPr>
          <a:xfrm>
            <a:off x="5898464" y="2056701"/>
            <a:ext cx="320423" cy="220166"/>
          </a:xfrm>
          <a:prstGeom prst="rect">
            <a:avLst/>
          </a:prstGeom>
        </p:spPr>
        <p:txBody>
          <a:bodyPr vert="horz" wrap="square" lIns="0" tIns="15218" rIns="0" bIns="0" rtlCol="0">
            <a:spAutoFit/>
          </a:bodyPr>
          <a:lstStyle/>
          <a:p>
            <a:pPr marL="16909">
              <a:spcBef>
                <a:spcPts val="120"/>
              </a:spcBef>
            </a:pPr>
            <a:r>
              <a:rPr lang="ru-RU" sz="1300" spc="-20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20</a:t>
            </a:r>
            <a:r>
              <a:rPr sz="1300" spc="-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,0</a:t>
            </a:r>
            <a:endParaRPr sz="13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0339D9A5-D715-E143-A0FB-96C197C0E3E7}"/>
              </a:ext>
            </a:extLst>
          </p:cNvPr>
          <p:cNvSpPr txBox="1"/>
          <p:nvPr/>
        </p:nvSpPr>
        <p:spPr>
          <a:xfrm>
            <a:off x="4751899" y="1705557"/>
            <a:ext cx="6298831" cy="232518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1400" spc="-2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НАЗВАНИЕ ДИАГРАММЫ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9338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CCA4A3-7280-6248-ADE1-836C3C707DC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125200" y="6477000"/>
            <a:ext cx="533400" cy="3810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27387-5EBA-DF47-B639-4F8F42AA5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912" y="457200"/>
            <a:ext cx="2486642" cy="2133600"/>
          </a:xfrm>
        </p:spPr>
        <p:txBody>
          <a:bodyPr/>
          <a:lstStyle/>
          <a:p>
            <a:r>
              <a:rPr lang="ru-RU" b="1" dirty="0"/>
              <a:t>ПРИМЕР СЛАЙДА</a:t>
            </a:r>
            <a:br>
              <a:rPr lang="ru-RU" b="1" dirty="0"/>
            </a:br>
            <a:r>
              <a:rPr lang="ru-RU" b="1" dirty="0"/>
              <a:t>С ТАБЛИЦЕЙ</a:t>
            </a:r>
            <a:br>
              <a:rPr lang="ru-RU" b="1" dirty="0"/>
            </a:br>
            <a:r>
              <a:rPr lang="ru-RU" b="1" dirty="0"/>
              <a:t>НЕБОЛЬШОГО ФОРМАТА</a:t>
            </a:r>
            <a:br>
              <a:rPr lang="ru-RU" b="1" dirty="0"/>
            </a:br>
            <a:endParaRPr lang="ru-RU" b="1" dirty="0"/>
          </a:p>
        </p:txBody>
      </p:sp>
      <p:graphicFrame>
        <p:nvGraphicFramePr>
          <p:cNvPr id="7" name="object 16">
            <a:extLst>
              <a:ext uri="{FF2B5EF4-FFF2-40B4-BE49-F238E27FC236}">
                <a16:creationId xmlns:a16="http://schemas.microsoft.com/office/drawing/2014/main" id="{12235DE2-7EED-F244-9B7C-F63CBD4645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4999922"/>
              </p:ext>
            </p:extLst>
          </p:nvPr>
        </p:nvGraphicFramePr>
        <p:xfrm>
          <a:off x="3657600" y="2157315"/>
          <a:ext cx="8001001" cy="42319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91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32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2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32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 dirty="0"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</a:txBody>
                  <a:tcPr marL="0" marR="0" marT="0" marB="0" anchor="ctr">
                    <a:lnB>
                      <a:noFill/>
                    </a:lnB>
                    <a:solidFill>
                      <a:srgbClr val="64BDE1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0" i="0" spc="-35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ОПИСАНИЕ</a:t>
                      </a:r>
                      <a:endParaRPr sz="1100" b="0" i="0" dirty="0"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12963" marB="0" anchor="ctr">
                    <a:solidFill>
                      <a:srgbClr val="249CCA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KPI</a:t>
                      </a:r>
                      <a:r>
                        <a:rPr lang="ru-RU"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-</a:t>
                      </a:r>
                      <a:r>
                        <a:rPr lang="ru-RU"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ЦЕЛИ</a:t>
                      </a:r>
                      <a:endParaRPr sz="1100" b="0" i="0" dirty="0"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12963" marB="0" anchor="ctr">
                    <a:solidFill>
                      <a:srgbClr val="008BB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СПОСОБ</a:t>
                      </a:r>
                      <a:r>
                        <a:rPr lang="ru-RU"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1100" b="0" i="0" spc="-10" dirty="0">
                          <a:solidFill>
                            <a:srgbClr val="FFFFFF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ИЗМЕРЕНИЯ</a:t>
                      </a:r>
                      <a:endParaRPr sz="1100" b="0" i="0" dirty="0"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0" marB="0" anchor="ctr">
                    <a:solidFill>
                      <a:srgbClr val="017B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464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r>
                        <a:rPr sz="1100" b="0" i="0" spc="-35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ЗНАНИЕ</a:t>
                      </a:r>
                      <a:endParaRPr sz="110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49CCA"/>
                    </a:solidFill>
                  </a:tcPr>
                </a:tc>
                <a:tc>
                  <a:txBody>
                    <a:bodyPr/>
                    <a:lstStyle/>
                    <a:p>
                      <a:pPr marL="234950" indent="-15176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35585" algn="l"/>
                        </a:tabLst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Узнаваемость НП «Демография»</a:t>
                      </a:r>
                    </a:p>
                    <a:p>
                      <a:pPr marL="234950" indent="-151765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35585" algn="l"/>
                        </a:tabLst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Знание конкретики нацпроекта</a:t>
                      </a:r>
                    </a:p>
                    <a:p>
                      <a:pPr marL="23558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(выплаты,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льготы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,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меры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,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услуги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)</a:t>
                      </a:r>
                    </a:p>
                  </a:txBody>
                  <a:tcPr marL="0" marR="0" marT="21617" marB="0" anchor="ctr">
                    <a:lnL>
                      <a:noFill/>
                    </a:lnL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7640" marR="176530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168275" algn="l"/>
                        </a:tabLst>
                      </a:pP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Рост числа </a:t>
                      </a:r>
                      <a:r>
                        <a:rPr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людей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целевых  аудиториях,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знающих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b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ключевых 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мерах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поддержки </a:t>
                      </a:r>
                      <a:r>
                        <a:rPr sz="900" b="0" i="0" spc="-1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семей</a:t>
                      </a:r>
                      <a:r>
                        <a:rPr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sz="900" b="0" i="0" spc="-4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НП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«Демография»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5E6E5"/>
                    </a:solidFill>
                  </a:tcPr>
                </a:tc>
                <a:tc>
                  <a:txBody>
                    <a:bodyPr/>
                    <a:lstStyle/>
                    <a:p>
                      <a:pPr marL="164465" marR="161925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165100" algn="l"/>
                        </a:tabLst>
                      </a:pP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Социологические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опросы: 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онлайн-панель на </a:t>
                      </a:r>
                      <a:r>
                        <a:rPr sz="9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1600</a:t>
                      </a:r>
                      <a:r>
                        <a:rPr sz="900" b="0" i="0" spc="-7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человек,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раз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sz="900" b="0" i="0" spc="-6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мес.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7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9510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</a:pPr>
                      <a:r>
                        <a:rPr sz="1100" b="0" i="0" spc="-4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ОТНОШЕНИЕ</a:t>
                      </a:r>
                      <a:endParaRPr sz="110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L>
                      <a:noFill/>
                    </a:lnL>
                    <a:lnR>
                      <a:noFill/>
                    </a:lnR>
                    <a:lnT w="6350">
                      <a:noFill/>
                      <a:prstDash val="solid"/>
                    </a:lnT>
                    <a:lnB w="6350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BBF"/>
                    </a:solidFill>
                  </a:tcPr>
                </a:tc>
                <a:tc>
                  <a:txBody>
                    <a:bodyPr/>
                    <a:lstStyle/>
                    <a:p>
                      <a:pPr marL="163830" marR="117475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164465" algn="l"/>
                        </a:tabLst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Позитивное (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гордость, надежда,  счастье, интерес, ожидание  результатов, вера вдостижение  целей, уверенность в будущем,  ощущение личного благополучия,  чувство сопричастности и личного  вклада (ответственности)  всобственное благополучие,  будущее своей семьи и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страны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)</a:t>
                      </a:r>
                      <a:endParaRPr lang="ru-RU" sz="9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</a:endParaRPr>
                    </a:p>
                    <a:p>
                      <a:pPr marL="163830" marR="117475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164465" algn="l"/>
                        </a:tabLst>
                      </a:pPr>
                      <a:endParaRPr lang="ru-RU" sz="9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</a:endParaRPr>
                    </a:p>
                  </a:txBody>
                  <a:tcPr marL="0" marR="0" marT="21617" marB="0" anchor="ctr">
                    <a:lnL>
                      <a:noFill/>
                    </a:lnL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167640" marR="176530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168275" algn="l"/>
                        </a:tabLst>
                      </a:pPr>
                      <a:r>
                        <a:rPr lang="ru-RU"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Рост числа </a:t>
                      </a:r>
                      <a:r>
                        <a:rPr lang="ru-RU"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людей </a:t>
                      </a:r>
                      <a:r>
                        <a:rPr lang="ru-RU"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 </a:t>
                      </a: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целевых  аудиториях, знающих </a:t>
                      </a:r>
                      <a:r>
                        <a:rPr lang="ru-RU"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 ключевых </a:t>
                      </a: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мерах </a:t>
                      </a:r>
                      <a:r>
                        <a:rPr lang="ru-RU"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поддержки </a:t>
                      </a:r>
                      <a:r>
                        <a:rPr lang="ru-RU"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семей </a:t>
                      </a:r>
                      <a:br>
                        <a:rPr lang="ru-RU"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lang="ru-RU"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lang="ru-RU" sz="900" b="0" i="0" spc="-4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900" b="0" i="0" spc="-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НП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«Демография»</a:t>
                      </a:r>
                    </a:p>
                    <a:p>
                      <a:pPr marL="335280" lvl="1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335915" algn="l"/>
                        </a:tabLst>
                      </a:pPr>
                      <a:r>
                        <a:rPr lang="ru-RU"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благополучии </a:t>
                      </a:r>
                      <a:r>
                        <a:rPr lang="ru-RU"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семей</a:t>
                      </a:r>
                      <a:r>
                        <a:rPr lang="ru-RU" sz="900" b="0" i="0" spc="-2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900" b="0" i="0" spc="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 детей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335280" lvl="1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335915" algn="l"/>
                        </a:tabLst>
                      </a:pP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людях</a:t>
                      </a:r>
                      <a:r>
                        <a:rPr lang="ru-RU" sz="900" b="0" i="0" spc="-7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900" b="0" i="0" spc="-2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50+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335280" marR="206375" lvl="1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335915" algn="l"/>
                        </a:tabLst>
                      </a:pP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здоровом образе </a:t>
                      </a:r>
                      <a:r>
                        <a:rPr lang="ru-RU"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жизни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для  </a:t>
                      </a:r>
                      <a:r>
                        <a:rPr lang="ru-RU" sz="900" b="0" i="0" spc="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каждого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335280" marR="273685" lvl="1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335915" algn="l"/>
                        </a:tabLst>
                      </a:pP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возможностях   </a:t>
                      </a:r>
                      <a:r>
                        <a:rPr lang="ru-RU" sz="9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для </a:t>
                      </a: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занятия  спортом</a:t>
                      </a:r>
                      <a:endParaRPr lang="ru-RU"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335280" marR="273685" lvl="1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335915" algn="l"/>
                        </a:tabLst>
                      </a:pP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E5E6E5"/>
                    </a:solidFill>
                  </a:tcPr>
                </a:tc>
                <a:tc>
                  <a:txBody>
                    <a:bodyPr/>
                    <a:lstStyle/>
                    <a:p>
                      <a:pPr marL="164465" marR="161925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165100" algn="l"/>
                        </a:tabLst>
                      </a:pP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Социологические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опросы: 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онлайн-панель на </a:t>
                      </a:r>
                      <a:r>
                        <a:rPr sz="9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1600</a:t>
                      </a:r>
                      <a:r>
                        <a:rPr sz="900" b="0" i="0" spc="-7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челове</a:t>
                      </a: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-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,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1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раз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</a:t>
                      </a:r>
                      <a:r>
                        <a:rPr sz="900" b="0" i="0" spc="-6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мес.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T w="6350">
                      <a:solidFill>
                        <a:srgbClr val="FFFFFF"/>
                      </a:solidFill>
                      <a:prstDash val="solid"/>
                    </a:lnT>
                    <a:lnB w="6350">
                      <a:solidFill>
                        <a:srgbClr val="FFFFFF"/>
                      </a:solidFill>
                      <a:prstDash val="solid"/>
                    </a:lnB>
                    <a:solidFill>
                      <a:srgbClr val="D7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4995">
                <a:tc>
                  <a:txBody>
                    <a:bodyPr/>
                    <a:lstStyle/>
                    <a:p>
                      <a:pPr marL="72000" algn="l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0" i="0" spc="-4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ВОВЛЕЧЕНИЕ</a:t>
                      </a:r>
                      <a:endParaRPr sz="1100" b="0" i="0" dirty="0">
                        <a:ln>
                          <a:noFill/>
                        </a:ln>
                        <a:solidFill>
                          <a:schemeClr val="bg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L>
                      <a:noFill/>
                    </a:lnL>
                    <a:lnR>
                      <a:noFill/>
                    </a:lnR>
                    <a:lnT w="6350">
                      <a:noFill/>
                      <a:prstDash val="soli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17BB3"/>
                    </a:solidFill>
                  </a:tcPr>
                </a:tc>
                <a:tc>
                  <a:txBody>
                    <a:bodyPr/>
                    <a:lstStyle/>
                    <a:p>
                      <a:pPr marL="210185" indent="-12700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0820" algn="l"/>
                        </a:tabLst>
                      </a:pP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Количество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благополучателей</a:t>
                      </a:r>
                      <a:endParaRPr sz="9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210185" algn="l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(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пользователей)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результатов</a:t>
                      </a:r>
                      <a:endParaRPr sz="9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209550" algn="l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ац</a:t>
                      </a:r>
                      <a:r>
                        <a:rPr lang="ru-RU"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иональных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проектов</a:t>
                      </a:r>
                      <a:endParaRPr sz="9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210185" indent="-12700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0820" algn="l"/>
                        </a:tabLst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Количество участников</a:t>
                      </a:r>
                    </a:p>
                    <a:p>
                      <a:pPr marL="210185" algn="l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реализации 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(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корпорацийи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их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сотрудников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, НКО,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волонтеров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)</a:t>
                      </a:r>
                    </a:p>
                    <a:p>
                      <a:pPr marL="210185" lvl="0" indent="-127000" algn="l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0820" algn="l"/>
                        </a:tabLst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Количество экспертов</a:t>
                      </a:r>
                    </a:p>
                    <a:p>
                      <a:pPr marL="210185" lvl="0" algn="l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 «контролеров» 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(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кто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давал</a:t>
                      </a:r>
                      <a:endParaRPr sz="900" b="0" i="0" spc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Arial"/>
                      </a:endParaRPr>
                    </a:p>
                    <a:p>
                      <a:pPr marL="209550" lvl="0" algn="l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обратную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связь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по нацпроекту,</a:t>
                      </a:r>
                    </a:p>
                    <a:p>
                      <a:pPr marL="209550" lvl="0" algn="l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в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ключался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в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 </a:t>
                      </a:r>
                      <a:r>
                        <a:rPr sz="900" b="0" i="0" spc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диалог</a:t>
                      </a:r>
                      <a:r>
                        <a:rPr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Arial"/>
                        </a:rPr>
                        <a:t>)</a:t>
                      </a:r>
                    </a:p>
                  </a:txBody>
                  <a:tcPr marL="0" marR="0" marT="21617" marB="0" anchor="ctr">
                    <a:lnL>
                      <a:noFill/>
                    </a:lnL>
                    <a:lnT w="6350">
                      <a:solidFill>
                        <a:srgbClr val="FFFFFF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213360" marR="353060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3995" algn="l"/>
                        </a:tabLst>
                      </a:pP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Число </a:t>
                      </a:r>
                      <a:r>
                        <a:rPr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людей,</a:t>
                      </a:r>
                      <a:r>
                        <a:rPr sz="900" b="0" i="0" spc="-1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обратившихся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b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разным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сервисам</a:t>
                      </a:r>
                      <a:r>
                        <a:rPr sz="900" b="0" i="0" spc="-9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lang="ru-RU" sz="900" b="0" i="0" spc="-9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                                             </a:t>
                      </a:r>
                      <a:r>
                        <a:rPr sz="900" b="0" i="0" spc="-2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НП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«Демография»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213360" marR="626110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3995" algn="l"/>
                        </a:tabLst>
                      </a:pP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Число</a:t>
                      </a:r>
                      <a:r>
                        <a:rPr sz="900" b="0" i="0" spc="-1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привлеченных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 </a:t>
                      </a: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          </a:t>
                      </a: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к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реализации</a:t>
                      </a:r>
                      <a:r>
                        <a:rPr sz="900" b="0" i="0" spc="-2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НКО,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21399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волонтеров,</a:t>
                      </a:r>
                      <a:r>
                        <a:rPr sz="9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4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организаций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213360" marR="360045"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местного самоуправления,  коммерческих</a:t>
                      </a:r>
                      <a:r>
                        <a:rPr sz="9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организаций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T w="6350">
                      <a:solidFill>
                        <a:srgbClr val="FFFFFF"/>
                      </a:solidFill>
                      <a:prstDash val="solid"/>
                    </a:lnT>
                    <a:solidFill>
                      <a:srgbClr val="E5E6E5"/>
                    </a:solidFill>
                  </a:tcPr>
                </a:tc>
                <a:tc>
                  <a:txBody>
                    <a:bodyPr/>
                    <a:lstStyle/>
                    <a:p>
                      <a:pPr marL="210820" marR="319405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1454" algn="l"/>
                        </a:tabLst>
                      </a:pP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Ведомственная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отчетность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 </a:t>
                      </a:r>
                      <a:b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</a:b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</a:t>
                      </a:r>
                      <a:r>
                        <a:rPr sz="900" b="0" i="0" spc="-4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статистика</a:t>
                      </a:r>
                      <a:endParaRPr sz="90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Times New Roman"/>
                      </a:endParaRPr>
                    </a:p>
                    <a:p>
                      <a:pPr marL="210820" marR="162560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1454" algn="l"/>
                        </a:tabLst>
                      </a:pP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Посещение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интернет-сервисов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федеральных</a:t>
                      </a:r>
                      <a:r>
                        <a:rPr sz="900" b="0" i="0" spc="3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проектов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  <a:p>
                      <a:pPr marL="210820" indent="-126364">
                        <a:lnSpc>
                          <a:spcPct val="100000"/>
                        </a:lnSpc>
                        <a:spcBef>
                          <a:spcPts val="10"/>
                        </a:spcBef>
                        <a:buSzPct val="71428"/>
                        <a:buFont typeface="Wingdings"/>
                        <a:buChar char=""/>
                        <a:tabLst>
                          <a:tab pos="211454" algn="l"/>
                        </a:tabLst>
                      </a:pP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Данные</a:t>
                      </a:r>
                      <a:r>
                        <a:rPr sz="900" b="0" i="0" spc="-1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-3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АНО</a:t>
                      </a:r>
                      <a:r>
                        <a:rPr lang="ru-RU" sz="900" b="0" i="0" spc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</a:t>
                      </a:r>
                      <a:r>
                        <a:rPr sz="900" b="0" i="0" spc="5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«</a:t>
                      </a: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На</a:t>
                      </a:r>
                      <a:r>
                        <a:rPr sz="900" b="0" i="0" spc="-1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ци</a:t>
                      </a: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о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</a:t>
                      </a:r>
                      <a:r>
                        <a:rPr sz="900" b="0" i="0" spc="-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а</a:t>
                      </a:r>
                      <a:r>
                        <a:rPr sz="900" b="0" i="0" spc="5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л</a:t>
                      </a:r>
                      <a:r>
                        <a:rPr sz="900" b="0" i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ь</a:t>
                      </a:r>
                      <a:r>
                        <a:rPr sz="900" b="0" i="0" spc="-1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н</a:t>
                      </a:r>
                      <a:r>
                        <a:rPr lang="ru-RU"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ы</a:t>
                      </a:r>
                      <a:r>
                        <a:rPr sz="900" b="0" i="0" dirty="0" err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е</a:t>
                      </a:r>
                      <a:r>
                        <a:rPr sz="900" b="0" i="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  </a:t>
                      </a:r>
                      <a:r>
                        <a:rPr sz="900" b="0" i="0" spc="-10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Calibri"/>
                        </a:rPr>
                        <a:t>приоритеты»</a:t>
                      </a:r>
                      <a:endParaRPr sz="900" b="0" i="0" dirty="0">
                        <a:solidFill>
                          <a:schemeClr val="tx1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  <a:cs typeface="Calibri"/>
                      </a:endParaRPr>
                    </a:p>
                  </a:txBody>
                  <a:tcPr marL="0" marR="0" marT="21617" marB="0" anchor="ctr">
                    <a:lnT w="6350">
                      <a:solidFill>
                        <a:srgbClr val="FFFFFF"/>
                      </a:solidFill>
                      <a:prstDash val="solid"/>
                    </a:lnT>
                    <a:solidFill>
                      <a:srgbClr val="D7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object 20">
            <a:extLst>
              <a:ext uri="{FF2B5EF4-FFF2-40B4-BE49-F238E27FC236}">
                <a16:creationId xmlns:a16="http://schemas.microsoft.com/office/drawing/2014/main" id="{9CF37459-21B4-1849-B9C8-A4C9B7D2B89E}"/>
              </a:ext>
            </a:extLst>
          </p:cNvPr>
          <p:cNvSpPr txBox="1"/>
          <p:nvPr/>
        </p:nvSpPr>
        <p:spPr>
          <a:xfrm>
            <a:off x="3657600" y="1853387"/>
            <a:ext cx="6222631" cy="232518"/>
          </a:xfrm>
          <a:prstGeom prst="rect">
            <a:avLst/>
          </a:prstGeom>
        </p:spPr>
        <p:txBody>
          <a:bodyPr vert="horz" wrap="square" lIns="0" tIns="16909" rIns="0" bIns="0" rtlCol="0">
            <a:spAutoFit/>
          </a:bodyPr>
          <a:lstStyle/>
          <a:p>
            <a:pPr marL="16909">
              <a:spcBef>
                <a:spcPts val="133"/>
              </a:spcBef>
            </a:pPr>
            <a:r>
              <a:rPr lang="ru-RU" sz="1400" spc="-27" dirty="0">
                <a:latin typeface="Roboto" panose="02000000000000000000" pitchFamily="2" charset="0"/>
                <a:ea typeface="Roboto" panose="02000000000000000000" pitchFamily="2" charset="0"/>
                <a:cs typeface="Calibri"/>
              </a:rPr>
              <a:t>НАЗВАНИЕ ТАБЛИЦЫ</a:t>
            </a:r>
            <a:endParaRPr sz="1400" dirty="0">
              <a:latin typeface="Roboto" panose="02000000000000000000" pitchFamily="2" charset="0"/>
              <a:ea typeface="Roboto" panose="02000000000000000000" pitchFamily="2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5631817"/>
      </p:ext>
    </p:extLst>
  </p:cSld>
  <p:clrMapOvr>
    <a:masterClrMapping/>
  </p:clrMapOvr>
</p:sld>
</file>

<file path=ppt/theme/theme1.xml><?xml version="1.0" encoding="utf-8"?>
<a:theme xmlns:a="http://schemas.openxmlformats.org/drawingml/2006/main" name="ANO Theme">
  <a:themeElements>
    <a:clrScheme name="АНО_Образование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692C8"/>
      </a:accent1>
      <a:accent2>
        <a:srgbClr val="43A0D1"/>
      </a:accent2>
      <a:accent3>
        <a:srgbClr val="52ADD9"/>
      </a:accent3>
      <a:accent4>
        <a:srgbClr val="64BCDF"/>
      </a:accent4>
      <a:accent5>
        <a:srgbClr val="FF0000"/>
      </a:accent5>
      <a:accent6>
        <a:srgbClr val="9E9E9E"/>
      </a:accent6>
      <a:hlink>
        <a:srgbClr val="0563C1"/>
      </a:hlink>
      <a:folHlink>
        <a:srgbClr val="0A57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5C4E95"/>
        </a:solidFill>
        <a:ln>
          <a:noFill/>
        </a:ln>
      </a:spPr>
      <a:bodyPr rtlCol="0" anchor="ctr"/>
      <a:lstStyle>
        <a:defPPr algn="ctr">
          <a:defRPr sz="1200" dirty="0">
            <a:solidFill>
              <a:srgbClr val="FA3448"/>
            </a:solidFill>
            <a:latin typeface="Roboto" panose="02000000000000000000" pitchFamily="2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 vert="horz" wrap="square" lIns="0" tIns="16063" rIns="0" bIns="0" rtlCol="0">
        <a:spAutoFit/>
      </a:bodyPr>
      <a:lstStyle>
        <a:defPPr marL="16909" marR="101457" algn="l">
          <a:lnSpc>
            <a:spcPct val="102600"/>
          </a:lnSpc>
          <a:spcBef>
            <a:spcPts val="126"/>
          </a:spcBef>
          <a:defRPr sz="1300" spc="13" dirty="0">
            <a:solidFill>
              <a:srgbClr val="3C3C3B"/>
            </a:solidFill>
            <a:latin typeface="Roboto" panose="02000000000000000000" pitchFamily="2" charset="0"/>
            <a:ea typeface="Roboto" panose="02000000000000000000" pitchFamily="2" charset="0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31EDE8A0E6D544DAB36AE8F1C933D8D" ma:contentTypeVersion="49" ma:contentTypeDescription="Создание документа." ma:contentTypeScope="" ma:versionID="2ba20a3d1ce13cfaa541dba9c2fbb069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2b086161d17491447a496697acaccee8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742917-2601-40DB-934E-84EF0885D404}"/>
</file>

<file path=customXml/itemProps2.xml><?xml version="1.0" encoding="utf-8"?>
<ds:datastoreItem xmlns:ds="http://schemas.openxmlformats.org/officeDocument/2006/customXml" ds:itemID="{15543FF2-8858-4E54-A329-76981C59A989}"/>
</file>

<file path=customXml/itemProps3.xml><?xml version="1.0" encoding="utf-8"?>
<ds:datastoreItem xmlns:ds="http://schemas.openxmlformats.org/officeDocument/2006/customXml" ds:itemID="{51CE93E4-8C44-4F2C-8CD8-A34E57C53643}"/>
</file>

<file path=customXml/itemProps4.xml><?xml version="1.0" encoding="utf-8"?>
<ds:datastoreItem xmlns:ds="http://schemas.openxmlformats.org/officeDocument/2006/customXml" ds:itemID="{19634581-31B3-434B-BA60-3941398F1CD0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3795</TotalTime>
  <Words>2348</Words>
  <Application>Microsoft Macintosh PowerPoint</Application>
  <PresentationFormat>Широкоэкранный</PresentationFormat>
  <Paragraphs>321</Paragraphs>
  <Slides>33</Slides>
  <Notes>26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2" baseType="lpstr">
      <vt:lpstr>Arial</vt:lpstr>
      <vt:lpstr>Bebas Neue Bold</vt:lpstr>
      <vt:lpstr>Bebas Neue Book</vt:lpstr>
      <vt:lpstr>Bebas Neue Regular</vt:lpstr>
      <vt:lpstr>Calibri</vt:lpstr>
      <vt:lpstr>Montserrat Light</vt:lpstr>
      <vt:lpstr>Roboto</vt:lpstr>
      <vt:lpstr>Wingdings</vt:lpstr>
      <vt:lpstr>ANO Theme</vt:lpstr>
      <vt:lpstr>Презентация PowerPoint</vt:lpstr>
      <vt:lpstr>Презентация PowerPoint</vt:lpstr>
      <vt:lpstr>МАКЕТ ОБЛОЖКИ  ПРЕЗЕНТАЦИИ С ФОТОИМИДЖЕМ</vt:lpstr>
      <vt:lpstr>Презентация PowerPoint</vt:lpstr>
      <vt:lpstr>СЛАЙД С ТЕКСТОМ В ОДНУ КОЛОНКУ  И ФОТОИМИДЖЕМ</vt:lpstr>
      <vt:lpstr>СЛАЙД С ТЕКСТОМ В ДВЕ КОЛОНКИ БЕЗ ФОТОИМИДЖА</vt:lpstr>
      <vt:lpstr>СЛАЙД С ТЕКСТОМ и заголовками БЕЗ ФОТОИМИДЖА</vt:lpstr>
      <vt:lpstr>ПРИМЕР СЛАЙДА С ДИАГРАММОЙ</vt:lpstr>
      <vt:lpstr>ПРИМЕР СЛАЙДА С ТАБЛИЦЕЙ НЕБОЛЬШОГО ФОРМАТА </vt:lpstr>
      <vt:lpstr>ПРИМЕР СЛАЙДА С ТАБЛИЦЕЙ БОЛЬШОГО ФОРМАТА  </vt:lpstr>
      <vt:lpstr>ПРИМЕР СЛАЙДА С ТАБЛИЦЕЙ  БОЛЬШОГО ФОРМАТА</vt:lpstr>
      <vt:lpstr>ПРИМЕР СЛАЙДА С ТАБЛИЦЕЙ  БОЛЬШОГО ФОРМАТА</vt:lpstr>
      <vt:lpstr>СЛАЙД С ТЕЗИСАМИ  И ТЕКСТОМ   </vt:lpstr>
      <vt:lpstr>НАЗВАНИЕ СЛАЙДА В ОДНУ СТРОКУ</vt:lpstr>
      <vt:lpstr>ПРИМЕР СЛАЙДА С изображением  БОЛЬШОГО ФОРМАТА,  простым текстом и списком</vt:lpstr>
      <vt:lpstr>Презентация PowerPoint</vt:lpstr>
      <vt:lpstr>Презентация PowerPoint</vt:lpstr>
      <vt:lpstr>ПРИМЕР СЛАЙДА С изображениЕМ И ДВУМЯ КАРТОЧКАМИ</vt:lpstr>
      <vt:lpstr>ПРИМЕР СЛАЙДА с тремя КАРТОЧКАМИ</vt:lpstr>
      <vt:lpstr>ПРИМЕР СЛАЙДА С изображениями,  текстом и списком</vt:lpstr>
      <vt:lpstr>ПРИМЕР СЛАЙДА С изображениями и важными цифрами  </vt:lpstr>
      <vt:lpstr>ПРИМЕР СЛАЙДА С изображениями и важными цифрами  </vt:lpstr>
      <vt:lpstr>ПРИМЕР СЛАЙДА С единственным текстовым  блоком, изображением И ЦИФРОЙ</vt:lpstr>
      <vt:lpstr>СЛАЙД С тЕКСТОМ И ИНФОГРАФИКОЙ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шаблон_презентации_красн</dc:title>
  <cp:lastModifiedBy>Microsoft Office User</cp:lastModifiedBy>
  <cp:revision>176</cp:revision>
  <dcterms:created xsi:type="dcterms:W3CDTF">2020-12-18T11:42:02Z</dcterms:created>
  <dcterms:modified xsi:type="dcterms:W3CDTF">2022-04-13T10:50:09Z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2020-05-10T00:00:00Z</vt:filetime>
  </property>
  <property fmtid="{D5CDD505-2E9C-101B-9397-08002B2CF9AE}" pid="3" name="Creator">
    <vt:lpwstr>Adobe Illustrator CS6 (Windows)</vt:lpwstr>
  </property>
  <property fmtid="{D5CDD505-2E9C-101B-9397-08002B2CF9AE}" pid="4" name="LastSaved">
    <vt:filetime>2020-12-18T00:00:00Z</vt:filetime>
  </property>
  <property fmtid="{D5CDD505-2E9C-101B-9397-08002B2CF9AE}" pid="5" name="ContentTypeId">
    <vt:lpwstr>0x010100431EDE8A0E6D544DAB36AE8F1C933D8D</vt:lpwstr>
  </property>
</Properties>
</file>