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34A-3731-4D8B-8A54-18E854523C9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973F-38FD-4B6D-8835-776230F70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94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34A-3731-4D8B-8A54-18E854523C9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973F-38FD-4B6D-8835-776230F70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09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34A-3731-4D8B-8A54-18E854523C9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973F-38FD-4B6D-8835-776230F70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87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34A-3731-4D8B-8A54-18E854523C9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973F-38FD-4B6D-8835-776230F70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57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34A-3731-4D8B-8A54-18E854523C9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973F-38FD-4B6D-8835-776230F70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59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34A-3731-4D8B-8A54-18E854523C9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973F-38FD-4B6D-8835-776230F70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87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34A-3731-4D8B-8A54-18E854523C9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973F-38FD-4B6D-8835-776230F70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43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34A-3731-4D8B-8A54-18E854523C9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973F-38FD-4B6D-8835-776230F70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0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34A-3731-4D8B-8A54-18E854523C9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973F-38FD-4B6D-8835-776230F70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01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34A-3731-4D8B-8A54-18E854523C9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973F-38FD-4B6D-8835-776230F70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29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E34A-3731-4D8B-8A54-18E854523C9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973F-38FD-4B6D-8835-776230F70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8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E34A-3731-4D8B-8A54-18E854523C9E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973F-38FD-4B6D-8835-776230F70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09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8640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МБДОУ </a:t>
            </a:r>
            <a:r>
              <a:rPr lang="ru-RU" sz="2800" dirty="0" err="1" smtClean="0"/>
              <a:t>Чухломский</a:t>
            </a:r>
            <a:r>
              <a:rPr lang="ru-RU" sz="2800" dirty="0" smtClean="0"/>
              <a:t> детский сад «Родничок»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848872" cy="4032448"/>
          </a:xfrm>
        </p:spPr>
        <p:txBody>
          <a:bodyPr>
            <a:normAutofit/>
          </a:bodyPr>
          <a:lstStyle/>
          <a:p>
            <a:endParaRPr lang="ru-RU" sz="4400" dirty="0" smtClean="0">
              <a:solidFill>
                <a:schemeClr val="tx1"/>
              </a:solidFill>
            </a:endParaRPr>
          </a:p>
          <a:p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  «Что нам осень принесла?»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Средняя группа </a:t>
            </a:r>
            <a:r>
              <a:rPr lang="ru-RU" sz="2000" dirty="0" smtClean="0">
                <a:solidFill>
                  <a:schemeClr val="tx1"/>
                </a:solidFill>
              </a:rPr>
              <a:t>№5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ru-RU" sz="2200" dirty="0" smtClean="0">
                <a:solidFill>
                  <a:schemeClr val="tx1"/>
                </a:solidFill>
              </a:rPr>
              <a:t>Выполнила : Ефимова М.А.</a:t>
            </a: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2021 г.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946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созрело в саду ?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123" y="1124744"/>
            <a:ext cx="4718298" cy="314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7984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3858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188640"/>
            <a:ext cx="464028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8011" y="2852936"/>
            <a:ext cx="4335989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140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260649"/>
            <a:ext cx="480118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7984" y="3212976"/>
            <a:ext cx="4631500" cy="34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9734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соберем в лесу?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68760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5936" y="3000426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741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собирают урожай?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7624" y="1340768"/>
            <a:ext cx="6948264" cy="521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5798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644691"/>
            <a:ext cx="8100392" cy="540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081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592" y="980728"/>
            <a:ext cx="7668344" cy="516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0817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8042370" cy="551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3272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Признаки осени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1412776"/>
            <a:ext cx="4408815" cy="535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48367" y="1668517"/>
            <a:ext cx="3865199" cy="484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661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7624" y="1268760"/>
            <a:ext cx="6804248" cy="510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912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22939"/>
            <a:ext cx="7838569" cy="537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6612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Что созрело в огороде?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349706"/>
            <a:ext cx="3300265" cy="321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6149" y="3221377"/>
            <a:ext cx="5187851" cy="353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7371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9592" y="0"/>
            <a:ext cx="5106144" cy="349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31" y="2554371"/>
            <a:ext cx="4316931" cy="431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342" y="3573016"/>
            <a:ext cx="4026024" cy="301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626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7984" y="2949191"/>
            <a:ext cx="4845237" cy="38916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54394" y="-393824"/>
            <a:ext cx="7299561" cy="52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61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988840"/>
            <a:ext cx="4246084" cy="350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80296" y="3645024"/>
            <a:ext cx="5463704" cy="308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65140" y="188640"/>
            <a:ext cx="4978860" cy="332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4522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7944" y="3429000"/>
            <a:ext cx="4963616" cy="330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188640"/>
            <a:ext cx="66675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44411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T4CTUPCNHN5M-256796007-3268</_dlc_DocId>
    <_dlc_DocIdUrl xmlns="c71519f2-859d-46c1-a1b6-2941efed936d">
      <Url>http://www.eduportal44.ru/chuhloma/rodnik/1/_layouts/15/DocIdRedir.aspx?ID=T4CTUPCNHN5M-256796007-3268</Url>
      <Description>T4CTUPCNHN5M-256796007-3268</Description>
    </_dlc_DocIdUrl>
  </documentManagement>
</p:properties>
</file>

<file path=customXml/itemProps1.xml><?xml version="1.0" encoding="utf-8"?>
<ds:datastoreItem xmlns:ds="http://schemas.openxmlformats.org/officeDocument/2006/customXml" ds:itemID="{207C1AAD-F663-420E-8900-6AE0FAC1EEC9}"/>
</file>

<file path=customXml/itemProps2.xml><?xml version="1.0" encoding="utf-8"?>
<ds:datastoreItem xmlns:ds="http://schemas.openxmlformats.org/officeDocument/2006/customXml" ds:itemID="{C681710B-8EA7-4F21-ADB0-BD8378C3D884}"/>
</file>

<file path=customXml/itemProps3.xml><?xml version="1.0" encoding="utf-8"?>
<ds:datastoreItem xmlns:ds="http://schemas.openxmlformats.org/officeDocument/2006/customXml" ds:itemID="{CF143F84-A384-4656-AB7E-5E3FF74EEE8C}"/>
</file>

<file path=customXml/itemProps4.xml><?xml version="1.0" encoding="utf-8"?>
<ds:datastoreItem xmlns:ds="http://schemas.openxmlformats.org/officeDocument/2006/customXml" ds:itemID="{8F9D295D-09FA-4307-BC5B-DD2E78468794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50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МБДОУ Чухломский детский сад «Родничок»</vt:lpstr>
      <vt:lpstr>Признаки осени</vt:lpstr>
      <vt:lpstr>Слайд 3</vt:lpstr>
      <vt:lpstr>Слайд 4</vt:lpstr>
      <vt:lpstr>Что созрело в огороде?</vt:lpstr>
      <vt:lpstr>Слайд 6</vt:lpstr>
      <vt:lpstr>Слайд 7</vt:lpstr>
      <vt:lpstr>Слайд 8</vt:lpstr>
      <vt:lpstr>Слайд 9</vt:lpstr>
      <vt:lpstr>Что созрело в саду ?</vt:lpstr>
      <vt:lpstr>Слайд 11</vt:lpstr>
      <vt:lpstr>Слайд 12</vt:lpstr>
      <vt:lpstr>Что мы соберем в лесу?</vt:lpstr>
      <vt:lpstr>Как собирают урожай?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№2001 дошкольное отделение «Радуга»</dc:title>
  <dc:creator>я</dc:creator>
  <cp:lastModifiedBy>пользователь</cp:lastModifiedBy>
  <cp:revision>9</cp:revision>
  <dcterms:created xsi:type="dcterms:W3CDTF">2018-10-19T19:54:35Z</dcterms:created>
  <dcterms:modified xsi:type="dcterms:W3CDTF">2021-11-05T17:04:57Z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70970906-928b-4a78-a0a3-b44d79e614f1</vt:lpwstr>
  </property>
</Properties>
</file>