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8" r:id="rId4"/>
    <p:sldId id="259" r:id="rId5"/>
    <p:sldId id="260" r:id="rId6"/>
    <p:sldId id="261" r:id="rId7"/>
    <p:sldId id="263" r:id="rId8"/>
    <p:sldId id="262" r:id="rId9"/>
    <p:sldId id="272" r:id="rId10"/>
    <p:sldId id="265" r:id="rId11"/>
    <p:sldId id="264" r:id="rId12"/>
    <p:sldId id="268" r:id="rId13"/>
    <p:sldId id="266" r:id="rId14"/>
    <p:sldId id="267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3" d="100"/>
        <a:sy n="8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76;&#1088;&#1077;&#1081;\Desktop\&#1087;&#1086;&#1082;&#1072;&#1079;\&#1055;&#1077;&#1088;&#1077;&#1083;&#1105;&#1090;&#1085;&#1099;&#1077;%20&#1087;&#1090;&#1080;&#1094;&#1099;%201\Golosa_ptic_-_krik_capli_(iPlayer.fm).mp3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76;&#1088;&#1077;&#1081;\Desktop\&#1087;&#1086;&#1082;&#1072;&#1079;\&#1055;&#1077;&#1088;&#1077;&#1083;&#1105;&#1090;&#1085;&#1099;&#1077;%20&#1087;&#1090;&#1080;&#1094;&#1099;%201\Golosa_ptic_i_zverei_-_Zhavoronok.mp3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76;&#1088;&#1077;&#1081;\Desktop\&#1087;&#1086;&#1082;&#1072;&#1079;\&#1055;&#1077;&#1088;&#1077;&#1083;&#1105;&#1090;&#1085;&#1099;&#1077;%20&#1087;&#1090;&#1080;&#1094;&#1099;%202\Golosa_ptic_Evropy_-_Ivolga_(iPlayer.fm).mp3" TargetMode="Externa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76;&#1088;&#1077;&#1081;\Desktop\&#1087;&#1086;&#1082;&#1072;&#1079;\&#1055;&#1077;&#1088;&#1077;&#1083;&#1105;&#1090;&#1085;&#1099;&#1077;%20&#1087;&#1090;&#1080;&#1094;&#1099;%201\Golosa_ptic_-_Lebed_(iPlayer.fm).mp3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76;&#1088;&#1077;&#1081;\Desktop\&#1087;&#1086;&#1082;&#1072;&#1079;\&#1055;&#1077;&#1088;&#1077;&#1083;&#1105;&#1090;&#1085;&#1099;&#1077;%20&#1087;&#1090;&#1080;&#1094;&#1099;%201\b23bde32aea4b0.mp3" TargetMode="Externa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76;&#1088;&#1077;&#1081;\Downloads\Golosa-ptic-Zelenyy-lesnoy-udod-Phoeniculus-purpureus(supermuzlo.com).mp3" TargetMode="Externa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76;&#1088;&#1077;&#1081;\Desktop\&#1087;&#1086;&#1082;&#1072;&#1079;\&#1043;&#1088;&#1072;&#1095;\Golosa_ptic_i_zverei_-_Grach.mp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76;&#1088;&#1077;&#1081;\Desktop\&#1087;&#1086;&#1082;&#1072;&#1079;\&#1055;&#1077;&#1088;&#1077;&#1083;&#1105;&#1090;&#1085;&#1099;&#1077;%20&#1087;&#1090;&#1080;&#1094;&#1099;%201\Golosa_ptic_i_zverei_-_Skvorec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76;&#1088;&#1077;&#1081;\Desktop\&#1087;&#1086;&#1082;&#1072;&#1079;\&#1055;&#1077;&#1088;&#1077;&#1083;&#1105;&#1090;&#1085;&#1099;&#1077;%20&#1087;&#1090;&#1080;&#1094;&#1099;%201\Golosa_ptic_-_Lastochka_derevenskaya_(iPlayer.fm).mp3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76;&#1088;&#1077;&#1081;\Desktop\&#1087;&#1086;&#1082;&#1072;&#1079;\&#1055;&#1077;&#1088;&#1077;&#1083;&#1105;&#1090;&#1085;&#1099;&#1077;%20&#1087;&#1090;&#1080;&#1094;&#1099;%201\golos_pticy_-_aist_(iPlayer.fm).mp3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76;&#1088;&#1077;&#1081;\Desktop\&#1087;&#1086;&#1082;&#1072;&#1079;\&#1055;&#1077;&#1088;&#1077;&#1083;&#1105;&#1090;&#1085;&#1099;&#1077;%20&#1087;&#1090;&#1080;&#1094;&#1099;%201\Golosa_ptic_i_zverei_-_Solovei.mp3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76;&#1088;&#1077;&#1081;\Desktop\&#1087;&#1086;&#1082;&#1072;&#1079;\&#1055;&#1077;&#1088;&#1077;&#1083;&#1105;&#1090;&#1085;&#1099;&#1077;%20&#1087;&#1090;&#1080;&#1094;&#1099;%201\Golosa_prirody_-_Utki._(iPlayer.fm).mp3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76;&#1088;&#1077;&#1081;\Desktop\&#1087;&#1086;&#1082;&#1072;&#1079;\&#1055;&#1077;&#1088;&#1077;&#1083;&#1105;&#1090;&#1085;&#1099;&#1077;%20&#1087;&#1090;&#1080;&#1094;&#1099;%201\Golosa_ptic_i_zverei_-_Zhuravl'.mp3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76;&#1088;&#1077;&#1081;\Desktop\&#1087;&#1086;&#1082;&#1072;&#1079;\&#1055;&#1077;&#1088;&#1077;&#1083;&#1105;&#1090;&#1085;&#1099;&#1077;%20&#1087;&#1090;&#1080;&#1094;&#1099;%201\golos_pticy_-_gus_(iPlayer.fm).mp3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32656"/>
            <a:ext cx="8458200" cy="738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МБДОУ </a:t>
            </a:r>
            <a:r>
              <a:rPr lang="ru-RU" sz="1800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Чухломский</a:t>
            </a:r>
            <a:r>
              <a:rPr lang="ru-RU" sz="1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детский сад «Родничок» Чухломского муниципального района</a:t>
            </a:r>
            <a:br>
              <a:rPr lang="ru-RU" sz="1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endParaRPr lang="ru-RU" sz="18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85795"/>
            <a:ext cx="7858180" cy="50006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8860" y="6000768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                              </a:t>
            </a:r>
            <a:r>
              <a:rPr lang="ru-RU" b="1" dirty="0" smtClean="0"/>
              <a:t>Ефимова М.А.</a:t>
            </a:r>
          </a:p>
          <a:p>
            <a:pPr algn="ctr"/>
            <a:r>
              <a:rPr lang="ru-RU" b="1" dirty="0" smtClean="0"/>
              <a:t>2021г.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247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Цапля</a:t>
            </a:r>
            <a:endParaRPr lang="ru-RU" sz="4000" b="1" dirty="0"/>
          </a:p>
        </p:txBody>
      </p:sp>
      <p:pic>
        <p:nvPicPr>
          <p:cNvPr id="15362" name="Picture 2" descr="http://cs2.livemaster.ru/storage/63/c5/27dcff4a062b436de292d9b333qe--materialy-dlya-tvorchestva-perya-11-12-sm-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4392488" cy="525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Golosa_ptic_-_krik_capli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260648"/>
            <a:ext cx="520824" cy="5208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1340768"/>
            <a:ext cx="3456384" cy="5015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Рыбку цапнула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 пруду.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Цап!- и нет.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Имей ввиду!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На носу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осталась капля.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А зовут ту птицу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  …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endParaRPr lang="ru-RU" sz="24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5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105273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Жаворонок</a:t>
            </a:r>
            <a:endParaRPr lang="ru-RU" sz="4000" b="1" dirty="0"/>
          </a:p>
        </p:txBody>
      </p:sp>
      <p:pic>
        <p:nvPicPr>
          <p:cNvPr id="9218" name="Picture 2" descr="C:\Users\Андрей\Desktop\показ\7. полевой жаворонок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1" y="1196752"/>
            <a:ext cx="5976664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Golosa_ptic_i_zverei_-_Zhavorono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188640"/>
            <a:ext cx="720080" cy="7200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44208" y="1412776"/>
            <a:ext cx="2520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Высоко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под облаками,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Над полями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и лугами,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словно выпорхнув спросонок, 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Песнь заводит… 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21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8072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Иволга</a:t>
            </a:r>
            <a:endParaRPr lang="ru-RU" sz="4000" b="1" dirty="0"/>
          </a:p>
        </p:txBody>
      </p:sp>
      <p:pic>
        <p:nvPicPr>
          <p:cNvPr id="12290" name="Picture 2" descr="http://betravel.kz/wp-content/uploads/2015/11/ivolg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556792"/>
            <a:ext cx="5169059" cy="4514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1844824"/>
            <a:ext cx="33123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Желтогруда, чернокрыла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 липах птичка завелась.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Суетясь свистела,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Всех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пересвистела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....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6" name="Golosa_ptic_Evropy_-_Ivolg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 flipH="1" flipV="1">
            <a:off x="7884368" y="188640"/>
            <a:ext cx="764704" cy="76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36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9675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Лебедь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338" name="Picture 2" descr="http://kazakh-zerno.kz/images/novii_sait/lebedi_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5508104" cy="3673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Golosa_ptic_-_Lebed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4408" y="260648"/>
            <a:ext cx="664840" cy="6648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5085184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Птица медленно плывёт,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Словно белый теплоход.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Горделива и красива,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Терпелива и пуглива.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33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Стриж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314" name="Picture 2" descr="http://club.foto.ru/gallery/images/photo/2009/10/08/14436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51920" y="1772816"/>
            <a:ext cx="4734302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b23bde32aea4b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4408" y="260648"/>
            <a:ext cx="592832" cy="5928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1340768"/>
            <a:ext cx="900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Воздух режут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без усилья, 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Как серпы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кривые крылья. 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Промелькнет –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не разглядишь, 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Так летает только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...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42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08012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удод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8104" y="1268760"/>
            <a:ext cx="3635896" cy="48113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Он украшен хохолком,</a:t>
            </a:r>
          </a:p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Дом его — </a:t>
            </a:r>
          </a:p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 дупле сухом.</a:t>
            </a:r>
          </a:p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Знает весь </a:t>
            </a:r>
          </a:p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лесной народ,</a:t>
            </a:r>
          </a:p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Что зовут его …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http://cs11292.vk.me/u153404794/-14/x_92fea9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986437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Golosa-ptic-Zelenyy-lesnoy-udod-Phoeniculus-purpureus(supermuzlo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4408" y="188640"/>
            <a:ext cx="664840" cy="664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080120"/>
          </a:xfrm>
        </p:spPr>
        <p:txBody>
          <a:bodyPr/>
          <a:lstStyle/>
          <a:p>
            <a:pPr algn="ctr"/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img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8501122" cy="637584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188640"/>
            <a:ext cx="2699792" cy="93610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Грач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C:\Users\Андрей\Desktop\показ\1. Грач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5961955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Golosa_ptic_i_zverei_-_Grac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5389984"/>
            <a:ext cx="936104" cy="9361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31840" y="4797152"/>
            <a:ext cx="56166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По весне к нам с юга мчится</a:t>
            </a:r>
            <a:b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Чёрная, как ворон, птица.</a:t>
            </a:r>
            <a:b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Для деревьев наших врач –</a:t>
            </a:r>
            <a:b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Ест букашек разных ...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endParaRPr lang="ru-RU" sz="24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8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Скворец</a:t>
            </a:r>
            <a:endParaRPr lang="ru-RU" sz="4000" b="1" dirty="0"/>
          </a:p>
        </p:txBody>
      </p:sp>
      <p:pic>
        <p:nvPicPr>
          <p:cNvPr id="3075" name="Picture 3" descr="C:\Users\Андрей\Desktop\показ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552083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Golosa_ptic_i_zverei_-_Skvore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00392" y="260648"/>
            <a:ext cx="736848" cy="7368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72200" y="1412776"/>
            <a:ext cx="2520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Дети домик смастерили.</a:t>
            </a:r>
            <a:b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И на дерево прибили.</a:t>
            </a:r>
            <a:b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Поселился в нем певец.</a:t>
            </a:r>
            <a:b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А зовут его? ...</a:t>
            </a:r>
            <a:endParaRPr lang="ru-RU" sz="2400" dirty="0">
              <a:solidFill>
                <a:schemeClr val="tx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01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Ласточка</a:t>
            </a:r>
            <a:endParaRPr lang="ru-RU" sz="4000" b="1" dirty="0"/>
          </a:p>
        </p:txBody>
      </p:sp>
      <p:pic>
        <p:nvPicPr>
          <p:cNvPr id="4" name="Golosa_ptic_-_Lastochka_derevenskay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00392" y="260648"/>
            <a:ext cx="736848" cy="7368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1124744"/>
            <a:ext cx="26642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Я проворна, легкокрыла.</a:t>
            </a:r>
            <a:br>
              <a:rPr lang="ru-RU" sz="2400" dirty="0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Хвост раздвоен, словно вилы.</a:t>
            </a:r>
            <a:br>
              <a:rPr lang="ru-RU" sz="2400" dirty="0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Если я летаю низко…</a:t>
            </a:r>
            <a:br>
              <a:rPr lang="ru-RU" sz="2400" dirty="0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Значит дождик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где-то близко!</a:t>
            </a:r>
            <a:br>
              <a:rPr lang="ru-RU" sz="2400" dirty="0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2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Admin\Рабочий стол\ДЕТСКИЕ ПРЕЗЕНТАЦИИ\ПЕРЕЛЕТНЫЕ ПТИЦЫ\ласточк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283968" y="1556792"/>
            <a:ext cx="4389438" cy="4214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6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6876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Аист</a:t>
            </a:r>
            <a:endParaRPr lang="ru-RU" sz="4000" b="1" dirty="0"/>
          </a:p>
        </p:txBody>
      </p:sp>
      <p:pic>
        <p:nvPicPr>
          <p:cNvPr id="5122" name="Picture 2" descr="C:\Users\Андрей\Desktop\показ\2. Аист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5688632" cy="3795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golos_pticy_-_aist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00392" y="260648"/>
            <a:ext cx="592832" cy="59283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28184" y="1124744"/>
            <a:ext cx="2915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Он живёт на крыше дома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Длинноногий, длинноносый,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Длинношеий,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 безголосый.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Он летает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на охоту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за лягушками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к болоту…</a:t>
            </a:r>
            <a:endParaRPr lang="ru-RU" sz="2400" dirty="0">
              <a:solidFill>
                <a:schemeClr val="tx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84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Соловей</a:t>
            </a:r>
            <a:endParaRPr lang="ru-RU" sz="4000" b="1" dirty="0"/>
          </a:p>
        </p:txBody>
      </p:sp>
      <p:pic>
        <p:nvPicPr>
          <p:cNvPr id="6146" name="Picture 2" descr="C:\Users\Андрей\Desktop\показ\Соловей\Соловей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5394522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Golosa_ptic_i_zverei_-_Solove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00392" y="260648"/>
            <a:ext cx="736848" cy="7368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84168" y="1340768"/>
            <a:ext cx="28803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Он весной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поет красиво,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Звонко, весело, игриво!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Угадай-ка поскорей,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Что за птичка? 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endParaRPr lang="ru-RU" sz="24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38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Утка</a:t>
            </a:r>
            <a:endParaRPr lang="ru-RU" sz="4000" b="1" dirty="0"/>
          </a:p>
        </p:txBody>
      </p:sp>
      <p:pic>
        <p:nvPicPr>
          <p:cNvPr id="8194" name="Picture 2" descr="C:\Users\Андрей\Desktop\показ\9. утк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916832"/>
            <a:ext cx="5517152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Golosa_prirody_-_Utki.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188640"/>
            <a:ext cx="736848" cy="7368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1268760"/>
            <a:ext cx="24482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Носик лопаткой, 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Красные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лапки,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Плавает, ныряет,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Крякать  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  обожает!</a:t>
            </a:r>
          </a:p>
          <a:p>
            <a:pPr algn="just"/>
            <a:endParaRPr lang="ru-RU" sz="24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46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733256"/>
            <a:ext cx="8083624" cy="11247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Журавли</a:t>
            </a:r>
            <a:endParaRPr lang="ru-RU" sz="4000" b="1" dirty="0"/>
          </a:p>
        </p:txBody>
      </p:sp>
      <p:pic>
        <p:nvPicPr>
          <p:cNvPr id="7170" name="Picture 2" descr="C:\Users\Андрей\Desktop\показ\6. журавль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060848"/>
            <a:ext cx="599106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332656"/>
            <a:ext cx="9684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В небе весело курлычут,</a:t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>За собою в небо кличут.</a:t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>Долго манят нас вдали...</a:t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>Кто скажите? ... </a:t>
            </a:r>
            <a:endParaRPr lang="ru-RU" sz="2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7" name="Golosa_ptic_i_zverei_-_Zhuravl'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188640"/>
            <a:ext cx="736848" cy="736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45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Гусь</a:t>
            </a:r>
            <a:endParaRPr lang="ru-RU" sz="4000" b="1" dirty="0"/>
          </a:p>
        </p:txBody>
      </p:sp>
      <p:pic>
        <p:nvPicPr>
          <p:cNvPr id="5" name="golos_pticy_-_gus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956376" y="260648"/>
            <a:ext cx="664840" cy="664840"/>
          </a:xfrm>
          <a:prstGeom prst="rect">
            <a:avLst/>
          </a:prstGeom>
        </p:spPr>
      </p:pic>
      <p:pic>
        <p:nvPicPr>
          <p:cNvPr id="7170" name="Picture 2" descr="http://www.theepochtimes.com/n3/eet-content/uploads/2013/06/Canada-Goose-PhotosCom-139956551-Janet-Forjan-Freedman-1024x68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5513997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940152" y="1196752"/>
            <a:ext cx="3203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По траве он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важно ходит,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Из воды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сухим выходит,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Носит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красные ботинки,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Дарит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мягкие перинки.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Он шипит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и тянет шею,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нет, наверно,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птиц смелее.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Но его я не боюсь.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Кто же это? Это…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42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D920DBF4D4B04191863210841415BE" ma:contentTypeVersion="1" ma:contentTypeDescription="Создание документа." ma:contentTypeScope="" ma:versionID="38d73d9ff08d865971145368586c1aa8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T4CTUPCNHN5M-256796007-3086</_dlc_DocId>
    <_dlc_DocIdUrl xmlns="c71519f2-859d-46c1-a1b6-2941efed936d">
      <Url>http://www.eduportal44.ru/chuhloma/rodnik/1/_layouts/15/DocIdRedir.aspx?ID=T4CTUPCNHN5M-256796007-3086</Url>
      <Description>T4CTUPCNHN5M-256796007-3086</Description>
    </_dlc_DocIdUrl>
  </documentManagement>
</p:properties>
</file>

<file path=customXml/itemProps1.xml><?xml version="1.0" encoding="utf-8"?>
<ds:datastoreItem xmlns:ds="http://schemas.openxmlformats.org/officeDocument/2006/customXml" ds:itemID="{3E58F3C9-3432-42C4-9F37-E2B8B2176844}"/>
</file>

<file path=customXml/itemProps2.xml><?xml version="1.0" encoding="utf-8"?>
<ds:datastoreItem xmlns:ds="http://schemas.openxmlformats.org/officeDocument/2006/customXml" ds:itemID="{8BC9C951-D602-483C-990D-B69C2BF45C6A}"/>
</file>

<file path=customXml/itemProps3.xml><?xml version="1.0" encoding="utf-8"?>
<ds:datastoreItem xmlns:ds="http://schemas.openxmlformats.org/officeDocument/2006/customXml" ds:itemID="{77655F5E-F829-4082-87AE-4F37AAB7B966}"/>
</file>

<file path=customXml/itemProps4.xml><?xml version="1.0" encoding="utf-8"?>
<ds:datastoreItem xmlns:ds="http://schemas.openxmlformats.org/officeDocument/2006/customXml" ds:itemID="{C0E2657D-25E6-41C9-882C-DC56540BDCCC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281</TotalTime>
  <Words>140</Words>
  <Application>Microsoft Office PowerPoint</Application>
  <PresentationFormat>Экран (4:3)</PresentationFormat>
  <Paragraphs>67</Paragraphs>
  <Slides>16</Slides>
  <Notes>0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МБДОУ Чухломский детский сад «Родничок» Чухломского муниципального района </vt:lpstr>
      <vt:lpstr>Грач</vt:lpstr>
      <vt:lpstr>Скворец</vt:lpstr>
      <vt:lpstr>Ласточка</vt:lpstr>
      <vt:lpstr>Аист</vt:lpstr>
      <vt:lpstr>Соловей</vt:lpstr>
      <vt:lpstr>Утка</vt:lpstr>
      <vt:lpstr>Журавли</vt:lpstr>
      <vt:lpstr>Гусь</vt:lpstr>
      <vt:lpstr>Цапля</vt:lpstr>
      <vt:lpstr>Жаворонок</vt:lpstr>
      <vt:lpstr>Иволга</vt:lpstr>
      <vt:lpstr>Лебедь</vt:lpstr>
      <vt:lpstr>Стриж</vt:lpstr>
      <vt:lpstr>удод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Перелётные птицы</dc:title>
  <dc:creator>Валерия</dc:creator>
  <cp:lastModifiedBy>пользователь</cp:lastModifiedBy>
  <cp:revision>38</cp:revision>
  <dcterms:created xsi:type="dcterms:W3CDTF">2016-03-22T17:39:27Z</dcterms:created>
  <dcterms:modified xsi:type="dcterms:W3CDTF">2021-04-20T17:52:44Z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0x010100E4D920DBF4D4B04191863210841415BE</vt:lpwstr>
  </property>
  <property fmtid="{D5CDD505-2E9C-101B-9397-08002B2CF9AE}" pid="3" name="_dlc_DocIdItemGuid">
    <vt:lpwstr>eb264ef7-9724-4a11-ad1f-0980e2e0acf4</vt:lpwstr>
  </property>
</Properties>
</file>