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7" r:id="rId9"/>
    <p:sldId id="268" r:id="rId10"/>
    <p:sldId id="264" r:id="rId11"/>
    <p:sldId id="269" r:id="rId12"/>
    <p:sldId id="270" r:id="rId13"/>
    <p:sldId id="271" r:id="rId14"/>
    <p:sldId id="272" r:id="rId15"/>
    <p:sldId id="265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99"/>
    <a:srgbClr val="0B3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4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50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51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10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424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713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2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0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01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5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52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5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4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1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F3D99"/>
          </a:fgClr>
          <a:bgClr>
            <a:schemeClr val="bg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A4D21D-0374-4E8B-81DA-584329E3C886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F9971-C220-4879-B747-D25E3E9D14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310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lady-uspech.ru/wp-content/uploads/2011/09/votchina-deda-moroza18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lady-uspech.ru/wp-content/uploads/2011/09/votchina-deda-moroza19.jpg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751" y="506530"/>
            <a:ext cx="39578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Облюбовал Дед Мороз для своего поселения город северный  Великий Устюг – город церквей белокаменных, природы красоты неописуемой, город первооткрывателей и землепроходцев, город золотых рук мастеров и народных промыслов, город заповедник, город православный. </a:t>
            </a:r>
            <a:r>
              <a:rPr lang="ru-RU" sz="2000" dirty="0"/>
              <a:t>В этом-то старинном граде Великом Устюге, что на берегу Сухоны реки, в бору сосновом  и построил себе Дед Мороз терем узорчатый. Круглый год там сказка живёт и вас ждёт!</a:t>
            </a:r>
          </a:p>
          <a:p>
            <a:pPr algn="just"/>
            <a:endParaRPr lang="ru-RU" sz="2000" dirty="0"/>
          </a:p>
        </p:txBody>
      </p:sp>
      <p:pic>
        <p:nvPicPr>
          <p:cNvPr id="6" name="Рисунок 5" descr="http://www.evpatori.ru/wp-content/uploads/2013/11/1-%D0%B4%D0%B5%D0%B4-%D0%BC%D0%BE%D1%80%D0%BE%D0%B7-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55644"/>
            <a:ext cx="6957207" cy="599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568286" y="0"/>
            <a:ext cx="65236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Великий Устюг – родина </a:t>
            </a:r>
          </a:p>
          <a:p>
            <a:pPr algn="ctr"/>
            <a:r>
              <a:rPr lang="ru-RU" sz="4000" b="1" dirty="0" smtClean="0">
                <a:ln/>
                <a:solidFill>
                  <a:schemeClr val="accent4"/>
                </a:solidFill>
              </a:rPr>
              <a:t>Деда Мороза</a:t>
            </a:r>
            <a:endParaRPr lang="ru-RU" sz="40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photo.qip.ru/photo/wvoldo/115618395/xlarge/1338228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720" y="0"/>
            <a:ext cx="6114864" cy="5574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712983" y="2477156"/>
            <a:ext cx="3653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Можно заглянуть в волшебный колодец, дающий силу и здоровье.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2594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remieratour.ru/sites/default/files/d.m.n.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337" y="-131885"/>
            <a:ext cx="8069325" cy="6051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182" y="1623915"/>
            <a:ext cx="27841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Вот </a:t>
            </a:r>
            <a:r>
              <a:rPr lang="ru-RU" sz="2000" dirty="0" smtClean="0"/>
              <a:t>волшебная </a:t>
            </a:r>
            <a:r>
              <a:rPr lang="ru-RU" sz="2000" dirty="0"/>
              <a:t>тропинка привела нас прямо к </a:t>
            </a:r>
            <a:r>
              <a:rPr lang="ru-RU" sz="2000" dirty="0" smtClean="0"/>
              <a:t>дому </a:t>
            </a:r>
            <a:r>
              <a:rPr lang="ru-RU" sz="2000" dirty="0"/>
              <a:t>Деда Мороза. 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дом этот необыкновенный, настоящий </a:t>
            </a:r>
            <a:r>
              <a:rPr lang="ru-RU" sz="2000" dirty="0" smtClean="0"/>
              <a:t>терем. В нём Дед Мороз живёт и работает. Его называют вотчиной Деда Мороза.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82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edia-cache-ec0.pinimg.com/736x/34/cf/57/34cf57d7337f801d76414b8674b9dfb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1" y="2135875"/>
            <a:ext cx="5813946" cy="3944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turizm-puteshestvuem.ru/wp-content/uploads/2014/12/gde-zhivyot-ded-moroz-spalnya-deda-moroza-v-velikom-ustu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6860" y="0"/>
            <a:ext cx="6045958" cy="3889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760862" y="663714"/>
            <a:ext cx="45105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рабочем кабинете Дед Мороз читает вашу почту, пишет поздравления с Новым годом.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254" y="4378066"/>
            <a:ext cx="4449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Отдыхает Дед Мороз на великолепной резной кровати </a:t>
            </a:r>
          </a:p>
          <a:p>
            <a:pPr algn="ctr"/>
            <a:r>
              <a:rPr lang="ru-RU" sz="2000" dirty="0" smtClean="0"/>
              <a:t>с пуховыми перинами.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5822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svo.ru/sites/default/files/styles/large/public/da321e829d62a726c7c89decd17b6fe2.jpg?itok=EKKMiox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1"/>
            <a:ext cx="5741727" cy="4431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http://data13.i.gallery.ru/albums/gallery/76260-8e196-38062688-m750x740-uc91e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40" y="1787856"/>
            <a:ext cx="5423493" cy="3964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357363" y="696037"/>
            <a:ext cx="302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Есть и гардеробная </a:t>
            </a:r>
          </a:p>
          <a:p>
            <a:pPr algn="ctr"/>
            <a:r>
              <a:rPr lang="ru-RU" sz="2000" dirty="0" smtClean="0"/>
              <a:t>Деда Мороза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00549" y="5072615"/>
            <a:ext cx="592767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 в самом центре терема в тронном зале стоит настоящий трон Деда Мороза, </a:t>
            </a:r>
            <a:endParaRPr lang="ru-RU" sz="2000" dirty="0" smtClean="0"/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котором можно посидеть и желание загадать. И оно обязательно сбудется, </a:t>
            </a:r>
            <a:endParaRPr lang="ru-RU" sz="2000" dirty="0" smtClean="0"/>
          </a:p>
          <a:p>
            <a:pPr algn="ctr"/>
            <a:r>
              <a:rPr lang="ru-RU" sz="2000" dirty="0" smtClean="0"/>
              <a:t>ведь </a:t>
            </a:r>
            <a:r>
              <a:rPr lang="ru-RU" sz="2000" dirty="0"/>
              <a:t>трон этот тоже волшебный.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692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143132"/>
            <a:ext cx="61551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Вотчина Деда Мороза </a:t>
            </a:r>
            <a:r>
              <a:rPr lang="ru-RU" sz="2000" dirty="0" smtClean="0"/>
              <a:t>не </a:t>
            </a:r>
            <a:r>
              <a:rPr lang="ru-RU" sz="2000" dirty="0"/>
              <a:t>перестает удивлять </a:t>
            </a:r>
            <a:r>
              <a:rPr lang="ru-RU" sz="2000" dirty="0" smtClean="0"/>
              <a:t>и </a:t>
            </a:r>
            <a:r>
              <a:rPr lang="ru-RU" sz="2000" dirty="0"/>
              <a:t>радовать своими чудесами. Недалеко от </a:t>
            </a:r>
            <a:r>
              <a:rPr lang="ru-RU" sz="2000" dirty="0" smtClean="0"/>
              <a:t>дома </a:t>
            </a:r>
            <a:r>
              <a:rPr lang="ru-RU" sz="2000" dirty="0"/>
              <a:t>Д</a:t>
            </a:r>
            <a:r>
              <a:rPr lang="ru-RU" sz="2000" dirty="0" smtClean="0"/>
              <a:t>еда </a:t>
            </a:r>
            <a:r>
              <a:rPr lang="ru-RU" sz="2000" dirty="0"/>
              <a:t>Мороза построен настоящий Зимний </a:t>
            </a:r>
            <a:r>
              <a:rPr lang="ru-RU" sz="2000" dirty="0" smtClean="0"/>
              <a:t>сад</a:t>
            </a:r>
            <a:r>
              <a:rPr lang="ru-RU" sz="2000" dirty="0"/>
              <a:t>. Вот уж настоящая красота! Словно в лето посреди зимы </a:t>
            </a:r>
            <a:r>
              <a:rPr lang="ru-RU" sz="2000" dirty="0" smtClean="0"/>
              <a:t>попадаешь. </a:t>
            </a:r>
            <a:r>
              <a:rPr lang="ru-RU" sz="2000" dirty="0"/>
              <a:t>Здесь и растения заморские, и фонтанчики под резным мостиком, и попугайчики гостей приветствуют. Такую красоту обязательно посетить надо.</a:t>
            </a:r>
          </a:p>
          <a:p>
            <a:endParaRPr lang="ru-RU" dirty="0"/>
          </a:p>
        </p:txBody>
      </p:sp>
      <p:pic>
        <p:nvPicPr>
          <p:cNvPr id="3" name="Рисунок 2" descr="http://www.votchina-dm.ru/img/votchina/18_01_13_13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03" y="3282453"/>
            <a:ext cx="4892722" cy="3411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Вотчина Деда Мороза. Великий Устюг. Зимний Сад">
            <a:hlinkClick r:id="rId3"/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9290" y="0"/>
            <a:ext cx="5240740" cy="34255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Вотчина Деда Мороза. Великий Устюг. Зимний Сад">
            <a:hlinkClick r:id="rId5"/>
          </p:cNvPr>
          <p:cNvPicPr/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9290" y="3794078"/>
            <a:ext cx="5240740" cy="30639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20507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ossija.info/wp-content/uploads/2015/01/galery_zoo_vu_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76" y="61546"/>
            <a:ext cx="7018448" cy="5252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830" y="554004"/>
            <a:ext cx="35620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зоосаде Деда Мороза можно познакомиться </a:t>
            </a:r>
          </a:p>
          <a:p>
            <a:pPr algn="ctr"/>
            <a:r>
              <a:rPr lang="ru-RU" sz="2000" dirty="0" smtClean="0"/>
              <a:t>с животными</a:t>
            </a:r>
            <a:r>
              <a:rPr lang="ru-RU" sz="2000" dirty="0"/>
              <a:t>, пообщаться с некоторыми из них, </a:t>
            </a:r>
            <a:r>
              <a:rPr lang="ru-RU" sz="2000" dirty="0" smtClean="0"/>
              <a:t>погладить,  </a:t>
            </a:r>
            <a:r>
              <a:rPr lang="ru-RU" sz="2000" dirty="0"/>
              <a:t>проехаться </a:t>
            </a:r>
            <a:endParaRPr lang="ru-RU" sz="2000" dirty="0" smtClean="0"/>
          </a:p>
          <a:p>
            <a:pPr algn="ctr"/>
            <a:r>
              <a:rPr lang="ru-RU" sz="2000" dirty="0" smtClean="0"/>
              <a:t>в </a:t>
            </a:r>
            <a:r>
              <a:rPr lang="ru-RU" sz="2000" dirty="0"/>
              <a:t>конном экипаже или верхом </a:t>
            </a:r>
            <a:r>
              <a:rPr lang="ru-RU" sz="2000" dirty="0" smtClean="0"/>
              <a:t>на ослике.</a:t>
            </a:r>
            <a:endParaRPr lang="ru-RU" sz="2000" dirty="0"/>
          </a:p>
        </p:txBody>
      </p:sp>
      <p:pic>
        <p:nvPicPr>
          <p:cNvPr id="3074" name="Picture 2" descr="https://img09.rl0.ru/c5eadf3ed5e575c7b71aa1fc95c47052/c924x577/static.newyear.ru/img/articles/0236b-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3595" y="4140307"/>
            <a:ext cx="3556616" cy="26385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8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6919" y="546435"/>
            <a:ext cx="5377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Вот и заканчивается наше путешествие по вотчине Деда Мороза. </a:t>
            </a:r>
            <a:endParaRPr lang="ru-RU" sz="2000" dirty="0" smtClean="0"/>
          </a:p>
          <a:p>
            <a:pPr algn="ctr"/>
            <a:r>
              <a:rPr lang="ru-RU" sz="2000" dirty="0" smtClean="0"/>
              <a:t>А </a:t>
            </a:r>
            <a:r>
              <a:rPr lang="ru-RU" sz="2000" dirty="0"/>
              <a:t>нам уже пора готовиться к самому волшебному </a:t>
            </a:r>
            <a:r>
              <a:rPr lang="ru-RU" sz="2000" dirty="0" smtClean="0"/>
              <a:t>празднику – Новому году.</a:t>
            </a:r>
            <a:endParaRPr lang="ru-RU" sz="2000" dirty="0"/>
          </a:p>
        </p:txBody>
      </p:sp>
      <p:pic>
        <p:nvPicPr>
          <p:cNvPr id="3" name="Рисунок 2" descr="http://www.pionertur.ru/assets/images/novi%20god/%D0%92%D0%B5%D0%BB%D0%B8%D0%BA%D0%B8%D0%B9-%D0%A3%D1%81%D1%82%D1%8E%D0%B3/3dedmoroz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449" y="0"/>
            <a:ext cx="4718057" cy="3525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http://www.magput.ru/pics/large/112396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1989" y="2374578"/>
            <a:ext cx="4162566" cy="3057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896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1069" y="766732"/>
            <a:ext cx="43945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В самом центре Великого Устюга стоит красивый деревянный терем. Это Почта Деда Мороза. </a:t>
            </a:r>
            <a:r>
              <a:rPr lang="ru-RU" sz="2000" dirty="0"/>
              <a:t>Сюда и приходят все письма, адресованные </a:t>
            </a:r>
            <a:r>
              <a:rPr lang="ru-RU" sz="2000" dirty="0" smtClean="0"/>
              <a:t>Деду Морозу , </a:t>
            </a:r>
            <a:r>
              <a:rPr lang="ru-RU" sz="2000" dirty="0"/>
              <a:t>а его помощники разбирают их и помогают </a:t>
            </a:r>
            <a:r>
              <a:rPr lang="ru-RU" sz="2000" dirty="0" smtClean="0"/>
              <a:t>рассылать </a:t>
            </a:r>
            <a:r>
              <a:rPr lang="ru-RU" sz="2000" dirty="0"/>
              <a:t>поздравления с Новым Годом во все концы не только России, но уже и всего мира</a:t>
            </a:r>
            <a:r>
              <a:rPr lang="ru-RU" sz="2000" dirty="0" smtClean="0"/>
              <a:t>. </a:t>
            </a:r>
            <a:r>
              <a:rPr lang="ru-RU" sz="2000" dirty="0"/>
              <a:t>Любой человек может зайти на Почту Деда Мороза и подготовить поздравительное послание своим друзьям и близким в любое время года, а сказочные помощники отправят его точно в указанный срок. </a:t>
            </a:r>
          </a:p>
        </p:txBody>
      </p:sp>
      <p:pic>
        <p:nvPicPr>
          <p:cNvPr id="3074" name="Picture 2" descr="http://www.magput.ru/pics/large/1073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07278" y="0"/>
            <a:ext cx="6184722" cy="478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888travel.ru/images/stories/ustug/ustug%20%282%2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36746" y="4299307"/>
            <a:ext cx="1015727" cy="2224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4309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418159" y="4940490"/>
            <a:ext cx="66305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А мы направляемся в северный </a:t>
            </a:r>
            <a:r>
              <a:rPr lang="ru-RU" sz="2000" dirty="0" smtClean="0"/>
              <a:t>лес. </a:t>
            </a:r>
          </a:p>
          <a:p>
            <a:pPr algn="ctr"/>
            <a:r>
              <a:rPr lang="ru-RU" sz="2000" dirty="0" smtClean="0"/>
              <a:t>Совсем </a:t>
            </a:r>
            <a:r>
              <a:rPr lang="ru-RU" sz="2000" dirty="0"/>
              <a:t>недалеко от Великого Устюга, </a:t>
            </a:r>
            <a:endParaRPr lang="ru-RU" sz="2000" dirty="0" smtClean="0"/>
          </a:p>
          <a:p>
            <a:pPr algn="ctr"/>
            <a:r>
              <a:rPr lang="ru-RU" sz="2000" dirty="0" smtClean="0"/>
              <a:t>на </a:t>
            </a:r>
            <a:r>
              <a:rPr lang="ru-RU" sz="2000" dirty="0"/>
              <a:t>берегу реки </a:t>
            </a:r>
            <a:r>
              <a:rPr lang="ru-RU" sz="2000" dirty="0" smtClean="0"/>
              <a:t>Сухона, </a:t>
            </a:r>
            <a:r>
              <a:rPr lang="ru-RU" sz="2000" dirty="0"/>
              <a:t>прямо в сосновом бору расположилась вотчина Деда Мороза.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 smtClean="0"/>
              <a:t>Здесь </a:t>
            </a:r>
            <a:r>
              <a:rPr lang="ru-RU" sz="2000" dirty="0"/>
              <a:t>мы и начинаем путешествие в сказку. </a:t>
            </a:r>
          </a:p>
        </p:txBody>
      </p:sp>
      <p:pic>
        <p:nvPicPr>
          <p:cNvPr id="2050" name="Picture 2" descr="http://jpghoto.ru/img/picture/Jun/20/16d4fe1f35744732ee80f1b3f8ad7acc/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44" y="188491"/>
            <a:ext cx="4787411" cy="638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www.kaptravel.ru/file/ustyug-poezd/proxy.imgsmail.ru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491" y="-95534"/>
            <a:ext cx="6383403" cy="482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64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ralectour.ru/data/images/list_catalog_images/full/0000001708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7069" y="1"/>
            <a:ext cx="7603771" cy="5518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81902" y="1792357"/>
            <a:ext cx="2430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 владения Деда Мороза ведут резные ворота.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061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785" y="1837592"/>
            <a:ext cx="3270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Войдя в резные ворота, </a:t>
            </a:r>
          </a:p>
          <a:p>
            <a:pPr algn="ctr"/>
            <a:r>
              <a:rPr lang="ru-RU" sz="2000" dirty="0" smtClean="0"/>
              <a:t>мы видим столб с указателями.</a:t>
            </a:r>
            <a:endParaRPr lang="ru-RU" sz="2000" dirty="0"/>
          </a:p>
        </p:txBody>
      </p:sp>
      <p:pic>
        <p:nvPicPr>
          <p:cNvPr id="5" name="Рисунок 4" descr="http://static1.repo.aif.ru/1/84/519942/25702da2e55e515b37fd0164bde2ca5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31" y="0"/>
            <a:ext cx="7112976" cy="52490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530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chportfolio.ru/users_content/b86b2dbd6e770e5d83392492aea62a39/images/image%20(41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5816" y="0"/>
            <a:ext cx="7787054" cy="5618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50125" y="2129050"/>
            <a:ext cx="33573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Дальше нас ждёт </a:t>
            </a:r>
          </a:p>
          <a:p>
            <a:pPr algn="ctr"/>
            <a:r>
              <a:rPr lang="ru-RU" sz="2000" dirty="0" smtClean="0"/>
              <a:t>тропа сказок. </a:t>
            </a:r>
          </a:p>
          <a:p>
            <a:pPr algn="ctr"/>
            <a:r>
              <a:rPr lang="ru-RU" sz="2000" dirty="0" smtClean="0"/>
              <a:t>Здесь и начинаются настоящие чудеса.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7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votchina-dm.ru/0/_upload/gallery_b_18_0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1" y="69394"/>
            <a:ext cx="4096428" cy="3055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4" descr="http://www.votchina-dm.ru/0/_upload/gallery_b_18_02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2560" y="3490242"/>
            <a:ext cx="4949575" cy="3123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6" descr="http://wvoldo.users.photofile.ru/photo/wvoldo/115618395/xlarge/13382287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32085" y="1"/>
            <a:ext cx="4455837" cy="3033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5108786" y="1493711"/>
            <a:ext cx="19560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Здесь можно встретить персонажей знакомых сказок.</a:t>
            </a:r>
            <a:endParaRPr lang="ru-RU" sz="2000" dirty="0"/>
          </a:p>
        </p:txBody>
      </p:sp>
      <p:pic>
        <p:nvPicPr>
          <p:cNvPr id="7" name="Рисунок 6" descr="http://img.travel.ru/images2/2011/12/object196726/dsc_8349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370" y="3596576"/>
            <a:ext cx="3329269" cy="291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6308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mg-fotki.yandex.ru/get/3306/51861956.38/0_db29b_9439be58_orig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69" y="0"/>
            <a:ext cx="3830559" cy="4800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http://www.votchina-dm.ru/0/_upload/gallery_b_18_01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511" y="861816"/>
            <a:ext cx="4597983" cy="415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633440" y="109182"/>
            <a:ext cx="4962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Нас ждёт встреча с персонажами из сказок А.С. Пушкина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60985" y="5349922"/>
            <a:ext cx="4075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«…Ель растёт перед дворцом,</a:t>
            </a:r>
          </a:p>
          <a:p>
            <a:pPr algn="just"/>
            <a:r>
              <a:rPr lang="ru-RU" sz="2000" dirty="0" smtClean="0"/>
              <a:t>А под ней хрустальный дом;</a:t>
            </a:r>
          </a:p>
          <a:p>
            <a:pPr algn="just"/>
            <a:r>
              <a:rPr lang="ru-RU" sz="2000" dirty="0" smtClean="0"/>
              <a:t>Белка там живёт ручная, </a:t>
            </a:r>
          </a:p>
          <a:p>
            <a:pPr algn="just"/>
            <a:r>
              <a:rPr lang="ru-RU" sz="2000" dirty="0" smtClean="0"/>
              <a:t>Да затейница какая…»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412964" y="5349921"/>
            <a:ext cx="4162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«…У лукоморья дуб зелёный; </a:t>
            </a:r>
            <a:r>
              <a:rPr lang="ru-RU" sz="2000" dirty="0"/>
              <a:t>З</a:t>
            </a:r>
            <a:r>
              <a:rPr lang="ru-RU" sz="2000" dirty="0" smtClean="0"/>
              <a:t>латая цепь на дубе том:</a:t>
            </a:r>
          </a:p>
          <a:p>
            <a:r>
              <a:rPr lang="ru-RU" sz="2000" dirty="0" smtClean="0"/>
              <a:t>И днём и ночью кот учёный</a:t>
            </a:r>
          </a:p>
          <a:p>
            <a:r>
              <a:rPr lang="ru-RU" sz="2000" dirty="0" smtClean="0"/>
              <a:t>Всё ходит по цепи кругом…»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21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orumhouse.ru/useralbums/145222/standalone/pics.6.jpg?embedded=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23" y="2294792"/>
            <a:ext cx="4290645" cy="3675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00623" y="423080"/>
            <a:ext cx="42966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Н</a:t>
            </a:r>
            <a:r>
              <a:rPr lang="ru-RU" sz="2000" dirty="0" smtClean="0"/>
              <a:t>аправляемся </a:t>
            </a:r>
            <a:r>
              <a:rPr lang="ru-RU" sz="2000" dirty="0"/>
              <a:t>на волшебную поляну Двенадцати Месяцев. Здесь и костер, и у каждого месяца есть свой трон.</a:t>
            </a:r>
          </a:p>
          <a:p>
            <a:endParaRPr lang="ru-RU" dirty="0"/>
          </a:p>
        </p:txBody>
      </p:sp>
      <p:pic>
        <p:nvPicPr>
          <p:cNvPr id="4" name="Рисунок 3" descr="http://www.magput.ru/pics/large/13492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72" y="61546"/>
            <a:ext cx="6063762" cy="49324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2036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T4CTUPCNHN5M-256796007-1905</_dlc_DocId>
    <_dlc_DocIdUrl xmlns="c71519f2-859d-46c1-a1b6-2941efed936d">
      <Url>http://edu-sps.koiro.local/chuhloma/rodnik/1/_layouts/15/DocIdRedir.aspx?ID=T4CTUPCNHN5M-256796007-1905</Url>
      <Description>T4CTUPCNHN5M-256796007-1905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892709F-9A0E-4668-8136-203A93542420}"/>
</file>

<file path=customXml/itemProps2.xml><?xml version="1.0" encoding="utf-8"?>
<ds:datastoreItem xmlns:ds="http://schemas.openxmlformats.org/officeDocument/2006/customXml" ds:itemID="{1AC73B3A-7232-4AFE-B59C-9B6DAD91C7CC}"/>
</file>

<file path=customXml/itemProps3.xml><?xml version="1.0" encoding="utf-8"?>
<ds:datastoreItem xmlns:ds="http://schemas.openxmlformats.org/officeDocument/2006/customXml" ds:itemID="{A273DF9E-F328-4310-AD38-9B05452485F0}"/>
</file>

<file path=customXml/itemProps4.xml><?xml version="1.0" encoding="utf-8"?>
<ds:datastoreItem xmlns:ds="http://schemas.openxmlformats.org/officeDocument/2006/customXml" ds:itemID="{B47CC174-83C1-4E9A-8AAD-2B97B0BDA623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413</TotalTime>
  <Words>418</Words>
  <Application>Microsoft Office PowerPoint</Application>
  <PresentationFormat>Произвольный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Макс</cp:lastModifiedBy>
  <cp:revision>52</cp:revision>
  <dcterms:created xsi:type="dcterms:W3CDTF">2016-12-09T05:58:53Z</dcterms:created>
  <dcterms:modified xsi:type="dcterms:W3CDTF">2016-12-15T15:37:17Z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0x010100E4D920DBF4D4B04191863210841415BE</vt:lpwstr>
  </property>
  <property fmtid="{D5CDD505-2E9C-101B-9397-08002B2CF9AE}" pid="3" name="_dlc_DocIdItemGuid">
    <vt:lpwstr>fc364593-6c7f-4324-af31-46d35e6c165a</vt:lpwstr>
  </property>
</Properties>
</file>