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5" r:id="rId15"/>
    <p:sldId id="269" r:id="rId16"/>
    <p:sldId id="273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FF99"/>
    <a:srgbClr val="CCECFF"/>
    <a:srgbClr val="CCFFFF"/>
    <a:srgbClr val="CCFFCC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Рисунок8.jpg"/>
          <p:cNvPicPr>
            <a:picLocks noChangeAspect="1"/>
          </p:cNvPicPr>
          <p:nvPr/>
        </p:nvPicPr>
        <p:blipFill>
          <a:blip r:embed="rId2"/>
          <a:srcRect l="1235"/>
          <a:stretch>
            <a:fillRect/>
          </a:stretch>
        </p:blipFill>
        <p:spPr>
          <a:xfrm>
            <a:off x="0" y="0"/>
            <a:ext cx="9144000" cy="52479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400800" cy="16430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Тема: «День Земли»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для </a:t>
            </a:r>
            <a:r>
              <a:rPr lang="ru-RU" b="1" dirty="0" smtClean="0">
                <a:solidFill>
                  <a:srgbClr val="00B050"/>
                </a:solidFill>
              </a:rPr>
              <a:t>подготовительной группы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Вредный дым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рубы д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4680520" cy="396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836713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Научившись использовать богатства Земли, люди </a:t>
            </a:r>
            <a:r>
              <a:rPr lang="ru-RU" dirty="0" smtClean="0"/>
              <a:t>облегчили</a:t>
            </a:r>
            <a:r>
              <a:rPr lang="en-US" dirty="0" smtClean="0"/>
              <a:t> </a:t>
            </a:r>
            <a:r>
              <a:rPr lang="ru-RU" dirty="0" smtClean="0"/>
              <a:t>себе </a:t>
            </a:r>
            <a:r>
              <a:rPr lang="ru-RU" dirty="0" smtClean="0"/>
              <a:t>жизнь</a:t>
            </a:r>
            <a:r>
              <a:rPr lang="ru-RU" dirty="0" smtClean="0"/>
              <a:t>. Но при </a:t>
            </a:r>
            <a:r>
              <a:rPr lang="ru-RU" dirty="0" smtClean="0"/>
              <a:t>они портят </a:t>
            </a:r>
            <a:r>
              <a:rPr lang="ru-RU" dirty="0" smtClean="0"/>
              <a:t>планету. Промышленные предприятия, электростанции, машины выделяют дым и газы в атмосферу.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загрязняет воздух, нанося тем самым ущерб нашему здоровью и убивая природу.</a:t>
            </a:r>
            <a:endParaRPr lang="ru-RU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62" y="4071942"/>
            <a:ext cx="4068794" cy="257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4997302" cy="40048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Загрязнение воды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мусор в во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30" y="3645024"/>
            <a:ext cx="398564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90872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51723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Отравляет водоемы и бытовой мусор. Воду  из грязных рек и озер нельзя использовать ни для питья, ни для купания.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Загрязнение лесов и побережий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124744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Мусор  отравляет землю и воду</a:t>
            </a:r>
            <a:r>
              <a:rPr lang="ru-RU" dirty="0" smtClean="0"/>
              <a:t>.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Эти горы мусора оставили люди. Скажите, вам приятно гулять по такому грязному лесу или берегу моря?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 много мусора можно найти на местах пикников, после праздничных гуляний.</a:t>
            </a:r>
            <a:endParaRPr lang="ru-RU" dirty="0"/>
          </a:p>
        </p:txBody>
      </p:sp>
      <p:pic>
        <p:nvPicPr>
          <p:cNvPr id="9" name="Содержимое 8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596384" cy="3121152"/>
          </a:xfrm>
        </p:spPr>
      </p:pic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876"/>
            <a:ext cx="4158827" cy="294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Мусор в природе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98072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Полиэтилен и пластик могут оказаться через какое-то время очень далеко от того места, где они были брошены. От синтетического мусора страдают животные, птицы и, в конце концов, люди.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Сжигать синтетический мусор нельзя, так как при его горении выделяются очень вредные для человека вещества, вызывающие тяжелые заболевания.</a:t>
            </a:r>
            <a:endParaRPr lang="ru-RU" dirty="0"/>
          </a:p>
        </p:txBody>
      </p:sp>
      <p:pic>
        <p:nvPicPr>
          <p:cNvPr id="9" name="Содержимое 8" descr="8a0daf19-1c92-4dce-ac06-46d5a24bd6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572032" cy="3211605"/>
          </a:xfr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230940" cy="311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857232"/>
            <a:ext cx="4786346" cy="3582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Чем опасен синтетический мусор?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21495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Посмотрите, как изуродован панцирь черепахи на фото</a:t>
            </a:r>
            <a:r>
              <a:rPr lang="ru-RU" dirty="0" smtClean="0"/>
              <a:t>.? Хорошо ли живется этой черепашке?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Использованные пластиковые бутылки, полиэтиленовые пакеты – синтетический мусор. Период их  утилизации составляет 200-500 лет</a:t>
            </a:r>
            <a:endParaRPr lang="ru-RU" dirty="0"/>
          </a:p>
        </p:txBody>
      </p:sp>
      <p:pic>
        <p:nvPicPr>
          <p:cNvPr id="8194" name="Picture 2" descr="https://avatars.mds.yandex.net/get-zen_doc/1866101/pub_5e06f861e6e8ef00ad167f11_5e07010492414d00b125c6cc/scale_1200"/>
          <p:cNvPicPr>
            <a:picLocks noChangeAspect="1" noChangeArrowheads="1"/>
          </p:cNvPicPr>
          <p:nvPr/>
        </p:nvPicPr>
        <p:blipFill>
          <a:blip r:embed="rId3" cstate="screen"/>
          <a:srcRect l="15462" t="13249" r="13145" b="15087"/>
          <a:stretch>
            <a:fillRect/>
          </a:stretch>
        </p:blipFill>
        <p:spPr bwMode="auto">
          <a:xfrm>
            <a:off x="4786314" y="3929066"/>
            <a:ext cx="401640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Пожары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м в ог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2636912"/>
            <a:ext cx="4320481" cy="3528392"/>
          </a:xfrm>
        </p:spPr>
      </p:pic>
      <p:pic>
        <p:nvPicPr>
          <p:cNvPr id="5" name="Рисунок 4" descr="10 пожар в лес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214422"/>
            <a:ext cx="432048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Пожар в лесу может возникнуть тогда, когда молния попадает в высокое дерево. Но чаще всего причина пожара – преступное поведение человека.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Пожар может начаться в лесу, а потом перекинуться в деревню и наоборот.  Непотушенный костер или окурок – причина пожара.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Разлив нефти в морях и океанах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83671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океан сбрасывается огромное количество отходов. Одним из основных загрязнителей является нефть. Каждый год в океан попадает около 3,5 </a:t>
            </a:r>
            <a:r>
              <a:rPr lang="ru-RU" dirty="0" err="1" smtClean="0"/>
              <a:t>млн</a:t>
            </a:r>
            <a:r>
              <a:rPr lang="ru-RU" dirty="0" smtClean="0"/>
              <a:t> тонн нефти.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4429132"/>
            <a:ext cx="453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вине человека происходят утечки с нефтяных месторождений и умышленные сбросы. Нефть губит множество морских птиц, отравляет рыбу, моллюсков, планктон, а также животных и людей, которые их едят.</a:t>
            </a:r>
            <a:endParaRPr lang="ru-RU" dirty="0"/>
          </a:p>
        </p:txBody>
      </p:sp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63062"/>
            <a:ext cx="4071965" cy="2715619"/>
          </a:xfrm>
          <a:prstGeom prst="rect">
            <a:avLst/>
          </a:prstGeom>
        </p:spPr>
      </p:pic>
      <p:pic>
        <p:nvPicPr>
          <p:cNvPr id="12" name="Рисунок 11" descr="1521352151_szhizhennyj-gaz.jpg"/>
          <p:cNvPicPr>
            <a:picLocks noChangeAspect="1"/>
          </p:cNvPicPr>
          <p:nvPr/>
        </p:nvPicPr>
        <p:blipFill>
          <a:blip r:embed="rId3" cstate="screen"/>
          <a:srcRect l="4687"/>
          <a:stretch>
            <a:fillRect/>
          </a:stretch>
        </p:blipFill>
        <p:spPr>
          <a:xfrm>
            <a:off x="4357686" y="785793"/>
            <a:ext cx="4506219" cy="31794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58148" y="3429000"/>
            <a:ext cx="91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Танкер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Волонтеры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247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 – человек , который добровольно ,бесплатно занимается делами важными для всего общества.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Волонтеры собирают мусор в лесах и на побережье. Не добавляйте им работы, не бросайте  мусор где попало!</a:t>
            </a:r>
            <a:endParaRPr lang="ru-RU" dirty="0"/>
          </a:p>
        </p:txBody>
      </p:sp>
      <p:pic>
        <p:nvPicPr>
          <p:cNvPr id="11" name="Рисунок 10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286280" cy="3289110"/>
          </a:xfrm>
          <a:prstGeom prst="rect">
            <a:avLst/>
          </a:prstGeom>
        </p:spPr>
      </p:pic>
      <p:pic>
        <p:nvPicPr>
          <p:cNvPr id="9" name="Содержимое 8" descr="Рисунок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3000372"/>
            <a:ext cx="4854011" cy="360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714356"/>
            <a:ext cx="5576835" cy="3397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Ликвидация последствий катастрофы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уборка нефти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773033"/>
            <a:ext cx="3960440" cy="2896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Нефть, выброшенная волнами, покрывает скалы и песок и убивает жизнь в приливной зоне.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46531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Земля – наш общий дом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57200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22 апреля – День Земли</a:t>
            </a:r>
          </a:p>
          <a:p>
            <a:pPr algn="ctr"/>
            <a:r>
              <a:rPr lang="ru-RU" dirty="0" smtClean="0"/>
              <a:t>Каждый </a:t>
            </a:r>
            <a:r>
              <a:rPr lang="ru-RU" dirty="0" smtClean="0"/>
              <a:t>из нас может делать Землю более чистой. Мы можем украшать Землю, сажая деревья, разумно обращаясь с нашим мусором. Большую часть мусора можно переработать и изготовить новые вещи из старых материалов. Старое стекло, металл, бумага, резина, одежда могут подвергаться переработке.  Важно научиться с уважением относиться к природе. </a:t>
            </a:r>
            <a:endParaRPr lang="ru-RU" dirty="0"/>
          </a:p>
        </p:txBody>
      </p:sp>
      <p:pic>
        <p:nvPicPr>
          <p:cNvPr id="7" name="Содержимое 6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35"/>
          <a:stretch>
            <a:fillRect/>
          </a:stretch>
        </p:blipFill>
        <p:spPr>
          <a:xfrm>
            <a:off x="1571604" y="857232"/>
            <a:ext cx="5712906" cy="3493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Земля – наш дом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 космо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124745"/>
            <a:ext cx="554461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Земля – единственная из известных пока науке планет, на которой существует жизнь. Она отличается мягкими температурами, в ее атмосфере содержатся газы и вода, идеально подходящие для жизни растений и животных.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Океаны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кеан Тих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529258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Океаны представляют собой  огромные массы воды, находящиеся в постоянном движении и имеющие иногда несколько километров в глубину. Океанов 4: Тихий, Атлантический, Индийский, Северный Ледовитый.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2048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75252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9807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нашей планете тысячи и тысячи рек и речушек. Одни быстрые, бурные, другие спокойные, неторопливые. Но все они стремятся к морю.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Одни реки зарождаются высоко в горах, другие из родников на равнинах.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Озера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05" y="980729"/>
            <a:ext cx="4441203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 озер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9376" y="3212976"/>
            <a:ext cx="45751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908720"/>
            <a:ext cx="3923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</a:t>
            </a:r>
            <a:r>
              <a:rPr lang="ru-RU" dirty="0" smtClean="0"/>
              <a:t>зеро – это впадина на земле, заполненная водой. Есть озера естественные, а есть искусственные, то есть созданные людьми.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Земле насчитывают 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озер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Леса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 ле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6135" y="785794"/>
            <a:ext cx="4996997" cy="422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опи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071810"/>
            <a:ext cx="4392488" cy="354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4847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Деревья обеспечивают пищу и кров животным и помогают сохранить воздух чистым.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Леса – легкие нашей планеты. Вы знаете, какие бывают леса?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Горы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 гор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1370094"/>
            <a:ext cx="4392487" cy="329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Г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5365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вершинах некоторых гор настолько холодно, что их снежные шапки никогда не тают.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0527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Горы – каменная одежда Земли.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Пустыни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89" b="8200"/>
          <a:stretch>
            <a:fillRect/>
          </a:stretch>
        </p:blipFill>
        <p:spPr>
          <a:xfrm>
            <a:off x="1714480" y="1071546"/>
            <a:ext cx="590465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30120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Значительные площади земного шара занимают пустыни. Там почти не бывает дождей, поэтому растений и животных очень мало. Ветер сдувает песок  в огромные холмы, которые называются  барханы.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Водопады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Ниаг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40767"/>
            <a:ext cx="4896544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 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672408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23928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Земле очень много красивых мест. Ниагарский водопад посещают миллионы туристов в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T4CTUPCNHN5M-256796007-2615</_dlc_DocId>
    <_dlc_DocIdUrl xmlns="c71519f2-859d-46c1-a1b6-2941efed936d">
      <Url>http://edu-sps.koiro.local/chuhloma/rodnik/1/_layouts/15/DocIdRedir.aspx?ID=T4CTUPCNHN5M-256796007-2615</Url>
      <Description>T4CTUPCNHN5M-256796007-2615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156B8D-1BDB-4DE0-8B6B-DE53DA2125F4}"/>
</file>

<file path=customXml/itemProps2.xml><?xml version="1.0" encoding="utf-8"?>
<ds:datastoreItem xmlns:ds="http://schemas.openxmlformats.org/officeDocument/2006/customXml" ds:itemID="{C18163C6-0C0D-457F-A4FF-EE9B16C0100F}"/>
</file>

<file path=customXml/itemProps3.xml><?xml version="1.0" encoding="utf-8"?>
<ds:datastoreItem xmlns:ds="http://schemas.openxmlformats.org/officeDocument/2006/customXml" ds:itemID="{D4C53860-CC6B-41D4-B98A-EBFF3F6AE98D}"/>
</file>

<file path=customXml/itemProps4.xml><?xml version="1.0" encoding="utf-8"?>
<ds:datastoreItem xmlns:ds="http://schemas.openxmlformats.org/officeDocument/2006/customXml" ds:itemID="{F6EE7815-C5FD-43CD-B1B3-BC416C84BA9E}"/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755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Земля – наш дом</vt:lpstr>
      <vt:lpstr>Океаны</vt:lpstr>
      <vt:lpstr>Реки</vt:lpstr>
      <vt:lpstr>Озера</vt:lpstr>
      <vt:lpstr>Леса</vt:lpstr>
      <vt:lpstr>Горы</vt:lpstr>
      <vt:lpstr>Пустыни</vt:lpstr>
      <vt:lpstr>Водопады</vt:lpstr>
      <vt:lpstr>Вредный дым</vt:lpstr>
      <vt:lpstr>Загрязнение воды</vt:lpstr>
      <vt:lpstr>Загрязнение лесов и побережий</vt:lpstr>
      <vt:lpstr>Мусор в природе</vt:lpstr>
      <vt:lpstr>Чем опасен синтетический мусор?</vt:lpstr>
      <vt:lpstr>Пожары</vt:lpstr>
      <vt:lpstr>Разлив нефти в морях и океанах</vt:lpstr>
      <vt:lpstr>Волонтеры</vt:lpstr>
      <vt:lpstr>Ликвидация последствий катастрофы</vt:lpstr>
      <vt:lpstr>Земля – наш общий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Администратор</cp:lastModifiedBy>
  <cp:revision>105</cp:revision>
  <dcterms:created xsi:type="dcterms:W3CDTF">2015-04-04T07:46:50Z</dcterms:created>
  <dcterms:modified xsi:type="dcterms:W3CDTF">2020-04-17T15:40:04Z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3fdf7c98-37d6-4575-a531-dc0c7c3c3997</vt:lpwstr>
  </property>
</Properties>
</file>