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8730-B8DB-4FFF-8B39-A58A34A4993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CBED-A752-4862-966B-B8AAA7BB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9"/>
            <a:ext cx="7786742" cy="1785949"/>
          </a:xfrm>
        </p:spPr>
        <p:txBody>
          <a:bodyPr/>
          <a:lstStyle/>
          <a:p>
            <a:r>
              <a:rPr lang="ru-RU" dirty="0" smtClean="0"/>
              <a:t>Игра- путешествие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6843738" cy="33528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«Дружат дети всей Земли».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Крестьяне на уборке тростника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рестьяне сах трост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8046156" cy="5543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Аборигены Африки.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бориге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071546"/>
            <a:ext cx="6643734" cy="5730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Африканский страус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фр с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237835"/>
            <a:ext cx="7215238" cy="5411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Розовый</a:t>
            </a:r>
            <a:r>
              <a:rPr lang="ru-RU" dirty="0" smtClean="0">
                <a:solidFill>
                  <a:srgbClr val="FF0000"/>
                </a:solidFill>
              </a:rPr>
              <a:t> фламинго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оз фл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419" y="1500174"/>
            <a:ext cx="7752113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Африканский слон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фр 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50075"/>
            <a:ext cx="8786842" cy="610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Шимпанзе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шимп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214422"/>
            <a:ext cx="8046156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Антилопа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нтило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70" y="785794"/>
            <a:ext cx="7960296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Чунга</a:t>
            </a:r>
            <a:r>
              <a:rPr lang="ru-RU" dirty="0" smtClean="0">
                <a:solidFill>
                  <a:srgbClr val="FF0000"/>
                </a:solidFill>
              </a:rPr>
              <a:t> -</a:t>
            </a:r>
            <a:r>
              <a:rPr lang="ru-RU" dirty="0" err="1" smtClean="0">
                <a:solidFill>
                  <a:srgbClr val="FF0000"/>
                </a:solidFill>
              </a:rPr>
              <a:t>Чанга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Дети Севера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ети сев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316805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Эскимосы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скимо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16" y="1142984"/>
            <a:ext cx="8766002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Японская девочка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японская дев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492" y="1000108"/>
            <a:ext cx="4111222" cy="557601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Гренландия, </a:t>
            </a:r>
            <a:r>
              <a:rPr lang="ru-RU" dirty="0" err="1" smtClean="0">
                <a:solidFill>
                  <a:srgbClr val="FF0000"/>
                </a:solidFill>
              </a:rPr>
              <a:t>Канада,Аляска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енланд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57256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Иглу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гл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90" y="1000108"/>
            <a:ext cx="8529373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Белый медведь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л мед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788060" cy="514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Пингвины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ингви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58" y="928670"/>
            <a:ext cx="8043283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Полярная сова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ov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9" y="1000108"/>
            <a:ext cx="742955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Северный олень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ев олен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072493" cy="5478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бщ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88081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   МИР </a:t>
            </a:r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    и ДРУЖБА!!!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имон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79036" y="214290"/>
            <a:ext cx="8701994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кимоно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яп прич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00" b="17000"/>
          <a:stretch>
            <a:fillRect/>
          </a:stretch>
        </p:blipFill>
        <p:spPr>
          <a:xfrm>
            <a:off x="428597" y="125792"/>
            <a:ext cx="8501121" cy="6446480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Японская женская причёска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удзиям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04" r="5404"/>
          <a:stretch>
            <a:fillRect/>
          </a:stretch>
        </p:blipFill>
        <p:spPr>
          <a:xfrm>
            <a:off x="285720" y="422952"/>
            <a:ext cx="8611730" cy="5720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80240" cy="1204934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Священная гора«Фудзияма»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храм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099" y="18634"/>
            <a:ext cx="7404675" cy="55535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Храмы Японии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ригам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000100" y="612774"/>
            <a:ext cx="7500990" cy="56257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Оригами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ети африк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" b="50"/>
          <a:stretch>
            <a:fillRect/>
          </a:stretch>
        </p:blipFill>
        <p:spPr>
          <a:xfrm>
            <a:off x="11215" y="0"/>
            <a:ext cx="8679312" cy="6286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Дети Африки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Улица в Африке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лица аф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006778"/>
            <a:ext cx="8780262" cy="5851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164CC016FE1B4D88A8AC1B27E14D46" ma:contentTypeVersion="1" ma:contentTypeDescription="Создание документа." ma:contentTypeScope="" ma:versionID="42487c8f908709e470df240215ea6cc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T4CTUPCNHN5M-1711683976-212</_dlc_DocId>
    <_dlc_DocIdUrl xmlns="c71519f2-859d-46c1-a1b6-2941efed936d">
      <Url>http://xn--44-6kcadhwnl3cfdx.xn--p1ai/chuhloma/rodnik/1/_layouts/15/DocIdRedir.aspx?ID=T4CTUPCNHN5M-1711683976-212</Url>
      <Description>T4CTUPCNHN5M-1711683976-212</Description>
    </_dlc_DocIdUrl>
  </documentManagement>
</p:properties>
</file>

<file path=customXml/itemProps1.xml><?xml version="1.0" encoding="utf-8"?>
<ds:datastoreItem xmlns:ds="http://schemas.openxmlformats.org/officeDocument/2006/customXml" ds:itemID="{243EF1DA-86A8-4EB4-9597-63FDD2CE39C0}"/>
</file>

<file path=customXml/itemProps2.xml><?xml version="1.0" encoding="utf-8"?>
<ds:datastoreItem xmlns:ds="http://schemas.openxmlformats.org/officeDocument/2006/customXml" ds:itemID="{A6F7285D-DA57-4BF9-8EEC-0A9A7795BEFB}"/>
</file>

<file path=customXml/itemProps3.xml><?xml version="1.0" encoding="utf-8"?>
<ds:datastoreItem xmlns:ds="http://schemas.openxmlformats.org/officeDocument/2006/customXml" ds:itemID="{896A3379-B710-43F7-A6CB-0A08E005D072}"/>
</file>

<file path=customXml/itemProps4.xml><?xml version="1.0" encoding="utf-8"?>
<ds:datastoreItem xmlns:ds="http://schemas.openxmlformats.org/officeDocument/2006/customXml" ds:itemID="{F444779B-5949-41E0-91A2-BECADE9CC2BA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Игра- путешествие</vt:lpstr>
      <vt:lpstr>Японская девочка</vt:lpstr>
      <vt:lpstr>Слайд 3</vt:lpstr>
      <vt:lpstr>Слайд 4</vt:lpstr>
      <vt:lpstr>Слайд 5</vt:lpstr>
      <vt:lpstr>Слайд 6</vt:lpstr>
      <vt:lpstr>Слайд 7</vt:lpstr>
      <vt:lpstr>Слайд 8</vt:lpstr>
      <vt:lpstr>Улица в Африке</vt:lpstr>
      <vt:lpstr>Крестьяне на уборке тростника</vt:lpstr>
      <vt:lpstr>Аборигены Африки.</vt:lpstr>
      <vt:lpstr>Африканский страус</vt:lpstr>
      <vt:lpstr>Розовый фламинго</vt:lpstr>
      <vt:lpstr>Африканский слон</vt:lpstr>
      <vt:lpstr>Шимпанзе</vt:lpstr>
      <vt:lpstr>Антилопа</vt:lpstr>
      <vt:lpstr>Чунга -Чанга</vt:lpstr>
      <vt:lpstr>Дети Севера</vt:lpstr>
      <vt:lpstr>Эскимосы</vt:lpstr>
      <vt:lpstr>Гренландия, Канада,Аляска</vt:lpstr>
      <vt:lpstr>Иглу</vt:lpstr>
      <vt:lpstr>Белый медведь</vt:lpstr>
      <vt:lpstr>Пингвины</vt:lpstr>
      <vt:lpstr>Полярная сова</vt:lpstr>
      <vt:lpstr>Северный олень</vt:lpstr>
      <vt:lpstr>Дети России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 путешествие</dc:title>
  <dc:creator>Марина Ефимова</dc:creator>
  <cp:lastModifiedBy>Марина Ефимова</cp:lastModifiedBy>
  <cp:revision>5</cp:revision>
  <dcterms:created xsi:type="dcterms:W3CDTF">2018-11-08T18:36:57Z</dcterms:created>
  <dcterms:modified xsi:type="dcterms:W3CDTF">2018-11-08T19:32:32Z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0x01010070164CC016FE1B4D88A8AC1B27E14D46</vt:lpwstr>
  </property>
  <property fmtid="{D5CDD505-2E9C-101B-9397-08002B2CF9AE}" pid="3" name="_dlc_DocIdItemGuid">
    <vt:lpwstr>dd76c574-d1ad-4f82-8b0d-afcc31b58366</vt:lpwstr>
  </property>
</Properties>
</file>