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7" r:id="rId13"/>
    <p:sldId id="273" r:id="rId14"/>
    <p:sldId id="274" r:id="rId15"/>
    <p:sldId id="278" r:id="rId16"/>
    <p:sldId id="275" r:id="rId17"/>
    <p:sldId id="276" r:id="rId18"/>
    <p:sldId id="258" r:id="rId19"/>
    <p:sldId id="259" r:id="rId20"/>
    <p:sldId id="260" r:id="rId21"/>
    <p:sldId id="261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5FBB8F6-DE00-4FF7-B221-D3577887EAA7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224EDFE-86EA-4353-800D-74779F7DCA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file:///G:\&#1052;&#1054;%20&#1088;&#1072;&#1081;&#1086;&#1085;&#1085;&#1086;&#1077;\2021%202022\&#1056;&#1052;&#1054;%20&#8470;2\&#1056;&#1091;&#1089;&#1089;&#1082;&#1080;&#1081;%20&#1103;&#1079;&#1099;&#1082;%20&#1040;&#1085;&#1072;&#1083;&#1080;&#1079;%20&#1089;&#1086;&#1076;&#1077;&#1088;&#1078;&#1072;&#1085;&#1080;&#1103;%20&#1080;%20&#1084;&#1077;&#1090;&#1086;&#1076;&#1080;&#1095;&#1077;&#1089;&#1082;&#1086;&#1075;&#1086;%20&#1072;&#1087;&#1087;&#1072;&#1088;&#1072;&#1090;&#1072;%20&#1059;&#1052;&#1050;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edsoo.ru/constructor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требований обновленных ФГОС ООО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учителя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21202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Кудрявцева Людмила Николаевна,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районного методического объединения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учителей русского языка и литературы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Судиславского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Костромской области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1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08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86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4741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34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77"/>
            <a:ext cx="9120744" cy="671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8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08"/>
            <a:ext cx="9300894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3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1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Управляющая кнопка: документ 3">
            <a:hlinkClick r:id="rId2" action="ppaction://hlinkfile" highlightClick="1"/>
          </p:cNvPr>
          <p:cNvSpPr/>
          <p:nvPr/>
        </p:nvSpPr>
        <p:spPr>
          <a:xfrm>
            <a:off x="3347864" y="2132856"/>
            <a:ext cx="2088232" cy="1656184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0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86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34"/>
            <a:ext cx="9144000" cy="664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72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3" t="22619" r="21021" b="12897"/>
          <a:stretch/>
        </p:blipFill>
        <p:spPr bwMode="auto">
          <a:xfrm>
            <a:off x="0" y="34911"/>
            <a:ext cx="9396594" cy="547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18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21212" r="21355" b="13096"/>
          <a:stretch/>
        </p:blipFill>
        <p:spPr bwMode="auto">
          <a:xfrm>
            <a:off x="94342" y="0"/>
            <a:ext cx="944894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22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5" t="23610" r="10758" b="6251"/>
          <a:stretch/>
        </p:blipFill>
        <p:spPr bwMode="auto">
          <a:xfrm>
            <a:off x="425574" y="908720"/>
            <a:ext cx="8322890" cy="466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3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8" t="24007" r="24702" b="13493"/>
          <a:stretch/>
        </p:blipFill>
        <p:spPr bwMode="auto">
          <a:xfrm>
            <a:off x="-252536" y="-8633"/>
            <a:ext cx="9647052" cy="703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12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628800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hlinkClick r:id="rId2"/>
              </a:rPr>
              <a:t>https:</a:t>
            </a:r>
            <a:r>
              <a:rPr lang="ru-RU" sz="4400" dirty="0" smtClean="0">
                <a:sym typeface="Wingdings" panose="05000000000000000000" pitchFamily="2" charset="2"/>
                <a:hlinkClick r:id="rId2"/>
              </a:rPr>
              <a:t>//</a:t>
            </a:r>
            <a:r>
              <a:rPr lang="en-US" sz="4400" dirty="0" smtClean="0">
                <a:sym typeface="Wingdings" panose="05000000000000000000" pitchFamily="2" charset="2"/>
                <a:hlinkClick r:id="rId2"/>
              </a:rPr>
              <a:t>edsoo.ru</a:t>
            </a:r>
            <a:r>
              <a:rPr lang="ru-RU" sz="4400" dirty="0" smtClean="0">
                <a:sym typeface="Wingdings" panose="05000000000000000000" pitchFamily="2" charset="2"/>
                <a:hlinkClick r:id="rId2"/>
              </a:rPr>
              <a:t>/</a:t>
            </a:r>
            <a:r>
              <a:rPr lang="en-US" sz="4400" dirty="0" smtClean="0">
                <a:sym typeface="Wingdings" panose="05000000000000000000" pitchFamily="2" charset="2"/>
                <a:hlinkClick r:id="rId2"/>
              </a:rPr>
              <a:t>constructor</a:t>
            </a:r>
            <a:r>
              <a:rPr lang="ru-RU" sz="4400" dirty="0" smtClean="0">
                <a:sym typeface="Wingdings" panose="05000000000000000000" pitchFamily="2" charset="2"/>
                <a:hlinkClick r:id="rId2"/>
              </a:rPr>
              <a:t>/</a:t>
            </a:r>
            <a:endParaRPr lang="ru-RU" sz="4400" dirty="0" smtClean="0">
              <a:sym typeface="Wingdings" panose="05000000000000000000" pitchFamily="2" charset="2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833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8288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презентации использован материал КПК 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«Реализация требований обновленных ФГОС НОО, ФГОС ООО в работе учителя</a:t>
            </a: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(Дополнительная профессиональная программа (повышение квалификации) ​ "Реализация требований обновленных ФГОС НОО, ФГОС ООО в работе учителя" разработана ФГАОУ ДПО «Академия </a:t>
            </a:r>
            <a:r>
              <a:rPr lang="ru-RU" sz="20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России»​ и размещена в федеральном реестре)</a:t>
            </a:r>
            <a:r>
              <a:rPr lang="ru-RU" sz="2800" b="0" dirty="0">
                <a:effectLst/>
              </a:rPr>
              <a:t>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768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81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38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" t="25189" r="12765" b="8532"/>
          <a:stretch/>
        </p:blipFill>
        <p:spPr bwMode="auto">
          <a:xfrm>
            <a:off x="495870" y="768183"/>
            <a:ext cx="818058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5870" y="768183"/>
            <a:ext cx="2491954" cy="860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3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346"/>
            <a:ext cx="9367881" cy="649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0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0" y="0"/>
            <a:ext cx="9159230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49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691"/>
            <a:ext cx="9283657" cy="684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12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818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10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18"/>
            <a:ext cx="9281654" cy="6442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88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160</TotalTime>
  <Words>50</Words>
  <Application>Microsoft Office PowerPoint</Application>
  <PresentationFormat>Экран (4:3)</PresentationFormat>
  <Paragraphs>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Реализация требований обновленных ФГОС ООО  в работе учителя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презентации использован материал КПК «Реализация требований обновленных ФГОС НОО, ФГОС ООО в работе учителя» (Дополнительная профессиональная программа (повышение квалификации) ​ "Реализация требований обновленных ФГОС НОО, ФГОС ООО в работе учителя" разработана ФГАОУ ДПО «Академия Минпросвещения России»​ и размещена в федеральном реестре)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«Особенности содержания обновленных ФГОС ООО»</dc:title>
  <dc:creator>Windows User</dc:creator>
  <cp:lastModifiedBy>Windows User</cp:lastModifiedBy>
  <cp:revision>11</cp:revision>
  <dcterms:created xsi:type="dcterms:W3CDTF">2022-04-18T08:10:19Z</dcterms:created>
  <dcterms:modified xsi:type="dcterms:W3CDTF">2022-04-20T18:12:25Z</dcterms:modified>
</cp:coreProperties>
</file>