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61" r:id="rId5"/>
    <p:sldId id="257" r:id="rId6"/>
    <p:sldId id="258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BFA0E2-8F27-4672-B69A-F93D0EC7E5AD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80F7E76-76D7-4CAB-80D0-547D9FB7C7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BFA0E2-8F27-4672-B69A-F93D0EC7E5AD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80F7E76-76D7-4CAB-80D0-547D9FB7C7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BFA0E2-8F27-4672-B69A-F93D0EC7E5AD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80F7E76-76D7-4CAB-80D0-547D9FB7C7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BFA0E2-8F27-4672-B69A-F93D0EC7E5AD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80F7E76-76D7-4CAB-80D0-547D9FB7C7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BFA0E2-8F27-4672-B69A-F93D0EC7E5AD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80F7E76-76D7-4CAB-80D0-547D9FB7C7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BFA0E2-8F27-4672-B69A-F93D0EC7E5AD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80F7E76-76D7-4CAB-80D0-547D9FB7C7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BFA0E2-8F27-4672-B69A-F93D0EC7E5AD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80F7E76-76D7-4CAB-80D0-547D9FB7C7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BFA0E2-8F27-4672-B69A-F93D0EC7E5AD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80F7E76-76D7-4CAB-80D0-547D9FB7C7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BFA0E2-8F27-4672-B69A-F93D0EC7E5AD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80F7E76-76D7-4CAB-80D0-547D9FB7C7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BFA0E2-8F27-4672-B69A-F93D0EC7E5AD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80F7E76-76D7-4CAB-80D0-547D9FB7C7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BFA0E2-8F27-4672-B69A-F93D0EC7E5AD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80F7E76-76D7-4CAB-80D0-547D9FB7C7E6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91BFA0E2-8F27-4672-B69A-F93D0EC7E5AD}" type="datetimeFigureOut">
              <a:rPr lang="ru-RU" smtClean="0"/>
              <a:t>19.04.2022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D80F7E76-76D7-4CAB-80D0-547D9FB7C7E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fg.resh.edu.ru/functionalliteracy/events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 2022 году в России пройдет очередное крупное исследование — PISA.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6700" y="3645024"/>
            <a:ext cx="3816424" cy="2681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006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45224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каких международных исследованиях участвует Россия?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554832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PISA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Международная программа по оценке учебных достижений 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Programme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for International Student Assessment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TIMSS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Международное исследование качества математического и естественно-научного образования (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Trends in Mathematics and Science Study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PIRLS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Международное исследование качества чтения и понимания текста (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Progress in International Reading Literacy Study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TALIS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Международное исследование учительского корпуса по вопросам преподавания и обучения (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Teaching and Learning International Survey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PIAAC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Международное исследование компетенций взрослого населения (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Programme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for the International Assessment of Adult Competencies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70593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 в 2022 году в России пройдет очередной этап самого масштабного из международных исследований — PISA (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Programme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International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Student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Assessment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образования PISA изучает по четырём основным направлениям: читательская, математическая, естественно-научная и 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финансовая грамотности.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42577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63495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PISA-2022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особенного внимания ближайшего цикла исследования станет математическая грамотность, и впервые исследование будет изучать креативное мышление.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Хотя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как и обычно — будут проверены все грамотности: математическая, естественно-научная, </a:t>
            </a: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читательская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 финансовая.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Еще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 этом раунде впервые будут изучать оценку личного благополучия учащихся и учителей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Каков формат?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Школьникам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предложат компьютерное тестирование и заполнение анкеты. На тесты дают два часа, на анкеты — чуть меньше часа.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Предложат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анкетирование и 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учителям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14979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1" y="3628"/>
            <a:ext cx="9033815" cy="6665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3124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66659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284984"/>
            <a:ext cx="8183880" cy="1051560"/>
          </a:xfrm>
        </p:spPr>
        <p:txBody>
          <a:bodyPr>
            <a:noAutofit/>
          </a:bodyPr>
          <a:lstStyle/>
          <a:p>
            <a:r>
              <a:rPr lang="en-US" sz="60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</a:t>
            </a:r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fg.resh.edu.ru/functionalliteracy/events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65269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53</TotalTime>
  <Words>18</Words>
  <Application>Microsoft Office PowerPoint</Application>
  <PresentationFormat>Экран (4:3)</PresentationFormat>
  <Paragraphs>19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Аспект</vt:lpstr>
      <vt:lpstr>В 2022 году в России пройдет очередное крупное исследование — PISA. </vt:lpstr>
      <vt:lpstr>   В каких международных исследованиях участвует Россия? </vt:lpstr>
      <vt:lpstr>Презентация PowerPoint</vt:lpstr>
      <vt:lpstr>Презентация PowerPoint</vt:lpstr>
      <vt:lpstr>Презентация PowerPoint</vt:lpstr>
      <vt:lpstr>Презентация PowerPoint</vt:lpstr>
      <vt:lpstr>https://fg.resh.edu.ru/functionalliteracy/events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Windows User</dc:creator>
  <cp:lastModifiedBy>Windows User</cp:lastModifiedBy>
  <cp:revision>3</cp:revision>
  <dcterms:created xsi:type="dcterms:W3CDTF">2022-04-19T16:32:23Z</dcterms:created>
  <dcterms:modified xsi:type="dcterms:W3CDTF">2022-04-19T17:26:07Z</dcterms:modified>
</cp:coreProperties>
</file>