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2.xml" ContentType="application/vnd.openxmlformats-officedocument.drawingml.diagramData+xml"/>
  <Override PartName="/ppt/diagrams/data1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diagrams/layout10.xml" ContentType="application/vnd.openxmlformats-officedocument.drawingml.diagramLayout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2.xml" ContentType="application/vnd.ms-office.drawingml.diagramDrawing+xml"/>
  <Override PartName="/ppt/diagrams/colors9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4.xml" ContentType="application/vnd.openxmlformats-officedocument.drawingml.diagramLayout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2.xml" ContentType="application/vnd.openxmlformats-officedocument.drawingml.diagramLayout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rawing9.xml" ContentType="application/vnd.ms-office.drawingml.diagramDrawing+xml"/>
  <Override PartName="/ppt/theme/theme1.xml" ContentType="application/vnd.openxmlformats-officedocument.theme+xml"/>
  <Override PartName="/ppt/diagrams/layout9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drawing8.xml" ContentType="application/vnd.ms-office.drawingml.diagramDrawing+xml"/>
  <Override PartName="/ppt/diagrams/colors6.xml" ContentType="application/vnd.openxmlformats-officedocument.drawingml.diagramColors+xml"/>
  <Override PartName="/ppt/diagrams/layout7.xml" ContentType="application/vnd.openxmlformats-officedocument.drawingml.diagramLayout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drawing6.xml" ContentType="application/vnd.ms-office.drawingml.diagramDrawing+xml"/>
  <Override PartName="/ppt/diagrams/quickStyle7.xml" ContentType="application/vnd.openxmlformats-officedocument.drawingml.diagramStyle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60" r:id="rId7"/>
    <p:sldId id="261" r:id="rId8"/>
    <p:sldId id="265" r:id="rId9"/>
    <p:sldId id="266" r:id="rId10"/>
    <p:sldId id="291" r:id="rId11"/>
    <p:sldId id="264" r:id="rId12"/>
    <p:sldId id="275" r:id="rId13"/>
    <p:sldId id="267" r:id="rId14"/>
    <p:sldId id="263" r:id="rId15"/>
    <p:sldId id="292" r:id="rId16"/>
    <p:sldId id="270" r:id="rId17"/>
    <p:sldId id="272" r:id="rId18"/>
    <p:sldId id="278" r:id="rId19"/>
    <p:sldId id="287" r:id="rId20"/>
    <p:sldId id="279" r:id="rId21"/>
    <p:sldId id="280" r:id="rId22"/>
    <p:sldId id="271" r:id="rId23"/>
    <p:sldId id="281" r:id="rId24"/>
    <p:sldId id="282" r:id="rId25"/>
    <p:sldId id="283" r:id="rId26"/>
    <p:sldId id="284" r:id="rId27"/>
    <p:sldId id="285" r:id="rId28"/>
    <p:sldId id="286" r:id="rId29"/>
    <p:sldId id="277" r:id="rId30"/>
    <p:sldId id="290" r:id="rId31"/>
    <p:sldId id="274" r:id="rId32"/>
    <p:sldId id="288" r:id="rId33"/>
    <p:sldId id="289" r:id="rId34"/>
    <p:sldId id="276" r:id="rId35"/>
    <p:sldId id="269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customXml" Target="../customXml/item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customXml" Target="../customXml/item4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customXml" Target="../customXml/item3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9D65F-6029-43F2-BECA-0785DCBCD01A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BD3130-0BAC-4F08-9B80-137B72A342CE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Президента № 597 </a:t>
          </a:r>
          <a:endParaRPr lang="ru-RU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64D6B1-38FB-40A3-BC36-25DDD8763C75}" type="parTrans" cxnId="{CB17B03E-2538-43D0-B42E-8BE0DD1D9667}">
      <dgm:prSet/>
      <dgm:spPr/>
      <dgm:t>
        <a:bodyPr/>
        <a:lstStyle/>
        <a:p>
          <a:endParaRPr lang="ru-RU"/>
        </a:p>
      </dgm:t>
    </dgm:pt>
    <dgm:pt modelId="{B2B6CC51-9DA9-4499-AB5F-59E2E0F2D1C2}" type="sibTrans" cxnId="{CB17B03E-2538-43D0-B42E-8BE0DD1D9667}">
      <dgm:prSet/>
      <dgm:spPr/>
      <dgm:t>
        <a:bodyPr/>
        <a:lstStyle/>
        <a:p>
          <a:endParaRPr lang="ru-RU"/>
        </a:p>
      </dgm:t>
    </dgm:pt>
    <dgm:pt modelId="{E373A0AA-2424-49B7-A47E-7C0DE4A1B8E7}">
      <dgm:prSet custT="1"/>
      <dgm:spPr/>
      <dgm:t>
        <a:bodyPr/>
        <a:lstStyle/>
        <a:p>
          <a:pPr algn="ctr"/>
          <a:endParaRPr lang="ru-RU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B026E8-6F76-44A2-B563-0A8B38860839}" type="parTrans" cxnId="{4C23A037-B5B8-4A39-80A0-F99ED744BF16}">
      <dgm:prSet/>
      <dgm:spPr/>
      <dgm:t>
        <a:bodyPr/>
        <a:lstStyle/>
        <a:p>
          <a:endParaRPr lang="ru-RU"/>
        </a:p>
      </dgm:t>
    </dgm:pt>
    <dgm:pt modelId="{055D46FF-7029-4FA1-8321-C0BF4195198A}" type="sibTrans" cxnId="{4C23A037-B5B8-4A39-80A0-F99ED744BF16}">
      <dgm:prSet/>
      <dgm:spPr/>
      <dgm:t>
        <a:bodyPr/>
        <a:lstStyle/>
        <a:p>
          <a:endParaRPr lang="ru-RU"/>
        </a:p>
      </dgm:t>
    </dgm:pt>
    <dgm:pt modelId="{50788751-D5EA-43B2-ADC9-56FFA51CD45B}">
      <dgm:prSet custT="1"/>
      <dgm:spPr/>
      <dgm:t>
        <a:bodyPr/>
        <a:lstStyle/>
        <a:p>
          <a:pPr algn="ctr"/>
          <a:endParaRPr lang="ru-RU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A7CEA7-E894-4362-AD83-0FA7614824BE}" type="parTrans" cxnId="{63535087-A943-4780-A373-24087E90AE8D}">
      <dgm:prSet/>
      <dgm:spPr/>
      <dgm:t>
        <a:bodyPr/>
        <a:lstStyle/>
        <a:p>
          <a:endParaRPr lang="ru-RU"/>
        </a:p>
      </dgm:t>
    </dgm:pt>
    <dgm:pt modelId="{FFEE211F-A2B8-4BD4-84AF-7562B02782AD}" type="sibTrans" cxnId="{63535087-A943-4780-A373-24087E90AE8D}">
      <dgm:prSet/>
      <dgm:spPr/>
      <dgm:t>
        <a:bodyPr/>
        <a:lstStyle/>
        <a:p>
          <a:endParaRPr lang="ru-RU"/>
        </a:p>
      </dgm:t>
    </dgm:pt>
    <dgm:pt modelId="{F4829D18-9878-4636-89E8-F845BFE3B42D}" type="pres">
      <dgm:prSet presAssocID="{1F19D65F-6029-43F2-BECA-0785DCBCD0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A0A78C-58EE-48C4-92C5-D0C361F37D55}" type="pres">
      <dgm:prSet presAssocID="{1F19D65F-6029-43F2-BECA-0785DCBCD01A}" presName="arrow" presStyleLbl="bgShp" presStyleIdx="0" presStyleCnt="1"/>
      <dgm:spPr/>
    </dgm:pt>
    <dgm:pt modelId="{EAAA132C-349B-4229-A331-6D7BFC267790}" type="pres">
      <dgm:prSet presAssocID="{1F19D65F-6029-43F2-BECA-0785DCBCD01A}" presName="arrowDiagram3" presStyleCnt="0"/>
      <dgm:spPr/>
    </dgm:pt>
    <dgm:pt modelId="{873FD630-71CA-4E6B-AD07-C52E4D5693A8}" type="pres">
      <dgm:prSet presAssocID="{43BD3130-0BAC-4F08-9B80-137B72A342CE}" presName="bullet3a" presStyleLbl="node1" presStyleIdx="0" presStyleCnt="3"/>
      <dgm:spPr/>
    </dgm:pt>
    <dgm:pt modelId="{2547AA75-2B6F-43AA-A752-BB771144C5E6}" type="pres">
      <dgm:prSet presAssocID="{43BD3130-0BAC-4F08-9B80-137B72A342CE}" presName="textBox3a" presStyleLbl="revTx" presStyleIdx="0" presStyleCnt="3" custScaleX="168611" custScaleY="64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58506-ADBA-43F6-8560-42160CCA19F3}" type="pres">
      <dgm:prSet presAssocID="{E373A0AA-2424-49B7-A47E-7C0DE4A1B8E7}" presName="bullet3b" presStyleLbl="node1" presStyleIdx="1" presStyleCnt="3"/>
      <dgm:spPr/>
    </dgm:pt>
    <dgm:pt modelId="{1418F6DD-A2E7-4230-A141-6577C3CC5E04}" type="pres">
      <dgm:prSet presAssocID="{E373A0AA-2424-49B7-A47E-7C0DE4A1B8E7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4BF70-C03B-4D86-83A7-BBAF0032096F}" type="pres">
      <dgm:prSet presAssocID="{50788751-D5EA-43B2-ADC9-56FFA51CD45B}" presName="bullet3c" presStyleLbl="node1" presStyleIdx="2" presStyleCnt="3"/>
      <dgm:spPr/>
    </dgm:pt>
    <dgm:pt modelId="{879C1FC4-3092-44E3-B00D-A2BCD2917A70}" type="pres">
      <dgm:prSet presAssocID="{50788751-D5EA-43B2-ADC9-56FFA51CD45B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80CB25-479E-4EE4-B31A-5207F0F18913}" type="presOf" srcId="{1F19D65F-6029-43F2-BECA-0785DCBCD01A}" destId="{F4829D18-9878-4636-89E8-F845BFE3B42D}" srcOrd="0" destOrd="0" presId="urn:microsoft.com/office/officeart/2005/8/layout/arrow2"/>
    <dgm:cxn modelId="{27CAA5C9-A38B-4B30-8E18-7CDE1B07A645}" type="presOf" srcId="{50788751-D5EA-43B2-ADC9-56FFA51CD45B}" destId="{879C1FC4-3092-44E3-B00D-A2BCD2917A70}" srcOrd="0" destOrd="0" presId="urn:microsoft.com/office/officeart/2005/8/layout/arrow2"/>
    <dgm:cxn modelId="{CB17B03E-2538-43D0-B42E-8BE0DD1D9667}" srcId="{1F19D65F-6029-43F2-BECA-0785DCBCD01A}" destId="{43BD3130-0BAC-4F08-9B80-137B72A342CE}" srcOrd="0" destOrd="0" parTransId="{2964D6B1-38FB-40A3-BC36-25DDD8763C75}" sibTransId="{B2B6CC51-9DA9-4499-AB5F-59E2E0F2D1C2}"/>
    <dgm:cxn modelId="{9B9EC426-B9F3-4F43-B0D4-D0F673080984}" type="presOf" srcId="{43BD3130-0BAC-4F08-9B80-137B72A342CE}" destId="{2547AA75-2B6F-43AA-A752-BB771144C5E6}" srcOrd="0" destOrd="0" presId="urn:microsoft.com/office/officeart/2005/8/layout/arrow2"/>
    <dgm:cxn modelId="{63535087-A943-4780-A373-24087E90AE8D}" srcId="{1F19D65F-6029-43F2-BECA-0785DCBCD01A}" destId="{50788751-D5EA-43B2-ADC9-56FFA51CD45B}" srcOrd="2" destOrd="0" parTransId="{C0A7CEA7-E894-4362-AD83-0FA7614824BE}" sibTransId="{FFEE211F-A2B8-4BD4-84AF-7562B02782AD}"/>
    <dgm:cxn modelId="{4C23A037-B5B8-4A39-80A0-F99ED744BF16}" srcId="{1F19D65F-6029-43F2-BECA-0785DCBCD01A}" destId="{E373A0AA-2424-49B7-A47E-7C0DE4A1B8E7}" srcOrd="1" destOrd="0" parTransId="{C3B026E8-6F76-44A2-B563-0A8B38860839}" sibTransId="{055D46FF-7029-4FA1-8321-C0BF4195198A}"/>
    <dgm:cxn modelId="{266B984E-35B2-442B-8137-D85425290137}" type="presOf" srcId="{E373A0AA-2424-49B7-A47E-7C0DE4A1B8E7}" destId="{1418F6DD-A2E7-4230-A141-6577C3CC5E04}" srcOrd="0" destOrd="0" presId="urn:microsoft.com/office/officeart/2005/8/layout/arrow2"/>
    <dgm:cxn modelId="{04E5EEE3-5BFA-45BD-A39A-0068F667FB9A}" type="presParOf" srcId="{F4829D18-9878-4636-89E8-F845BFE3B42D}" destId="{07A0A78C-58EE-48C4-92C5-D0C361F37D55}" srcOrd="0" destOrd="0" presId="urn:microsoft.com/office/officeart/2005/8/layout/arrow2"/>
    <dgm:cxn modelId="{3505597D-097F-4417-B569-EFCABBB20F51}" type="presParOf" srcId="{F4829D18-9878-4636-89E8-F845BFE3B42D}" destId="{EAAA132C-349B-4229-A331-6D7BFC267790}" srcOrd="1" destOrd="0" presId="urn:microsoft.com/office/officeart/2005/8/layout/arrow2"/>
    <dgm:cxn modelId="{5EC600CA-52A8-4E19-8B84-8AB7EB259CAC}" type="presParOf" srcId="{EAAA132C-349B-4229-A331-6D7BFC267790}" destId="{873FD630-71CA-4E6B-AD07-C52E4D5693A8}" srcOrd="0" destOrd="0" presId="urn:microsoft.com/office/officeart/2005/8/layout/arrow2"/>
    <dgm:cxn modelId="{F7C202BC-06D1-495B-9909-778FDB338E00}" type="presParOf" srcId="{EAAA132C-349B-4229-A331-6D7BFC267790}" destId="{2547AA75-2B6F-43AA-A752-BB771144C5E6}" srcOrd="1" destOrd="0" presId="urn:microsoft.com/office/officeart/2005/8/layout/arrow2"/>
    <dgm:cxn modelId="{E8E84941-2A06-43D0-9986-0ED6D244DBD3}" type="presParOf" srcId="{EAAA132C-349B-4229-A331-6D7BFC267790}" destId="{80F58506-ADBA-43F6-8560-42160CCA19F3}" srcOrd="2" destOrd="0" presId="urn:microsoft.com/office/officeart/2005/8/layout/arrow2"/>
    <dgm:cxn modelId="{D8A77A11-5633-48D7-9FDF-6420C0E8ADFF}" type="presParOf" srcId="{EAAA132C-349B-4229-A331-6D7BFC267790}" destId="{1418F6DD-A2E7-4230-A141-6577C3CC5E04}" srcOrd="3" destOrd="0" presId="urn:microsoft.com/office/officeart/2005/8/layout/arrow2"/>
    <dgm:cxn modelId="{5BEF1987-7CBB-4DA7-BE62-C1CF8316A6CA}" type="presParOf" srcId="{EAAA132C-349B-4229-A331-6D7BFC267790}" destId="{9444BF70-C03B-4D86-83A7-BBAF0032096F}" srcOrd="4" destOrd="0" presId="urn:microsoft.com/office/officeart/2005/8/layout/arrow2"/>
    <dgm:cxn modelId="{9B3893A3-4159-413E-B5F2-DB23D914BF1B}" type="presParOf" srcId="{EAAA132C-349B-4229-A331-6D7BFC267790}" destId="{879C1FC4-3092-44E3-B00D-A2BCD2917A7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B088D0D-7CD1-41B8-A333-114BB8C953E2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907DCD-D911-4669-83C0-7C4CE9ED66ED}">
      <dgm:prSet phldrT="[Текст]" phldr="1"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CFC75043-6540-483B-9EF1-26D0000E3C1C}" type="parTrans" cxnId="{D13F4BDE-113F-4670-B1FF-B1654275C247}">
      <dgm:prSet/>
      <dgm:spPr/>
      <dgm:t>
        <a:bodyPr/>
        <a:lstStyle/>
        <a:p>
          <a:endParaRPr lang="ru-RU"/>
        </a:p>
      </dgm:t>
    </dgm:pt>
    <dgm:pt modelId="{1E700865-C5F5-46B3-BD7A-94438D3CF1FC}" type="sibTrans" cxnId="{D13F4BDE-113F-4670-B1FF-B1654275C247}">
      <dgm:prSet/>
      <dgm:spPr/>
      <dgm:t>
        <a:bodyPr/>
        <a:lstStyle/>
        <a:p>
          <a:endParaRPr lang="ru-RU"/>
        </a:p>
      </dgm:t>
    </dgm:pt>
    <dgm:pt modelId="{F6C9E638-0AE1-4646-B937-DA24E2D01914}">
      <dgm:prSet phldrT="[Текст]"/>
      <dgm:spPr/>
      <dgm:t>
        <a:bodyPr/>
        <a:lstStyle/>
        <a:p>
          <a:r>
            <a:rPr lang="ru-RU" dirty="0" smtClean="0"/>
            <a:t>Построение воспитательной деятельности с помощью культурных различий и индивидуальных особенностей</a:t>
          </a:r>
          <a:endParaRPr lang="ru-RU" dirty="0"/>
        </a:p>
      </dgm:t>
    </dgm:pt>
    <dgm:pt modelId="{C793568B-6F50-4563-BCD1-B89364D9B92C}" type="parTrans" cxnId="{05A7AF4C-3E21-44B0-860E-535FF62DCFA5}">
      <dgm:prSet/>
      <dgm:spPr/>
      <dgm:t>
        <a:bodyPr/>
        <a:lstStyle/>
        <a:p>
          <a:endParaRPr lang="ru-RU"/>
        </a:p>
      </dgm:t>
    </dgm:pt>
    <dgm:pt modelId="{D7F5EDB3-88C8-42D5-993B-95A36A90CD8C}" type="sibTrans" cxnId="{05A7AF4C-3E21-44B0-860E-535FF62DCFA5}">
      <dgm:prSet/>
      <dgm:spPr/>
      <dgm:t>
        <a:bodyPr/>
        <a:lstStyle/>
        <a:p>
          <a:endParaRPr lang="ru-RU"/>
        </a:p>
      </dgm:t>
    </dgm:pt>
    <dgm:pt modelId="{BD2C6B01-6669-44F7-BA53-46F5D65EE737}">
      <dgm:prSet phldrT="[Текст]" phldr="1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4C3C3114-498C-449D-BDEC-92EA6390508D}" type="parTrans" cxnId="{9E98E60D-77CD-4B84-BA8A-24B6EEDB90CF}">
      <dgm:prSet/>
      <dgm:spPr/>
      <dgm:t>
        <a:bodyPr/>
        <a:lstStyle/>
        <a:p>
          <a:endParaRPr lang="ru-RU"/>
        </a:p>
      </dgm:t>
    </dgm:pt>
    <dgm:pt modelId="{A339BA7E-1151-44FC-B327-389BC17F3D53}" type="sibTrans" cxnId="{9E98E60D-77CD-4B84-BA8A-24B6EEDB90CF}">
      <dgm:prSet/>
      <dgm:spPr/>
      <dgm:t>
        <a:bodyPr/>
        <a:lstStyle/>
        <a:p>
          <a:endParaRPr lang="ru-RU"/>
        </a:p>
      </dgm:t>
    </dgm:pt>
    <dgm:pt modelId="{E6A7F9DC-8B73-402E-8241-2300C5E56D82}">
      <dgm:prSet phldrT="[Текст]"/>
      <dgm:spPr/>
      <dgm:t>
        <a:bodyPr/>
        <a:lstStyle/>
        <a:p>
          <a:r>
            <a:rPr lang="ru-RU" dirty="0" smtClean="0"/>
            <a:t>Умение находить ценностный аспект учебного знания и информации, </a:t>
          </a:r>
          <a:endParaRPr lang="ru-RU" dirty="0"/>
        </a:p>
      </dgm:t>
    </dgm:pt>
    <dgm:pt modelId="{B1015821-BE20-455E-9421-4E4424701EF5}" type="parTrans" cxnId="{A1E38EEE-1676-401A-B046-5269FDA5FD68}">
      <dgm:prSet/>
      <dgm:spPr/>
      <dgm:t>
        <a:bodyPr/>
        <a:lstStyle/>
        <a:p>
          <a:endParaRPr lang="ru-RU"/>
        </a:p>
      </dgm:t>
    </dgm:pt>
    <dgm:pt modelId="{116557CF-6BC2-4DDC-9498-25383DA72741}" type="sibTrans" cxnId="{A1E38EEE-1676-401A-B046-5269FDA5FD68}">
      <dgm:prSet/>
      <dgm:spPr/>
      <dgm:t>
        <a:bodyPr/>
        <a:lstStyle/>
        <a:p>
          <a:endParaRPr lang="ru-RU"/>
        </a:p>
      </dgm:t>
    </dgm:pt>
    <dgm:pt modelId="{59416054-E24D-4FC4-91CF-8FBB19C1CC00}">
      <dgm:prSet phldrT="[Текст]" phldr="1"/>
      <dgm:spPr>
        <a:solidFill>
          <a:srgbClr val="FF9900"/>
        </a:solidFill>
      </dgm:spPr>
      <dgm:t>
        <a:bodyPr/>
        <a:lstStyle/>
        <a:p>
          <a:endParaRPr lang="ru-RU" dirty="0"/>
        </a:p>
      </dgm:t>
    </dgm:pt>
    <dgm:pt modelId="{4B1FA87F-C8EE-4A73-AE81-07F62D7FA227}" type="parTrans" cxnId="{DFF1EFEE-E2D4-430B-B479-1606B38839C3}">
      <dgm:prSet/>
      <dgm:spPr/>
      <dgm:t>
        <a:bodyPr/>
        <a:lstStyle/>
        <a:p>
          <a:endParaRPr lang="ru-RU"/>
        </a:p>
      </dgm:t>
    </dgm:pt>
    <dgm:pt modelId="{BD352153-36C5-45C9-B274-15108865205D}" type="sibTrans" cxnId="{DFF1EFEE-E2D4-430B-B479-1606B38839C3}">
      <dgm:prSet/>
      <dgm:spPr/>
      <dgm:t>
        <a:bodyPr/>
        <a:lstStyle/>
        <a:p>
          <a:endParaRPr lang="ru-RU"/>
        </a:p>
      </dgm:t>
    </dgm:pt>
    <dgm:pt modelId="{38BC5C82-A2CD-4522-8BC2-8FB2A04B7F08}">
      <dgm:prSet phldrT="[Текст]"/>
      <dgm:spPr/>
      <dgm:t>
        <a:bodyPr/>
        <a:lstStyle/>
        <a:p>
          <a:r>
            <a:rPr lang="ru-RU" dirty="0" smtClean="0"/>
            <a:t>Защищать достоинство и интересы обучающихся, помогать детям, оказавшимся в конфликтной ситуации и/или неблагоприятных условиях</a:t>
          </a:r>
          <a:endParaRPr lang="ru-RU" dirty="0"/>
        </a:p>
      </dgm:t>
    </dgm:pt>
    <dgm:pt modelId="{505156F1-C8B5-419C-AA85-FDB86848E728}" type="parTrans" cxnId="{55CCF305-AB03-41D2-B54A-9EA6BE4D841B}">
      <dgm:prSet/>
      <dgm:spPr/>
      <dgm:t>
        <a:bodyPr/>
        <a:lstStyle/>
        <a:p>
          <a:endParaRPr lang="ru-RU"/>
        </a:p>
      </dgm:t>
    </dgm:pt>
    <dgm:pt modelId="{77727C15-E179-4B3F-9390-675499598B5C}" type="sibTrans" cxnId="{55CCF305-AB03-41D2-B54A-9EA6BE4D841B}">
      <dgm:prSet/>
      <dgm:spPr/>
      <dgm:t>
        <a:bodyPr/>
        <a:lstStyle/>
        <a:p>
          <a:endParaRPr lang="ru-RU"/>
        </a:p>
      </dgm:t>
    </dgm:pt>
    <dgm:pt modelId="{B9CDF9BA-B3EB-4816-891C-5C35BD565ABD}" type="pres">
      <dgm:prSet presAssocID="{1B088D0D-7CD1-41B8-A333-114BB8C953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B8FD1B-2A7C-48F3-BE26-783171580A67}" type="pres">
      <dgm:prSet presAssocID="{12907DCD-D911-4669-83C0-7C4CE9ED66ED}" presName="composite" presStyleCnt="0"/>
      <dgm:spPr/>
    </dgm:pt>
    <dgm:pt modelId="{1C61562E-C1EC-43B8-8612-328535D2F577}" type="pres">
      <dgm:prSet presAssocID="{12907DCD-D911-4669-83C0-7C4CE9ED66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4ACE8-2212-4A97-A4CB-0A4DBBD8FBB4}" type="pres">
      <dgm:prSet presAssocID="{12907DCD-D911-4669-83C0-7C4CE9ED66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5DD4C-9E2F-48A5-931D-32A6C5CE0A2E}" type="pres">
      <dgm:prSet presAssocID="{1E700865-C5F5-46B3-BD7A-94438D3CF1FC}" presName="sp" presStyleCnt="0"/>
      <dgm:spPr/>
    </dgm:pt>
    <dgm:pt modelId="{2D735637-2DA1-475B-8BCF-33FABA9409A3}" type="pres">
      <dgm:prSet presAssocID="{BD2C6B01-6669-44F7-BA53-46F5D65EE737}" presName="composite" presStyleCnt="0"/>
      <dgm:spPr/>
    </dgm:pt>
    <dgm:pt modelId="{381F868B-E684-43D8-AF41-B0B8D6FE754A}" type="pres">
      <dgm:prSet presAssocID="{BD2C6B01-6669-44F7-BA53-46F5D65EE73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D55D1-B99B-4C21-84D7-EAFBB8802000}" type="pres">
      <dgm:prSet presAssocID="{BD2C6B01-6669-44F7-BA53-46F5D65EE7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D5DB0-802F-4628-882E-6376805CA119}" type="pres">
      <dgm:prSet presAssocID="{A339BA7E-1151-44FC-B327-389BC17F3D53}" presName="sp" presStyleCnt="0"/>
      <dgm:spPr/>
    </dgm:pt>
    <dgm:pt modelId="{DAF9A086-90D5-4604-BF3B-7CBF9FFF0603}" type="pres">
      <dgm:prSet presAssocID="{59416054-E24D-4FC4-91CF-8FBB19C1CC00}" presName="composite" presStyleCnt="0"/>
      <dgm:spPr/>
    </dgm:pt>
    <dgm:pt modelId="{CA90E48B-5337-4DEA-9B87-ED344A2A7EE1}" type="pres">
      <dgm:prSet presAssocID="{59416054-E24D-4FC4-91CF-8FBB19C1CC0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5FA8A-9970-46A8-836E-D775F43E99F1}" type="pres">
      <dgm:prSet presAssocID="{59416054-E24D-4FC4-91CF-8FBB19C1CC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6888F5-EE80-41DC-9F9A-14EA17DE4879}" type="presOf" srcId="{12907DCD-D911-4669-83C0-7C4CE9ED66ED}" destId="{1C61562E-C1EC-43B8-8612-328535D2F577}" srcOrd="0" destOrd="0" presId="urn:microsoft.com/office/officeart/2005/8/layout/chevron2"/>
    <dgm:cxn modelId="{F730151A-A797-4CBA-BF1A-76D4EF58BC89}" type="presOf" srcId="{BD2C6B01-6669-44F7-BA53-46F5D65EE737}" destId="{381F868B-E684-43D8-AF41-B0B8D6FE754A}" srcOrd="0" destOrd="0" presId="urn:microsoft.com/office/officeart/2005/8/layout/chevron2"/>
    <dgm:cxn modelId="{D13F4BDE-113F-4670-B1FF-B1654275C247}" srcId="{1B088D0D-7CD1-41B8-A333-114BB8C953E2}" destId="{12907DCD-D911-4669-83C0-7C4CE9ED66ED}" srcOrd="0" destOrd="0" parTransId="{CFC75043-6540-483B-9EF1-26D0000E3C1C}" sibTransId="{1E700865-C5F5-46B3-BD7A-94438D3CF1FC}"/>
    <dgm:cxn modelId="{4AEA1DF4-A269-4BD2-9A7C-F0246E569C8F}" type="presOf" srcId="{38BC5C82-A2CD-4522-8BC2-8FB2A04B7F08}" destId="{51D5FA8A-9970-46A8-836E-D775F43E99F1}" srcOrd="0" destOrd="0" presId="urn:microsoft.com/office/officeart/2005/8/layout/chevron2"/>
    <dgm:cxn modelId="{857EAE57-871D-4AD7-B86D-4CF21A4E647A}" type="presOf" srcId="{59416054-E24D-4FC4-91CF-8FBB19C1CC00}" destId="{CA90E48B-5337-4DEA-9B87-ED344A2A7EE1}" srcOrd="0" destOrd="0" presId="urn:microsoft.com/office/officeart/2005/8/layout/chevron2"/>
    <dgm:cxn modelId="{A1E38EEE-1676-401A-B046-5269FDA5FD68}" srcId="{BD2C6B01-6669-44F7-BA53-46F5D65EE737}" destId="{E6A7F9DC-8B73-402E-8241-2300C5E56D82}" srcOrd="0" destOrd="0" parTransId="{B1015821-BE20-455E-9421-4E4424701EF5}" sibTransId="{116557CF-6BC2-4DDC-9498-25383DA72741}"/>
    <dgm:cxn modelId="{DFF1EFEE-E2D4-430B-B479-1606B38839C3}" srcId="{1B088D0D-7CD1-41B8-A333-114BB8C953E2}" destId="{59416054-E24D-4FC4-91CF-8FBB19C1CC00}" srcOrd="2" destOrd="0" parTransId="{4B1FA87F-C8EE-4A73-AE81-07F62D7FA227}" sibTransId="{BD352153-36C5-45C9-B274-15108865205D}"/>
    <dgm:cxn modelId="{55CCF305-AB03-41D2-B54A-9EA6BE4D841B}" srcId="{59416054-E24D-4FC4-91CF-8FBB19C1CC00}" destId="{38BC5C82-A2CD-4522-8BC2-8FB2A04B7F08}" srcOrd="0" destOrd="0" parTransId="{505156F1-C8B5-419C-AA85-FDB86848E728}" sibTransId="{77727C15-E179-4B3F-9390-675499598B5C}"/>
    <dgm:cxn modelId="{9EF4CFB2-EBED-4A91-A4B5-5D754163A2F8}" type="presOf" srcId="{E6A7F9DC-8B73-402E-8241-2300C5E56D82}" destId="{DB6D55D1-B99B-4C21-84D7-EAFBB8802000}" srcOrd="0" destOrd="0" presId="urn:microsoft.com/office/officeart/2005/8/layout/chevron2"/>
    <dgm:cxn modelId="{9E98E60D-77CD-4B84-BA8A-24B6EEDB90CF}" srcId="{1B088D0D-7CD1-41B8-A333-114BB8C953E2}" destId="{BD2C6B01-6669-44F7-BA53-46F5D65EE737}" srcOrd="1" destOrd="0" parTransId="{4C3C3114-498C-449D-BDEC-92EA6390508D}" sibTransId="{A339BA7E-1151-44FC-B327-389BC17F3D53}"/>
    <dgm:cxn modelId="{05A7AF4C-3E21-44B0-860E-535FF62DCFA5}" srcId="{12907DCD-D911-4669-83C0-7C4CE9ED66ED}" destId="{F6C9E638-0AE1-4646-B937-DA24E2D01914}" srcOrd="0" destOrd="0" parTransId="{C793568B-6F50-4563-BCD1-B89364D9B92C}" sibTransId="{D7F5EDB3-88C8-42D5-993B-95A36A90CD8C}"/>
    <dgm:cxn modelId="{BFFA1F39-FC66-4A0F-AB12-EA927B48979A}" type="presOf" srcId="{1B088D0D-7CD1-41B8-A333-114BB8C953E2}" destId="{B9CDF9BA-B3EB-4816-891C-5C35BD565ABD}" srcOrd="0" destOrd="0" presId="urn:microsoft.com/office/officeart/2005/8/layout/chevron2"/>
    <dgm:cxn modelId="{E4864332-1ED7-461F-ACB6-BBD8839251C0}" type="presOf" srcId="{F6C9E638-0AE1-4646-B937-DA24E2D01914}" destId="{8974ACE8-2212-4A97-A4CB-0A4DBBD8FBB4}" srcOrd="0" destOrd="0" presId="urn:microsoft.com/office/officeart/2005/8/layout/chevron2"/>
    <dgm:cxn modelId="{F074B530-5CA3-4DE3-91A9-9F400CC5CEDC}" type="presParOf" srcId="{B9CDF9BA-B3EB-4816-891C-5C35BD565ABD}" destId="{3FB8FD1B-2A7C-48F3-BE26-783171580A67}" srcOrd="0" destOrd="0" presId="urn:microsoft.com/office/officeart/2005/8/layout/chevron2"/>
    <dgm:cxn modelId="{660236D8-6D79-4EE5-BAFC-653B72EFD8BD}" type="presParOf" srcId="{3FB8FD1B-2A7C-48F3-BE26-783171580A67}" destId="{1C61562E-C1EC-43B8-8612-328535D2F577}" srcOrd="0" destOrd="0" presId="urn:microsoft.com/office/officeart/2005/8/layout/chevron2"/>
    <dgm:cxn modelId="{939D7FF9-C27D-44F7-9372-7A3E7B285F2C}" type="presParOf" srcId="{3FB8FD1B-2A7C-48F3-BE26-783171580A67}" destId="{8974ACE8-2212-4A97-A4CB-0A4DBBD8FBB4}" srcOrd="1" destOrd="0" presId="urn:microsoft.com/office/officeart/2005/8/layout/chevron2"/>
    <dgm:cxn modelId="{3CCEACFB-262E-42BF-9735-34E8D7BC0C84}" type="presParOf" srcId="{B9CDF9BA-B3EB-4816-891C-5C35BD565ABD}" destId="{1C45DD4C-9E2F-48A5-931D-32A6C5CE0A2E}" srcOrd="1" destOrd="0" presId="urn:microsoft.com/office/officeart/2005/8/layout/chevron2"/>
    <dgm:cxn modelId="{067CE973-C592-4773-B261-96CE75BBCA2A}" type="presParOf" srcId="{B9CDF9BA-B3EB-4816-891C-5C35BD565ABD}" destId="{2D735637-2DA1-475B-8BCF-33FABA9409A3}" srcOrd="2" destOrd="0" presId="urn:microsoft.com/office/officeart/2005/8/layout/chevron2"/>
    <dgm:cxn modelId="{08D70166-C31D-4FDB-A23B-D52B935AA47E}" type="presParOf" srcId="{2D735637-2DA1-475B-8BCF-33FABA9409A3}" destId="{381F868B-E684-43D8-AF41-B0B8D6FE754A}" srcOrd="0" destOrd="0" presId="urn:microsoft.com/office/officeart/2005/8/layout/chevron2"/>
    <dgm:cxn modelId="{8F26E46F-CC85-4932-B49D-F6BF2FF81C32}" type="presParOf" srcId="{2D735637-2DA1-475B-8BCF-33FABA9409A3}" destId="{DB6D55D1-B99B-4C21-84D7-EAFBB8802000}" srcOrd="1" destOrd="0" presId="urn:microsoft.com/office/officeart/2005/8/layout/chevron2"/>
    <dgm:cxn modelId="{002BB4AF-0C26-4505-90FD-9CCA4B32102B}" type="presParOf" srcId="{B9CDF9BA-B3EB-4816-891C-5C35BD565ABD}" destId="{76FD5DB0-802F-4628-882E-6376805CA119}" srcOrd="3" destOrd="0" presId="urn:microsoft.com/office/officeart/2005/8/layout/chevron2"/>
    <dgm:cxn modelId="{99D6ACED-5ED4-40EA-B2B2-7A3C3777FF1D}" type="presParOf" srcId="{B9CDF9BA-B3EB-4816-891C-5C35BD565ABD}" destId="{DAF9A086-90D5-4604-BF3B-7CBF9FFF0603}" srcOrd="4" destOrd="0" presId="urn:microsoft.com/office/officeart/2005/8/layout/chevron2"/>
    <dgm:cxn modelId="{AEE935A5-F352-4F41-B7DC-9282CA0216C3}" type="presParOf" srcId="{DAF9A086-90D5-4604-BF3B-7CBF9FFF0603}" destId="{CA90E48B-5337-4DEA-9B87-ED344A2A7EE1}" srcOrd="0" destOrd="0" presId="urn:microsoft.com/office/officeart/2005/8/layout/chevron2"/>
    <dgm:cxn modelId="{CADAC51D-0D76-4685-A8BC-F5BFAD94177C}" type="presParOf" srcId="{DAF9A086-90D5-4604-BF3B-7CBF9FFF0603}" destId="{51D5FA8A-9970-46A8-836E-D775F43E99F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CE49C33-3390-4AC6-A950-F3653794CCD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ADDF1-B00E-4D0F-BB74-2AC1B216AB3D}">
      <dgm:prSet phldrT="[Текст]" phldr="1"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7C54AE37-604D-4486-8F4F-7DF437D869A7}" type="parTrans" cxnId="{B528EBE4-F335-4828-A7EE-248A60239EC2}">
      <dgm:prSet/>
      <dgm:spPr/>
      <dgm:t>
        <a:bodyPr/>
        <a:lstStyle/>
        <a:p>
          <a:endParaRPr lang="ru-RU"/>
        </a:p>
      </dgm:t>
    </dgm:pt>
    <dgm:pt modelId="{549177AE-E0F1-4C9B-A009-23D61671DEC7}" type="sibTrans" cxnId="{B528EBE4-F335-4828-A7EE-248A60239EC2}">
      <dgm:prSet/>
      <dgm:spPr/>
      <dgm:t>
        <a:bodyPr/>
        <a:lstStyle/>
        <a:p>
          <a:endParaRPr lang="ru-RU"/>
        </a:p>
      </dgm:t>
    </dgm:pt>
    <dgm:pt modelId="{6EBE0804-9753-4880-9493-524613D58676}">
      <dgm:prSet phldrT="[Текст]"/>
      <dgm:spPr/>
      <dgm:t>
        <a:bodyPr/>
        <a:lstStyle/>
        <a:p>
          <a:r>
            <a:rPr lang="ru-RU" dirty="0" smtClean="0"/>
            <a:t>выявление в ходе наблюдения поведенческих и личностных проблем обучающихся, связанных с особенностями их развития;</a:t>
          </a:r>
          <a:endParaRPr lang="ru-RU" dirty="0"/>
        </a:p>
      </dgm:t>
    </dgm:pt>
    <dgm:pt modelId="{BA2C18DB-1BE9-4013-80CC-A2BB4534010E}" type="parTrans" cxnId="{0E43379E-4AB2-4B94-B2DC-9BF48A73018A}">
      <dgm:prSet/>
      <dgm:spPr/>
      <dgm:t>
        <a:bodyPr/>
        <a:lstStyle/>
        <a:p>
          <a:endParaRPr lang="ru-RU"/>
        </a:p>
      </dgm:t>
    </dgm:pt>
    <dgm:pt modelId="{68360227-7102-47FC-A530-52F3364F027F}" type="sibTrans" cxnId="{0E43379E-4AB2-4B94-B2DC-9BF48A73018A}">
      <dgm:prSet/>
      <dgm:spPr/>
      <dgm:t>
        <a:bodyPr/>
        <a:lstStyle/>
        <a:p>
          <a:endParaRPr lang="ru-RU"/>
        </a:p>
      </dgm:t>
    </dgm:pt>
    <dgm:pt modelId="{37AF1314-A59F-4545-95B2-4FCC036E551B}">
      <dgm:prSet phldrT="[Текст]" phldr="1"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C32B099B-1B88-49BE-81B1-FB95BB5677CE}" type="parTrans" cxnId="{77BE6EA9-F0FC-423E-AB13-34FC9CD25009}">
      <dgm:prSet/>
      <dgm:spPr/>
      <dgm:t>
        <a:bodyPr/>
        <a:lstStyle/>
        <a:p>
          <a:endParaRPr lang="ru-RU"/>
        </a:p>
      </dgm:t>
    </dgm:pt>
    <dgm:pt modelId="{11F2EEBA-8F6A-4196-9374-3C04F92FE964}" type="sibTrans" cxnId="{77BE6EA9-F0FC-423E-AB13-34FC9CD25009}">
      <dgm:prSet/>
      <dgm:spPr/>
      <dgm:t>
        <a:bodyPr/>
        <a:lstStyle/>
        <a:p>
          <a:endParaRPr lang="ru-RU"/>
        </a:p>
      </dgm:t>
    </dgm:pt>
    <dgm:pt modelId="{7A78AF9B-DA9C-4644-A7FB-607119075452}">
      <dgm:prSet phldrT="[Текст]"/>
      <dgm:spPr/>
      <dgm:t>
        <a:bodyPr/>
        <a:lstStyle/>
        <a:p>
          <a:r>
            <a:rPr lang="ru-RU" b="0" dirty="0" smtClean="0"/>
            <a:t>применение инструментария и методов диагностики и оценки показателей уровня и динамики развития ребенка;</a:t>
          </a:r>
          <a:endParaRPr lang="ru-RU" b="0" dirty="0"/>
        </a:p>
      </dgm:t>
    </dgm:pt>
    <dgm:pt modelId="{B9B54FAA-649F-4A60-B6A6-A28FCFA7BCA7}" type="parTrans" cxnId="{4EFE9904-8066-4025-A73D-0186479ED5B1}">
      <dgm:prSet/>
      <dgm:spPr/>
      <dgm:t>
        <a:bodyPr/>
        <a:lstStyle/>
        <a:p>
          <a:endParaRPr lang="ru-RU"/>
        </a:p>
      </dgm:t>
    </dgm:pt>
    <dgm:pt modelId="{B615EE52-24D3-4EB5-82C1-F253CBF63AD4}" type="sibTrans" cxnId="{4EFE9904-8066-4025-A73D-0186479ED5B1}">
      <dgm:prSet/>
      <dgm:spPr/>
      <dgm:t>
        <a:bodyPr/>
        <a:lstStyle/>
        <a:p>
          <a:endParaRPr lang="ru-RU"/>
        </a:p>
      </dgm:t>
    </dgm:pt>
    <dgm:pt modelId="{79266EAA-B56B-4892-875F-82FE7787069F}">
      <dgm:prSet phldrT="[Текст]" phldr="1"/>
      <dgm:spPr>
        <a:solidFill>
          <a:srgbClr val="FFCC66"/>
        </a:solidFill>
      </dgm:spPr>
      <dgm:t>
        <a:bodyPr/>
        <a:lstStyle/>
        <a:p>
          <a:endParaRPr lang="ru-RU" dirty="0"/>
        </a:p>
      </dgm:t>
    </dgm:pt>
    <dgm:pt modelId="{BF6C0E74-7E30-4112-AE70-1F5B678B331F}" type="parTrans" cxnId="{0647B784-DD47-4D37-BD9D-EDBC74F421A6}">
      <dgm:prSet/>
      <dgm:spPr/>
      <dgm:t>
        <a:bodyPr/>
        <a:lstStyle/>
        <a:p>
          <a:endParaRPr lang="ru-RU"/>
        </a:p>
      </dgm:t>
    </dgm:pt>
    <dgm:pt modelId="{B1AD8C4A-8D66-4AC6-A066-9FBF91B4C5EC}" type="sibTrans" cxnId="{0647B784-DD47-4D37-BD9D-EDBC74F421A6}">
      <dgm:prSet/>
      <dgm:spPr/>
      <dgm:t>
        <a:bodyPr/>
        <a:lstStyle/>
        <a:p>
          <a:endParaRPr lang="ru-RU"/>
        </a:p>
      </dgm:t>
    </dgm:pt>
    <dgm:pt modelId="{A6D08D52-1F74-466D-A023-43B031C42004}">
      <dgm:prSet phldrT="[Текст]"/>
      <dgm:spPr/>
      <dgm:t>
        <a:bodyPr/>
        <a:lstStyle/>
        <a:p>
          <a:r>
            <a:rPr lang="ru-RU" dirty="0" smtClean="0"/>
            <a:t>освоение и адекватное применение специальных технологий и методов, позволяющих проводить коррекционно-развивающую работу;</a:t>
          </a:r>
          <a:endParaRPr lang="ru-RU" dirty="0"/>
        </a:p>
      </dgm:t>
    </dgm:pt>
    <dgm:pt modelId="{64CC39D2-9F85-4DA3-A66C-682E9CE0EA47}" type="parTrans" cxnId="{BB7A72AA-ACF0-4372-8F36-421D96684C19}">
      <dgm:prSet/>
      <dgm:spPr/>
      <dgm:t>
        <a:bodyPr/>
        <a:lstStyle/>
        <a:p>
          <a:endParaRPr lang="ru-RU"/>
        </a:p>
      </dgm:t>
    </dgm:pt>
    <dgm:pt modelId="{930D6779-E4E1-482E-B2D5-E85D82E8CA3C}" type="sibTrans" cxnId="{BB7A72AA-ACF0-4372-8F36-421D96684C19}">
      <dgm:prSet/>
      <dgm:spPr/>
      <dgm:t>
        <a:bodyPr/>
        <a:lstStyle/>
        <a:p>
          <a:endParaRPr lang="ru-RU"/>
        </a:p>
      </dgm:t>
    </dgm:pt>
    <dgm:pt modelId="{0D326E50-B040-4D94-83F4-79D5A9559F6C}" type="pres">
      <dgm:prSet presAssocID="{0CE49C33-3390-4AC6-A950-F3653794CCD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067057-A1D8-47B3-B29F-731FCDE5D7DE}" type="pres">
      <dgm:prSet presAssocID="{2EAADDF1-B00E-4D0F-BB74-2AC1B216AB3D}" presName="composite" presStyleCnt="0"/>
      <dgm:spPr/>
    </dgm:pt>
    <dgm:pt modelId="{17BBA6C3-7D8F-4E53-A23B-170BDBF177F9}" type="pres">
      <dgm:prSet presAssocID="{2EAADDF1-B00E-4D0F-BB74-2AC1B216AB3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A5DD1-FCB6-4A1B-9C05-6DDB3B47B74E}" type="pres">
      <dgm:prSet presAssocID="{2EAADDF1-B00E-4D0F-BB74-2AC1B216AB3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934AB-9962-4E89-875D-75BE362B6C52}" type="pres">
      <dgm:prSet presAssocID="{549177AE-E0F1-4C9B-A009-23D61671DEC7}" presName="sp" presStyleCnt="0"/>
      <dgm:spPr/>
    </dgm:pt>
    <dgm:pt modelId="{E59CB06D-4DDD-408E-9F7F-A1637D1F3800}" type="pres">
      <dgm:prSet presAssocID="{37AF1314-A59F-4545-95B2-4FCC036E551B}" presName="composite" presStyleCnt="0"/>
      <dgm:spPr/>
    </dgm:pt>
    <dgm:pt modelId="{84E0956B-AFFE-4A5C-921A-90C3DDCF38F7}" type="pres">
      <dgm:prSet presAssocID="{37AF1314-A59F-4545-95B2-4FCC036E551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CAB96-E12F-4CB1-86AE-02541FD25199}" type="pres">
      <dgm:prSet presAssocID="{37AF1314-A59F-4545-95B2-4FCC036E551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AC1F9-7581-418C-B518-2440FB6C8A63}" type="pres">
      <dgm:prSet presAssocID="{11F2EEBA-8F6A-4196-9374-3C04F92FE964}" presName="sp" presStyleCnt="0"/>
      <dgm:spPr/>
    </dgm:pt>
    <dgm:pt modelId="{268C2142-57AA-4541-AE6A-87B881AB9D42}" type="pres">
      <dgm:prSet presAssocID="{79266EAA-B56B-4892-875F-82FE7787069F}" presName="composite" presStyleCnt="0"/>
      <dgm:spPr/>
    </dgm:pt>
    <dgm:pt modelId="{653D0F3C-A602-4CBC-B6BD-E5B25BFF4D11}" type="pres">
      <dgm:prSet presAssocID="{79266EAA-B56B-4892-875F-82FE7787069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AA6DA-B92D-4C05-B2CD-5E3B007B84D3}" type="pres">
      <dgm:prSet presAssocID="{79266EAA-B56B-4892-875F-82FE7787069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BE6EA9-F0FC-423E-AB13-34FC9CD25009}" srcId="{0CE49C33-3390-4AC6-A950-F3653794CCD0}" destId="{37AF1314-A59F-4545-95B2-4FCC036E551B}" srcOrd="1" destOrd="0" parTransId="{C32B099B-1B88-49BE-81B1-FB95BB5677CE}" sibTransId="{11F2EEBA-8F6A-4196-9374-3C04F92FE964}"/>
    <dgm:cxn modelId="{F415D01A-51B8-4D06-A9AF-B354788E93AF}" type="presOf" srcId="{6EBE0804-9753-4880-9493-524613D58676}" destId="{0F1A5DD1-FCB6-4A1B-9C05-6DDB3B47B74E}" srcOrd="0" destOrd="0" presId="urn:microsoft.com/office/officeart/2005/8/layout/chevron2"/>
    <dgm:cxn modelId="{BB7A72AA-ACF0-4372-8F36-421D96684C19}" srcId="{79266EAA-B56B-4892-875F-82FE7787069F}" destId="{A6D08D52-1F74-466D-A023-43B031C42004}" srcOrd="0" destOrd="0" parTransId="{64CC39D2-9F85-4DA3-A66C-682E9CE0EA47}" sibTransId="{930D6779-E4E1-482E-B2D5-E85D82E8CA3C}"/>
    <dgm:cxn modelId="{7B4B18ED-F182-4DC3-8A83-730A8A7F9DE9}" type="presOf" srcId="{2EAADDF1-B00E-4D0F-BB74-2AC1B216AB3D}" destId="{17BBA6C3-7D8F-4E53-A23B-170BDBF177F9}" srcOrd="0" destOrd="0" presId="urn:microsoft.com/office/officeart/2005/8/layout/chevron2"/>
    <dgm:cxn modelId="{E160A7C7-308E-4B08-B2E9-A976C2AB59C7}" type="presOf" srcId="{A6D08D52-1F74-466D-A023-43B031C42004}" destId="{6E0AA6DA-B92D-4C05-B2CD-5E3B007B84D3}" srcOrd="0" destOrd="0" presId="urn:microsoft.com/office/officeart/2005/8/layout/chevron2"/>
    <dgm:cxn modelId="{0647B784-DD47-4D37-BD9D-EDBC74F421A6}" srcId="{0CE49C33-3390-4AC6-A950-F3653794CCD0}" destId="{79266EAA-B56B-4892-875F-82FE7787069F}" srcOrd="2" destOrd="0" parTransId="{BF6C0E74-7E30-4112-AE70-1F5B678B331F}" sibTransId="{B1AD8C4A-8D66-4AC6-A066-9FBF91B4C5EC}"/>
    <dgm:cxn modelId="{4EFE9904-8066-4025-A73D-0186479ED5B1}" srcId="{37AF1314-A59F-4545-95B2-4FCC036E551B}" destId="{7A78AF9B-DA9C-4644-A7FB-607119075452}" srcOrd="0" destOrd="0" parTransId="{B9B54FAA-649F-4A60-B6A6-A28FCFA7BCA7}" sibTransId="{B615EE52-24D3-4EB5-82C1-F253CBF63AD4}"/>
    <dgm:cxn modelId="{0E43379E-4AB2-4B94-B2DC-9BF48A73018A}" srcId="{2EAADDF1-B00E-4D0F-BB74-2AC1B216AB3D}" destId="{6EBE0804-9753-4880-9493-524613D58676}" srcOrd="0" destOrd="0" parTransId="{BA2C18DB-1BE9-4013-80CC-A2BB4534010E}" sibTransId="{68360227-7102-47FC-A530-52F3364F027F}"/>
    <dgm:cxn modelId="{9386AF4E-B26D-42C1-926D-41952D64D931}" type="presOf" srcId="{0CE49C33-3390-4AC6-A950-F3653794CCD0}" destId="{0D326E50-B040-4D94-83F4-79D5A9559F6C}" srcOrd="0" destOrd="0" presId="urn:microsoft.com/office/officeart/2005/8/layout/chevron2"/>
    <dgm:cxn modelId="{0FDA6A5F-379D-41F1-8A75-AFE0EE20591D}" type="presOf" srcId="{7A78AF9B-DA9C-4644-A7FB-607119075452}" destId="{2C2CAB96-E12F-4CB1-86AE-02541FD25199}" srcOrd="0" destOrd="0" presId="urn:microsoft.com/office/officeart/2005/8/layout/chevron2"/>
    <dgm:cxn modelId="{902D8D1B-C6D0-4AF8-99F3-96CB67051511}" type="presOf" srcId="{79266EAA-B56B-4892-875F-82FE7787069F}" destId="{653D0F3C-A602-4CBC-B6BD-E5B25BFF4D11}" srcOrd="0" destOrd="0" presId="urn:microsoft.com/office/officeart/2005/8/layout/chevron2"/>
    <dgm:cxn modelId="{32830435-BF16-4B2A-945B-39CC518FED8A}" type="presOf" srcId="{37AF1314-A59F-4545-95B2-4FCC036E551B}" destId="{84E0956B-AFFE-4A5C-921A-90C3DDCF38F7}" srcOrd="0" destOrd="0" presId="urn:microsoft.com/office/officeart/2005/8/layout/chevron2"/>
    <dgm:cxn modelId="{B528EBE4-F335-4828-A7EE-248A60239EC2}" srcId="{0CE49C33-3390-4AC6-A950-F3653794CCD0}" destId="{2EAADDF1-B00E-4D0F-BB74-2AC1B216AB3D}" srcOrd="0" destOrd="0" parTransId="{7C54AE37-604D-4486-8F4F-7DF437D869A7}" sibTransId="{549177AE-E0F1-4C9B-A009-23D61671DEC7}"/>
    <dgm:cxn modelId="{8F86B0D9-2D39-4ADD-9AAA-80A7E6DB69B8}" type="presParOf" srcId="{0D326E50-B040-4D94-83F4-79D5A9559F6C}" destId="{56067057-A1D8-47B3-B29F-731FCDE5D7DE}" srcOrd="0" destOrd="0" presId="urn:microsoft.com/office/officeart/2005/8/layout/chevron2"/>
    <dgm:cxn modelId="{F0AD4CA3-B0D3-4561-8F54-4F5C0C661F12}" type="presParOf" srcId="{56067057-A1D8-47B3-B29F-731FCDE5D7DE}" destId="{17BBA6C3-7D8F-4E53-A23B-170BDBF177F9}" srcOrd="0" destOrd="0" presId="urn:microsoft.com/office/officeart/2005/8/layout/chevron2"/>
    <dgm:cxn modelId="{E017C17F-AFCB-4277-B4EA-AEDF25B7A4FB}" type="presParOf" srcId="{56067057-A1D8-47B3-B29F-731FCDE5D7DE}" destId="{0F1A5DD1-FCB6-4A1B-9C05-6DDB3B47B74E}" srcOrd="1" destOrd="0" presId="urn:microsoft.com/office/officeart/2005/8/layout/chevron2"/>
    <dgm:cxn modelId="{38D8F6FC-1E56-4039-A0C7-03D4AA3D2529}" type="presParOf" srcId="{0D326E50-B040-4D94-83F4-79D5A9559F6C}" destId="{BA7934AB-9962-4E89-875D-75BE362B6C52}" srcOrd="1" destOrd="0" presId="urn:microsoft.com/office/officeart/2005/8/layout/chevron2"/>
    <dgm:cxn modelId="{8E874A0B-4E57-417B-AA1A-514F079B81C6}" type="presParOf" srcId="{0D326E50-B040-4D94-83F4-79D5A9559F6C}" destId="{E59CB06D-4DDD-408E-9F7F-A1637D1F3800}" srcOrd="2" destOrd="0" presId="urn:microsoft.com/office/officeart/2005/8/layout/chevron2"/>
    <dgm:cxn modelId="{FEC704C3-9C0C-4E20-AF70-F32E4C40ED05}" type="presParOf" srcId="{E59CB06D-4DDD-408E-9F7F-A1637D1F3800}" destId="{84E0956B-AFFE-4A5C-921A-90C3DDCF38F7}" srcOrd="0" destOrd="0" presId="urn:microsoft.com/office/officeart/2005/8/layout/chevron2"/>
    <dgm:cxn modelId="{17955954-6CBE-47DB-86C1-64A320C1B010}" type="presParOf" srcId="{E59CB06D-4DDD-408E-9F7F-A1637D1F3800}" destId="{2C2CAB96-E12F-4CB1-86AE-02541FD25199}" srcOrd="1" destOrd="0" presId="urn:microsoft.com/office/officeart/2005/8/layout/chevron2"/>
    <dgm:cxn modelId="{0A56CB0B-0F93-4B6E-B9E9-AC57294B19D4}" type="presParOf" srcId="{0D326E50-B040-4D94-83F4-79D5A9559F6C}" destId="{A26AC1F9-7581-418C-B518-2440FB6C8A63}" srcOrd="3" destOrd="0" presId="urn:microsoft.com/office/officeart/2005/8/layout/chevron2"/>
    <dgm:cxn modelId="{D7A235F6-AD02-46C6-AF6B-8C302F50D7BB}" type="presParOf" srcId="{0D326E50-B040-4D94-83F4-79D5A9559F6C}" destId="{268C2142-57AA-4541-AE6A-87B881AB9D42}" srcOrd="4" destOrd="0" presId="urn:microsoft.com/office/officeart/2005/8/layout/chevron2"/>
    <dgm:cxn modelId="{1C8D2840-3838-44E9-BC34-DBD5FC725EDA}" type="presParOf" srcId="{268C2142-57AA-4541-AE6A-87B881AB9D42}" destId="{653D0F3C-A602-4CBC-B6BD-E5B25BFF4D11}" srcOrd="0" destOrd="0" presId="urn:microsoft.com/office/officeart/2005/8/layout/chevron2"/>
    <dgm:cxn modelId="{ACF02FF5-1DF2-45CF-A9BC-03FC8EF828DE}" type="presParOf" srcId="{268C2142-57AA-4541-AE6A-87B881AB9D42}" destId="{6E0AA6DA-B92D-4C05-B2CD-5E3B007B84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CE49C33-3390-4AC6-A950-F3653794CCD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ADDF1-B00E-4D0F-BB74-2AC1B216AB3D}">
      <dgm:prSet phldrT="[Текст]" phldr="1"/>
      <dgm:spPr>
        <a:solidFill>
          <a:srgbClr val="FF3300"/>
        </a:solidFill>
      </dgm:spPr>
      <dgm:t>
        <a:bodyPr/>
        <a:lstStyle/>
        <a:p>
          <a:endParaRPr lang="ru-RU" dirty="0"/>
        </a:p>
      </dgm:t>
    </dgm:pt>
    <dgm:pt modelId="{7C54AE37-604D-4486-8F4F-7DF437D869A7}" type="parTrans" cxnId="{B528EBE4-F335-4828-A7EE-248A60239EC2}">
      <dgm:prSet/>
      <dgm:spPr/>
      <dgm:t>
        <a:bodyPr/>
        <a:lstStyle/>
        <a:p>
          <a:endParaRPr lang="ru-RU"/>
        </a:p>
      </dgm:t>
    </dgm:pt>
    <dgm:pt modelId="{549177AE-E0F1-4C9B-A009-23D61671DEC7}" type="sibTrans" cxnId="{B528EBE4-F335-4828-A7EE-248A60239EC2}">
      <dgm:prSet/>
      <dgm:spPr/>
      <dgm:t>
        <a:bodyPr/>
        <a:lstStyle/>
        <a:p>
          <a:endParaRPr lang="ru-RU"/>
        </a:p>
      </dgm:t>
    </dgm:pt>
    <dgm:pt modelId="{6EBE0804-9753-4880-9493-524613D58676}">
      <dgm:prSet phldrT="[Текст]"/>
      <dgm:spPr/>
      <dgm:t>
        <a:bodyPr/>
        <a:lstStyle/>
        <a:p>
          <a:r>
            <a:rPr lang="ru-RU" dirty="0" smtClean="0"/>
            <a:t>понимание документации специалистов (психологов, дефектологов, логопедов и т.д.); </a:t>
          </a:r>
          <a:endParaRPr lang="ru-RU" dirty="0"/>
        </a:p>
      </dgm:t>
    </dgm:pt>
    <dgm:pt modelId="{BA2C18DB-1BE9-4013-80CC-A2BB4534010E}" type="parTrans" cxnId="{0E43379E-4AB2-4B94-B2DC-9BF48A73018A}">
      <dgm:prSet/>
      <dgm:spPr/>
      <dgm:t>
        <a:bodyPr/>
        <a:lstStyle/>
        <a:p>
          <a:endParaRPr lang="ru-RU"/>
        </a:p>
      </dgm:t>
    </dgm:pt>
    <dgm:pt modelId="{68360227-7102-47FC-A530-52F3364F027F}" type="sibTrans" cxnId="{0E43379E-4AB2-4B94-B2DC-9BF48A73018A}">
      <dgm:prSet/>
      <dgm:spPr/>
      <dgm:t>
        <a:bodyPr/>
        <a:lstStyle/>
        <a:p>
          <a:endParaRPr lang="ru-RU"/>
        </a:p>
      </dgm:t>
    </dgm:pt>
    <dgm:pt modelId="{37AF1314-A59F-4545-95B2-4FCC036E551B}">
      <dgm:prSet phldrT="[Текст]" phldr="1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C32B099B-1B88-49BE-81B1-FB95BB5677CE}" type="parTrans" cxnId="{77BE6EA9-F0FC-423E-AB13-34FC9CD25009}">
      <dgm:prSet/>
      <dgm:spPr/>
      <dgm:t>
        <a:bodyPr/>
        <a:lstStyle/>
        <a:p>
          <a:endParaRPr lang="ru-RU"/>
        </a:p>
      </dgm:t>
    </dgm:pt>
    <dgm:pt modelId="{11F2EEBA-8F6A-4196-9374-3C04F92FE964}" type="sibTrans" cxnId="{77BE6EA9-F0FC-423E-AB13-34FC9CD25009}">
      <dgm:prSet/>
      <dgm:spPr/>
      <dgm:t>
        <a:bodyPr/>
        <a:lstStyle/>
        <a:p>
          <a:endParaRPr lang="ru-RU"/>
        </a:p>
      </dgm:t>
    </dgm:pt>
    <dgm:pt modelId="{7A78AF9B-DA9C-4644-A7FB-607119075452}">
      <dgm:prSet phldrT="[Текст]"/>
      <dgm:spPr/>
      <dgm:t>
        <a:bodyPr/>
        <a:lstStyle/>
        <a:p>
          <a:r>
            <a:rPr lang="ru-RU" dirty="0" smtClean="0"/>
            <a:t>оценивание образовательных результатов, а также мониторинг личностных характеристик.</a:t>
          </a:r>
          <a:endParaRPr lang="ru-RU" b="0" dirty="0"/>
        </a:p>
      </dgm:t>
    </dgm:pt>
    <dgm:pt modelId="{B9B54FAA-649F-4A60-B6A6-A28FCFA7BCA7}" type="parTrans" cxnId="{4EFE9904-8066-4025-A73D-0186479ED5B1}">
      <dgm:prSet/>
      <dgm:spPr/>
      <dgm:t>
        <a:bodyPr/>
        <a:lstStyle/>
        <a:p>
          <a:endParaRPr lang="ru-RU"/>
        </a:p>
      </dgm:t>
    </dgm:pt>
    <dgm:pt modelId="{B615EE52-24D3-4EB5-82C1-F253CBF63AD4}" type="sibTrans" cxnId="{4EFE9904-8066-4025-A73D-0186479ED5B1}">
      <dgm:prSet/>
      <dgm:spPr/>
      <dgm:t>
        <a:bodyPr/>
        <a:lstStyle/>
        <a:p>
          <a:endParaRPr lang="ru-RU"/>
        </a:p>
      </dgm:t>
    </dgm:pt>
    <dgm:pt modelId="{79266EAA-B56B-4892-875F-82FE7787069F}">
      <dgm:prSet phldrT="[Текст]" phldr="1"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BF6C0E74-7E30-4112-AE70-1F5B678B331F}" type="parTrans" cxnId="{0647B784-DD47-4D37-BD9D-EDBC74F421A6}">
      <dgm:prSet/>
      <dgm:spPr/>
      <dgm:t>
        <a:bodyPr/>
        <a:lstStyle/>
        <a:p>
          <a:endParaRPr lang="ru-RU"/>
        </a:p>
      </dgm:t>
    </dgm:pt>
    <dgm:pt modelId="{B1AD8C4A-8D66-4AC6-A066-9FBF91B4C5EC}" type="sibTrans" cxnId="{0647B784-DD47-4D37-BD9D-EDBC74F421A6}">
      <dgm:prSet/>
      <dgm:spPr/>
      <dgm:t>
        <a:bodyPr/>
        <a:lstStyle/>
        <a:p>
          <a:endParaRPr lang="ru-RU"/>
        </a:p>
      </dgm:t>
    </dgm:pt>
    <dgm:pt modelId="{A6D08D52-1F74-466D-A023-43B031C42004}">
      <dgm:prSet phldrT="[Текст]"/>
      <dgm:spPr/>
      <dgm:t>
        <a:bodyPr/>
        <a:lstStyle/>
        <a:p>
          <a:r>
            <a:rPr lang="ru-RU" dirty="0" smtClean="0"/>
            <a:t>формирование системы регуляции поведения и деятельности обучающихся </a:t>
          </a:r>
          <a:endParaRPr lang="ru-RU" dirty="0"/>
        </a:p>
      </dgm:t>
    </dgm:pt>
    <dgm:pt modelId="{64CC39D2-9F85-4DA3-A66C-682E9CE0EA47}" type="parTrans" cxnId="{BB7A72AA-ACF0-4372-8F36-421D96684C19}">
      <dgm:prSet/>
      <dgm:spPr/>
      <dgm:t>
        <a:bodyPr/>
        <a:lstStyle/>
        <a:p>
          <a:endParaRPr lang="ru-RU"/>
        </a:p>
      </dgm:t>
    </dgm:pt>
    <dgm:pt modelId="{930D6779-E4E1-482E-B2D5-E85D82E8CA3C}" type="sibTrans" cxnId="{BB7A72AA-ACF0-4372-8F36-421D96684C19}">
      <dgm:prSet/>
      <dgm:spPr/>
      <dgm:t>
        <a:bodyPr/>
        <a:lstStyle/>
        <a:p>
          <a:endParaRPr lang="ru-RU"/>
        </a:p>
      </dgm:t>
    </dgm:pt>
    <dgm:pt modelId="{0D326E50-B040-4D94-83F4-79D5A9559F6C}" type="pres">
      <dgm:prSet presAssocID="{0CE49C33-3390-4AC6-A950-F3653794CCD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067057-A1D8-47B3-B29F-731FCDE5D7DE}" type="pres">
      <dgm:prSet presAssocID="{2EAADDF1-B00E-4D0F-BB74-2AC1B216AB3D}" presName="composite" presStyleCnt="0"/>
      <dgm:spPr/>
    </dgm:pt>
    <dgm:pt modelId="{17BBA6C3-7D8F-4E53-A23B-170BDBF177F9}" type="pres">
      <dgm:prSet presAssocID="{2EAADDF1-B00E-4D0F-BB74-2AC1B216AB3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A5DD1-FCB6-4A1B-9C05-6DDB3B47B74E}" type="pres">
      <dgm:prSet presAssocID="{2EAADDF1-B00E-4D0F-BB74-2AC1B216AB3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934AB-9962-4E89-875D-75BE362B6C52}" type="pres">
      <dgm:prSet presAssocID="{549177AE-E0F1-4C9B-A009-23D61671DEC7}" presName="sp" presStyleCnt="0"/>
      <dgm:spPr/>
    </dgm:pt>
    <dgm:pt modelId="{E59CB06D-4DDD-408E-9F7F-A1637D1F3800}" type="pres">
      <dgm:prSet presAssocID="{37AF1314-A59F-4545-95B2-4FCC036E551B}" presName="composite" presStyleCnt="0"/>
      <dgm:spPr/>
    </dgm:pt>
    <dgm:pt modelId="{84E0956B-AFFE-4A5C-921A-90C3DDCF38F7}" type="pres">
      <dgm:prSet presAssocID="{37AF1314-A59F-4545-95B2-4FCC036E551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CAB96-E12F-4CB1-86AE-02541FD25199}" type="pres">
      <dgm:prSet presAssocID="{37AF1314-A59F-4545-95B2-4FCC036E551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AC1F9-7581-418C-B518-2440FB6C8A63}" type="pres">
      <dgm:prSet presAssocID="{11F2EEBA-8F6A-4196-9374-3C04F92FE964}" presName="sp" presStyleCnt="0"/>
      <dgm:spPr/>
    </dgm:pt>
    <dgm:pt modelId="{268C2142-57AA-4541-AE6A-87B881AB9D42}" type="pres">
      <dgm:prSet presAssocID="{79266EAA-B56B-4892-875F-82FE7787069F}" presName="composite" presStyleCnt="0"/>
      <dgm:spPr/>
    </dgm:pt>
    <dgm:pt modelId="{653D0F3C-A602-4CBC-B6BD-E5B25BFF4D11}" type="pres">
      <dgm:prSet presAssocID="{79266EAA-B56B-4892-875F-82FE7787069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AA6DA-B92D-4C05-B2CD-5E3B007B84D3}" type="pres">
      <dgm:prSet presAssocID="{79266EAA-B56B-4892-875F-82FE7787069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8ADB74-A3BC-4561-8731-878F382927BE}" type="presOf" srcId="{A6D08D52-1F74-466D-A023-43B031C42004}" destId="{6E0AA6DA-B92D-4C05-B2CD-5E3B007B84D3}" srcOrd="0" destOrd="0" presId="urn:microsoft.com/office/officeart/2005/8/layout/chevron2"/>
    <dgm:cxn modelId="{77BE6EA9-F0FC-423E-AB13-34FC9CD25009}" srcId="{0CE49C33-3390-4AC6-A950-F3653794CCD0}" destId="{37AF1314-A59F-4545-95B2-4FCC036E551B}" srcOrd="1" destOrd="0" parTransId="{C32B099B-1B88-49BE-81B1-FB95BB5677CE}" sibTransId="{11F2EEBA-8F6A-4196-9374-3C04F92FE964}"/>
    <dgm:cxn modelId="{B42924EC-342C-42D3-9296-D381719063A3}" type="presOf" srcId="{37AF1314-A59F-4545-95B2-4FCC036E551B}" destId="{84E0956B-AFFE-4A5C-921A-90C3DDCF38F7}" srcOrd="0" destOrd="0" presId="urn:microsoft.com/office/officeart/2005/8/layout/chevron2"/>
    <dgm:cxn modelId="{BB7A72AA-ACF0-4372-8F36-421D96684C19}" srcId="{79266EAA-B56B-4892-875F-82FE7787069F}" destId="{A6D08D52-1F74-466D-A023-43B031C42004}" srcOrd="0" destOrd="0" parTransId="{64CC39D2-9F85-4DA3-A66C-682E9CE0EA47}" sibTransId="{930D6779-E4E1-482E-B2D5-E85D82E8CA3C}"/>
    <dgm:cxn modelId="{59A0F8A3-EFE1-419C-98E3-FAA778FA0AEA}" type="presOf" srcId="{79266EAA-B56B-4892-875F-82FE7787069F}" destId="{653D0F3C-A602-4CBC-B6BD-E5B25BFF4D11}" srcOrd="0" destOrd="0" presId="urn:microsoft.com/office/officeart/2005/8/layout/chevron2"/>
    <dgm:cxn modelId="{0647B784-DD47-4D37-BD9D-EDBC74F421A6}" srcId="{0CE49C33-3390-4AC6-A950-F3653794CCD0}" destId="{79266EAA-B56B-4892-875F-82FE7787069F}" srcOrd="2" destOrd="0" parTransId="{BF6C0E74-7E30-4112-AE70-1F5B678B331F}" sibTransId="{B1AD8C4A-8D66-4AC6-A066-9FBF91B4C5EC}"/>
    <dgm:cxn modelId="{4EFE9904-8066-4025-A73D-0186479ED5B1}" srcId="{37AF1314-A59F-4545-95B2-4FCC036E551B}" destId="{7A78AF9B-DA9C-4644-A7FB-607119075452}" srcOrd="0" destOrd="0" parTransId="{B9B54FAA-649F-4A60-B6A6-A28FCFA7BCA7}" sibTransId="{B615EE52-24D3-4EB5-82C1-F253CBF63AD4}"/>
    <dgm:cxn modelId="{0E43379E-4AB2-4B94-B2DC-9BF48A73018A}" srcId="{2EAADDF1-B00E-4D0F-BB74-2AC1B216AB3D}" destId="{6EBE0804-9753-4880-9493-524613D58676}" srcOrd="0" destOrd="0" parTransId="{BA2C18DB-1BE9-4013-80CC-A2BB4534010E}" sibTransId="{68360227-7102-47FC-A530-52F3364F027F}"/>
    <dgm:cxn modelId="{A5DDE540-1762-4781-ACE8-54F7A9215074}" type="presOf" srcId="{2EAADDF1-B00E-4D0F-BB74-2AC1B216AB3D}" destId="{17BBA6C3-7D8F-4E53-A23B-170BDBF177F9}" srcOrd="0" destOrd="0" presId="urn:microsoft.com/office/officeart/2005/8/layout/chevron2"/>
    <dgm:cxn modelId="{6B2B77CD-2915-4106-A642-313139153941}" type="presOf" srcId="{0CE49C33-3390-4AC6-A950-F3653794CCD0}" destId="{0D326E50-B040-4D94-83F4-79D5A9559F6C}" srcOrd="0" destOrd="0" presId="urn:microsoft.com/office/officeart/2005/8/layout/chevron2"/>
    <dgm:cxn modelId="{59F67454-76CB-4DDB-8A7B-95F7A4C70E0C}" type="presOf" srcId="{7A78AF9B-DA9C-4644-A7FB-607119075452}" destId="{2C2CAB96-E12F-4CB1-86AE-02541FD25199}" srcOrd="0" destOrd="0" presId="urn:microsoft.com/office/officeart/2005/8/layout/chevron2"/>
    <dgm:cxn modelId="{AA534884-25B5-410E-BA6B-1C2D3A859E03}" type="presOf" srcId="{6EBE0804-9753-4880-9493-524613D58676}" destId="{0F1A5DD1-FCB6-4A1B-9C05-6DDB3B47B74E}" srcOrd="0" destOrd="0" presId="urn:microsoft.com/office/officeart/2005/8/layout/chevron2"/>
    <dgm:cxn modelId="{B528EBE4-F335-4828-A7EE-248A60239EC2}" srcId="{0CE49C33-3390-4AC6-A950-F3653794CCD0}" destId="{2EAADDF1-B00E-4D0F-BB74-2AC1B216AB3D}" srcOrd="0" destOrd="0" parTransId="{7C54AE37-604D-4486-8F4F-7DF437D869A7}" sibTransId="{549177AE-E0F1-4C9B-A009-23D61671DEC7}"/>
    <dgm:cxn modelId="{F092068A-C163-49BB-97DD-2FA58D09C4AD}" type="presParOf" srcId="{0D326E50-B040-4D94-83F4-79D5A9559F6C}" destId="{56067057-A1D8-47B3-B29F-731FCDE5D7DE}" srcOrd="0" destOrd="0" presId="urn:microsoft.com/office/officeart/2005/8/layout/chevron2"/>
    <dgm:cxn modelId="{87CBC84F-3870-465B-A222-94F565D23D28}" type="presParOf" srcId="{56067057-A1D8-47B3-B29F-731FCDE5D7DE}" destId="{17BBA6C3-7D8F-4E53-A23B-170BDBF177F9}" srcOrd="0" destOrd="0" presId="urn:microsoft.com/office/officeart/2005/8/layout/chevron2"/>
    <dgm:cxn modelId="{4EDF79F0-582C-47DE-B3E7-C17A2B8C6B05}" type="presParOf" srcId="{56067057-A1D8-47B3-B29F-731FCDE5D7DE}" destId="{0F1A5DD1-FCB6-4A1B-9C05-6DDB3B47B74E}" srcOrd="1" destOrd="0" presId="urn:microsoft.com/office/officeart/2005/8/layout/chevron2"/>
    <dgm:cxn modelId="{6D969B00-59B1-4231-AF93-3067725CE9EF}" type="presParOf" srcId="{0D326E50-B040-4D94-83F4-79D5A9559F6C}" destId="{BA7934AB-9962-4E89-875D-75BE362B6C52}" srcOrd="1" destOrd="0" presId="urn:microsoft.com/office/officeart/2005/8/layout/chevron2"/>
    <dgm:cxn modelId="{03CB0E3A-2372-4CC9-BF2C-198EA65C03BD}" type="presParOf" srcId="{0D326E50-B040-4D94-83F4-79D5A9559F6C}" destId="{E59CB06D-4DDD-408E-9F7F-A1637D1F3800}" srcOrd="2" destOrd="0" presId="urn:microsoft.com/office/officeart/2005/8/layout/chevron2"/>
    <dgm:cxn modelId="{38C87078-B667-4DDC-938D-09CF4D543165}" type="presParOf" srcId="{E59CB06D-4DDD-408E-9F7F-A1637D1F3800}" destId="{84E0956B-AFFE-4A5C-921A-90C3DDCF38F7}" srcOrd="0" destOrd="0" presId="urn:microsoft.com/office/officeart/2005/8/layout/chevron2"/>
    <dgm:cxn modelId="{26314BB6-4C81-4FD7-9873-6BAF6F6DFE11}" type="presParOf" srcId="{E59CB06D-4DDD-408E-9F7F-A1637D1F3800}" destId="{2C2CAB96-E12F-4CB1-86AE-02541FD25199}" srcOrd="1" destOrd="0" presId="urn:microsoft.com/office/officeart/2005/8/layout/chevron2"/>
    <dgm:cxn modelId="{4463B0D9-5DED-4D1C-9D45-C206C3C100F0}" type="presParOf" srcId="{0D326E50-B040-4D94-83F4-79D5A9559F6C}" destId="{A26AC1F9-7581-418C-B518-2440FB6C8A63}" srcOrd="3" destOrd="0" presId="urn:microsoft.com/office/officeart/2005/8/layout/chevron2"/>
    <dgm:cxn modelId="{EB107162-78AA-4A04-8228-878078EBA29B}" type="presParOf" srcId="{0D326E50-B040-4D94-83F4-79D5A9559F6C}" destId="{268C2142-57AA-4541-AE6A-87B881AB9D42}" srcOrd="4" destOrd="0" presId="urn:microsoft.com/office/officeart/2005/8/layout/chevron2"/>
    <dgm:cxn modelId="{118180E0-C353-4FAB-8875-35264ACD21D1}" type="presParOf" srcId="{268C2142-57AA-4541-AE6A-87B881AB9D42}" destId="{653D0F3C-A602-4CBC-B6BD-E5B25BFF4D11}" srcOrd="0" destOrd="0" presId="urn:microsoft.com/office/officeart/2005/8/layout/chevron2"/>
    <dgm:cxn modelId="{64DC183E-4E37-4F87-B3D2-8588EB518026}" type="presParOf" srcId="{268C2142-57AA-4541-AE6A-87B881AB9D42}" destId="{6E0AA6DA-B92D-4C05-B2CD-5E3B007B84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9D65F-6029-43F2-BECA-0785DCBCD01A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BD3130-0BAC-4F08-9B80-137B72A342CE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algn="ctr"/>
          <a:r>
            <a: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64D6B1-38FB-40A3-BC36-25DDD8763C75}" type="parTrans" cxnId="{CB17B03E-2538-43D0-B42E-8BE0DD1D9667}">
      <dgm:prSet/>
      <dgm:spPr/>
      <dgm:t>
        <a:bodyPr/>
        <a:lstStyle/>
        <a:p>
          <a:endParaRPr lang="ru-RU"/>
        </a:p>
      </dgm:t>
    </dgm:pt>
    <dgm:pt modelId="{B2B6CC51-9DA9-4499-AB5F-59E2E0F2D1C2}" type="sibTrans" cxnId="{CB17B03E-2538-43D0-B42E-8BE0DD1D9667}">
      <dgm:prSet/>
      <dgm:spPr/>
      <dgm:t>
        <a:bodyPr/>
        <a:lstStyle/>
        <a:p>
          <a:endParaRPr lang="ru-RU"/>
        </a:p>
      </dgm:t>
    </dgm:pt>
    <dgm:pt modelId="{9802C956-72E3-430F-8B0B-CD58BDF9114E}">
      <dgm:prSet custT="1"/>
      <dgm:spPr/>
      <dgm:t>
        <a:bodyPr/>
        <a:lstStyle/>
        <a:p>
          <a:r>
            <a:rPr lang="ru-RU" sz="2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2400" b="1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2400" b="1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90A14F-E240-4D62-8B6A-CFEEAD5C2AA6}" type="parTrans" cxnId="{170201DC-6F63-40B3-95B3-24D34AE0BF23}">
      <dgm:prSet/>
      <dgm:spPr/>
    </dgm:pt>
    <dgm:pt modelId="{900CC64A-BEA8-4A4F-B6C5-B606349C990D}" type="sibTrans" cxnId="{170201DC-6F63-40B3-95B3-24D34AE0BF23}">
      <dgm:prSet/>
      <dgm:spPr/>
    </dgm:pt>
    <dgm:pt modelId="{67C97F97-FED9-44B9-98A3-15B48054927F}">
      <dgm:prSet custT="1"/>
      <dgm:spPr/>
      <dgm:t>
        <a:bodyPr/>
        <a:lstStyle/>
        <a:p>
          <a:endParaRPr lang="ru-RU" sz="2400" b="1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13C04B-8F80-456F-B6CF-C4ECFED3BFF8}" type="parTrans" cxnId="{FEAFD9E0-9B90-43BB-8AF1-00FA96F1A1E5}">
      <dgm:prSet/>
      <dgm:spPr/>
    </dgm:pt>
    <dgm:pt modelId="{A4D79F2C-1911-4DA3-830F-DCAFCCD2F9B3}" type="sibTrans" cxnId="{FEAFD9E0-9B90-43BB-8AF1-00FA96F1A1E5}">
      <dgm:prSet/>
      <dgm:spPr/>
    </dgm:pt>
    <dgm:pt modelId="{F4829D18-9878-4636-89E8-F845BFE3B42D}" type="pres">
      <dgm:prSet presAssocID="{1F19D65F-6029-43F2-BECA-0785DCBCD0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A0A78C-58EE-48C4-92C5-D0C361F37D55}" type="pres">
      <dgm:prSet presAssocID="{1F19D65F-6029-43F2-BECA-0785DCBCD01A}" presName="arrow" presStyleLbl="bgShp" presStyleIdx="0" presStyleCnt="1" custLinFactNeighborX="0" custLinFactNeighborY="-1825"/>
      <dgm:spPr/>
    </dgm:pt>
    <dgm:pt modelId="{EAAA132C-349B-4229-A331-6D7BFC267790}" type="pres">
      <dgm:prSet presAssocID="{1F19D65F-6029-43F2-BECA-0785DCBCD01A}" presName="arrowDiagram3" presStyleCnt="0"/>
      <dgm:spPr/>
    </dgm:pt>
    <dgm:pt modelId="{873FD630-71CA-4E6B-AD07-C52E4D5693A8}" type="pres">
      <dgm:prSet presAssocID="{43BD3130-0BAC-4F08-9B80-137B72A342CE}" presName="bullet3a" presStyleLbl="node1" presStyleIdx="0" presStyleCnt="3"/>
      <dgm:spPr/>
    </dgm:pt>
    <dgm:pt modelId="{2547AA75-2B6F-43AA-A752-BB771144C5E6}" type="pres">
      <dgm:prSet presAssocID="{43BD3130-0BAC-4F08-9B80-137B72A342CE}" presName="textBox3a" presStyleLbl="revTx" presStyleIdx="0" presStyleCnt="3" custScaleX="129077" custScaleY="107497" custLinFactNeighborX="-6525" custLinFactNeighborY="4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58EFE-C11A-47AC-A05C-FB9AC23794D0}" type="pres">
      <dgm:prSet presAssocID="{9802C956-72E3-430F-8B0B-CD58BDF9114E}" presName="bullet3b" presStyleLbl="node1" presStyleIdx="1" presStyleCnt="3"/>
      <dgm:spPr/>
    </dgm:pt>
    <dgm:pt modelId="{09420BE2-D6CD-45EA-85AB-6696D63A33B7}" type="pres">
      <dgm:prSet presAssocID="{9802C956-72E3-430F-8B0B-CD58BDF9114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71745-BF48-42FF-889F-9CE43DB4D9FE}" type="pres">
      <dgm:prSet presAssocID="{67C97F97-FED9-44B9-98A3-15B48054927F}" presName="bullet3c" presStyleLbl="node1" presStyleIdx="2" presStyleCnt="3"/>
      <dgm:spPr/>
    </dgm:pt>
    <dgm:pt modelId="{3B38A325-17A8-4D1B-9642-6239C3601FCD}" type="pres">
      <dgm:prSet presAssocID="{67C97F97-FED9-44B9-98A3-15B48054927F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0201DC-6F63-40B3-95B3-24D34AE0BF23}" srcId="{1F19D65F-6029-43F2-BECA-0785DCBCD01A}" destId="{9802C956-72E3-430F-8B0B-CD58BDF9114E}" srcOrd="1" destOrd="0" parTransId="{9B90A14F-E240-4D62-8B6A-CFEEAD5C2AA6}" sibTransId="{900CC64A-BEA8-4A4F-B6C5-B606349C990D}"/>
    <dgm:cxn modelId="{38922E32-BE03-4D3D-BC8D-C8405E90F11B}" type="presOf" srcId="{43BD3130-0BAC-4F08-9B80-137B72A342CE}" destId="{2547AA75-2B6F-43AA-A752-BB771144C5E6}" srcOrd="0" destOrd="0" presId="urn:microsoft.com/office/officeart/2005/8/layout/arrow2"/>
    <dgm:cxn modelId="{FEAFD9E0-9B90-43BB-8AF1-00FA96F1A1E5}" srcId="{1F19D65F-6029-43F2-BECA-0785DCBCD01A}" destId="{67C97F97-FED9-44B9-98A3-15B48054927F}" srcOrd="2" destOrd="0" parTransId="{BE13C04B-8F80-456F-B6CF-C4ECFED3BFF8}" sibTransId="{A4D79F2C-1911-4DA3-830F-DCAFCCD2F9B3}"/>
    <dgm:cxn modelId="{04AA7852-DD6D-49DB-8F0E-8C2D6BF7CF3D}" type="presOf" srcId="{67C97F97-FED9-44B9-98A3-15B48054927F}" destId="{3B38A325-17A8-4D1B-9642-6239C3601FCD}" srcOrd="0" destOrd="0" presId="urn:microsoft.com/office/officeart/2005/8/layout/arrow2"/>
    <dgm:cxn modelId="{63598667-354D-41EB-B359-FC15383B2472}" type="presOf" srcId="{9802C956-72E3-430F-8B0B-CD58BDF9114E}" destId="{09420BE2-D6CD-45EA-85AB-6696D63A33B7}" srcOrd="0" destOrd="0" presId="urn:microsoft.com/office/officeart/2005/8/layout/arrow2"/>
    <dgm:cxn modelId="{08F1F66C-B0FE-4594-96A5-F993D6483B72}" type="presOf" srcId="{1F19D65F-6029-43F2-BECA-0785DCBCD01A}" destId="{F4829D18-9878-4636-89E8-F845BFE3B42D}" srcOrd="0" destOrd="0" presId="urn:microsoft.com/office/officeart/2005/8/layout/arrow2"/>
    <dgm:cxn modelId="{CB17B03E-2538-43D0-B42E-8BE0DD1D9667}" srcId="{1F19D65F-6029-43F2-BECA-0785DCBCD01A}" destId="{43BD3130-0BAC-4F08-9B80-137B72A342CE}" srcOrd="0" destOrd="0" parTransId="{2964D6B1-38FB-40A3-BC36-25DDD8763C75}" sibTransId="{B2B6CC51-9DA9-4499-AB5F-59E2E0F2D1C2}"/>
    <dgm:cxn modelId="{34F0C083-F761-4198-8AD5-A95E40231600}" type="presParOf" srcId="{F4829D18-9878-4636-89E8-F845BFE3B42D}" destId="{07A0A78C-58EE-48C4-92C5-D0C361F37D55}" srcOrd="0" destOrd="0" presId="urn:microsoft.com/office/officeart/2005/8/layout/arrow2"/>
    <dgm:cxn modelId="{84E06229-D59D-43DB-BAB8-63EFDA641DF2}" type="presParOf" srcId="{F4829D18-9878-4636-89E8-F845BFE3B42D}" destId="{EAAA132C-349B-4229-A331-6D7BFC267790}" srcOrd="1" destOrd="0" presId="urn:microsoft.com/office/officeart/2005/8/layout/arrow2"/>
    <dgm:cxn modelId="{15D2AE30-11E9-4903-A069-9421C3ADEE5B}" type="presParOf" srcId="{EAAA132C-349B-4229-A331-6D7BFC267790}" destId="{873FD630-71CA-4E6B-AD07-C52E4D5693A8}" srcOrd="0" destOrd="0" presId="urn:microsoft.com/office/officeart/2005/8/layout/arrow2"/>
    <dgm:cxn modelId="{E2626AC2-488E-423E-969B-078B9336E331}" type="presParOf" srcId="{EAAA132C-349B-4229-A331-6D7BFC267790}" destId="{2547AA75-2B6F-43AA-A752-BB771144C5E6}" srcOrd="1" destOrd="0" presId="urn:microsoft.com/office/officeart/2005/8/layout/arrow2"/>
    <dgm:cxn modelId="{907F4761-4B22-4E09-A696-9D8F23BE301D}" type="presParOf" srcId="{EAAA132C-349B-4229-A331-6D7BFC267790}" destId="{56B58EFE-C11A-47AC-A05C-FB9AC23794D0}" srcOrd="2" destOrd="0" presId="urn:microsoft.com/office/officeart/2005/8/layout/arrow2"/>
    <dgm:cxn modelId="{F03579AC-47DB-4D53-A679-8E4C5197CD70}" type="presParOf" srcId="{EAAA132C-349B-4229-A331-6D7BFC267790}" destId="{09420BE2-D6CD-45EA-85AB-6696D63A33B7}" srcOrd="3" destOrd="0" presId="urn:microsoft.com/office/officeart/2005/8/layout/arrow2"/>
    <dgm:cxn modelId="{7AB0A547-77E8-4294-B6B4-EC3883115548}" type="presParOf" srcId="{EAAA132C-349B-4229-A331-6D7BFC267790}" destId="{D8171745-BF48-42FF-889F-9CE43DB4D9FE}" srcOrd="4" destOrd="0" presId="urn:microsoft.com/office/officeart/2005/8/layout/arrow2"/>
    <dgm:cxn modelId="{E1560C41-59E3-49C8-AD83-550F64B92698}" type="presParOf" srcId="{EAAA132C-349B-4229-A331-6D7BFC267790}" destId="{3B38A325-17A8-4D1B-9642-6239C3601FC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19D65F-6029-43F2-BECA-0785DCBCD01A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BD3130-0BAC-4F08-9B80-137B72A342CE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algn="ctr"/>
          <a:r>
            <a: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64D6B1-38FB-40A3-BC36-25DDD8763C75}" type="parTrans" cxnId="{CB17B03E-2538-43D0-B42E-8BE0DD1D9667}">
      <dgm:prSet/>
      <dgm:spPr/>
      <dgm:t>
        <a:bodyPr/>
        <a:lstStyle/>
        <a:p>
          <a:endParaRPr lang="ru-RU"/>
        </a:p>
      </dgm:t>
    </dgm:pt>
    <dgm:pt modelId="{B2B6CC51-9DA9-4499-AB5F-59E2E0F2D1C2}" type="sibTrans" cxnId="{CB17B03E-2538-43D0-B42E-8BE0DD1D9667}">
      <dgm:prSet/>
      <dgm:spPr/>
      <dgm:t>
        <a:bodyPr/>
        <a:lstStyle/>
        <a:p>
          <a:endParaRPr lang="ru-RU"/>
        </a:p>
      </dgm:t>
    </dgm:pt>
    <dgm:pt modelId="{9802C956-72E3-430F-8B0B-CD58BDF9114E}">
      <dgm:prSet custT="1"/>
      <dgm:spPr/>
      <dgm:t>
        <a:bodyPr/>
        <a:lstStyle/>
        <a:p>
          <a:r>
            <a:rPr lang="ru-RU" sz="2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2400" b="1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2400" b="1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90A14F-E240-4D62-8B6A-CFEEAD5C2AA6}" type="parTrans" cxnId="{170201DC-6F63-40B3-95B3-24D34AE0BF23}">
      <dgm:prSet/>
      <dgm:spPr/>
    </dgm:pt>
    <dgm:pt modelId="{900CC64A-BEA8-4A4F-B6C5-B606349C990D}" type="sibTrans" cxnId="{170201DC-6F63-40B3-95B3-24D34AE0BF23}">
      <dgm:prSet/>
      <dgm:spPr/>
    </dgm:pt>
    <dgm:pt modelId="{F63919CD-2572-4196-8919-B9E0D4989C73}">
      <dgm:prSet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b="1" dirty="0">
            <a:solidFill>
              <a:srgbClr val="00B050"/>
            </a:solidFill>
          </a:endParaRPr>
        </a:p>
      </dgm:t>
    </dgm:pt>
    <dgm:pt modelId="{F2D04862-936D-40F0-93EE-8F27D557F881}" type="parTrans" cxnId="{933B7D71-FE6F-42A6-BB43-5F0FD16711D3}">
      <dgm:prSet/>
      <dgm:spPr/>
      <dgm:t>
        <a:bodyPr/>
        <a:lstStyle/>
        <a:p>
          <a:endParaRPr lang="ru-RU"/>
        </a:p>
      </dgm:t>
    </dgm:pt>
    <dgm:pt modelId="{3C72D91D-FA0B-4E03-ABB0-8F18639D90F9}" type="sibTrans" cxnId="{933B7D71-FE6F-42A6-BB43-5F0FD16711D3}">
      <dgm:prSet/>
      <dgm:spPr/>
      <dgm:t>
        <a:bodyPr/>
        <a:lstStyle/>
        <a:p>
          <a:endParaRPr lang="ru-RU"/>
        </a:p>
      </dgm:t>
    </dgm:pt>
    <dgm:pt modelId="{F4829D18-9878-4636-89E8-F845BFE3B42D}" type="pres">
      <dgm:prSet presAssocID="{1F19D65F-6029-43F2-BECA-0785DCBCD0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A0A78C-58EE-48C4-92C5-D0C361F37D55}" type="pres">
      <dgm:prSet presAssocID="{1F19D65F-6029-43F2-BECA-0785DCBCD01A}" presName="arrow" presStyleLbl="bgShp" presStyleIdx="0" presStyleCnt="1" custLinFactNeighborX="0" custLinFactNeighborY="-1825"/>
      <dgm:spPr/>
    </dgm:pt>
    <dgm:pt modelId="{EAAA132C-349B-4229-A331-6D7BFC267790}" type="pres">
      <dgm:prSet presAssocID="{1F19D65F-6029-43F2-BECA-0785DCBCD01A}" presName="arrowDiagram3" presStyleCnt="0"/>
      <dgm:spPr/>
    </dgm:pt>
    <dgm:pt modelId="{873FD630-71CA-4E6B-AD07-C52E4D5693A8}" type="pres">
      <dgm:prSet presAssocID="{43BD3130-0BAC-4F08-9B80-137B72A342CE}" presName="bullet3a" presStyleLbl="node1" presStyleIdx="0" presStyleCnt="3"/>
      <dgm:spPr/>
    </dgm:pt>
    <dgm:pt modelId="{2547AA75-2B6F-43AA-A752-BB771144C5E6}" type="pres">
      <dgm:prSet presAssocID="{43BD3130-0BAC-4F08-9B80-137B72A342CE}" presName="textBox3a" presStyleLbl="revTx" presStyleIdx="0" presStyleCnt="3" custScaleX="129077" custScaleY="107497" custLinFactNeighborX="-6525" custLinFactNeighborY="4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58EFE-C11A-47AC-A05C-FB9AC23794D0}" type="pres">
      <dgm:prSet presAssocID="{9802C956-72E3-430F-8B0B-CD58BDF9114E}" presName="bullet3b" presStyleLbl="node1" presStyleIdx="1" presStyleCnt="3"/>
      <dgm:spPr/>
    </dgm:pt>
    <dgm:pt modelId="{09420BE2-D6CD-45EA-85AB-6696D63A33B7}" type="pres">
      <dgm:prSet presAssocID="{9802C956-72E3-430F-8B0B-CD58BDF9114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3800B-098B-48AF-8624-789E369ADA45}" type="pres">
      <dgm:prSet presAssocID="{F63919CD-2572-4196-8919-B9E0D4989C73}" presName="bullet3c" presStyleLbl="node1" presStyleIdx="2" presStyleCnt="3"/>
      <dgm:spPr/>
    </dgm:pt>
    <dgm:pt modelId="{2DF60846-137E-4A6D-8BBE-6B37F2E67D8C}" type="pres">
      <dgm:prSet presAssocID="{F63919CD-2572-4196-8919-B9E0D4989C73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0201DC-6F63-40B3-95B3-24D34AE0BF23}" srcId="{1F19D65F-6029-43F2-BECA-0785DCBCD01A}" destId="{9802C956-72E3-430F-8B0B-CD58BDF9114E}" srcOrd="1" destOrd="0" parTransId="{9B90A14F-E240-4D62-8B6A-CFEEAD5C2AA6}" sibTransId="{900CC64A-BEA8-4A4F-B6C5-B606349C990D}"/>
    <dgm:cxn modelId="{28CDF0D3-5EEA-422A-9029-09BA936F731E}" type="presOf" srcId="{1F19D65F-6029-43F2-BECA-0785DCBCD01A}" destId="{F4829D18-9878-4636-89E8-F845BFE3B42D}" srcOrd="0" destOrd="0" presId="urn:microsoft.com/office/officeart/2005/8/layout/arrow2"/>
    <dgm:cxn modelId="{ADF34360-B912-4D27-929F-00C41C4CD0F4}" type="presOf" srcId="{43BD3130-0BAC-4F08-9B80-137B72A342CE}" destId="{2547AA75-2B6F-43AA-A752-BB771144C5E6}" srcOrd="0" destOrd="0" presId="urn:microsoft.com/office/officeart/2005/8/layout/arrow2"/>
    <dgm:cxn modelId="{933B7D71-FE6F-42A6-BB43-5F0FD16711D3}" srcId="{1F19D65F-6029-43F2-BECA-0785DCBCD01A}" destId="{F63919CD-2572-4196-8919-B9E0D4989C73}" srcOrd="2" destOrd="0" parTransId="{F2D04862-936D-40F0-93EE-8F27D557F881}" sibTransId="{3C72D91D-FA0B-4E03-ABB0-8F18639D90F9}"/>
    <dgm:cxn modelId="{CB17B03E-2538-43D0-B42E-8BE0DD1D9667}" srcId="{1F19D65F-6029-43F2-BECA-0785DCBCD01A}" destId="{43BD3130-0BAC-4F08-9B80-137B72A342CE}" srcOrd="0" destOrd="0" parTransId="{2964D6B1-38FB-40A3-BC36-25DDD8763C75}" sibTransId="{B2B6CC51-9DA9-4499-AB5F-59E2E0F2D1C2}"/>
    <dgm:cxn modelId="{7994500E-3023-4A22-B474-74AF3A1AB469}" type="presOf" srcId="{9802C956-72E3-430F-8B0B-CD58BDF9114E}" destId="{09420BE2-D6CD-45EA-85AB-6696D63A33B7}" srcOrd="0" destOrd="0" presId="urn:microsoft.com/office/officeart/2005/8/layout/arrow2"/>
    <dgm:cxn modelId="{1D37D471-FDAB-4278-B18D-6EBD91836A9B}" type="presOf" srcId="{F63919CD-2572-4196-8919-B9E0D4989C73}" destId="{2DF60846-137E-4A6D-8BBE-6B37F2E67D8C}" srcOrd="0" destOrd="0" presId="urn:microsoft.com/office/officeart/2005/8/layout/arrow2"/>
    <dgm:cxn modelId="{57E686F8-B7AA-4102-8962-1FA4E00FA280}" type="presParOf" srcId="{F4829D18-9878-4636-89E8-F845BFE3B42D}" destId="{07A0A78C-58EE-48C4-92C5-D0C361F37D55}" srcOrd="0" destOrd="0" presId="urn:microsoft.com/office/officeart/2005/8/layout/arrow2"/>
    <dgm:cxn modelId="{C6BF2FEA-3438-4DBA-B1BD-922C6D7EA419}" type="presParOf" srcId="{F4829D18-9878-4636-89E8-F845BFE3B42D}" destId="{EAAA132C-349B-4229-A331-6D7BFC267790}" srcOrd="1" destOrd="0" presId="urn:microsoft.com/office/officeart/2005/8/layout/arrow2"/>
    <dgm:cxn modelId="{F6DC4EEE-872A-4739-B9DF-492F94400A2F}" type="presParOf" srcId="{EAAA132C-349B-4229-A331-6D7BFC267790}" destId="{873FD630-71CA-4E6B-AD07-C52E4D5693A8}" srcOrd="0" destOrd="0" presId="urn:microsoft.com/office/officeart/2005/8/layout/arrow2"/>
    <dgm:cxn modelId="{EE2D47D2-54D0-4BAF-A75B-96BC87095F7B}" type="presParOf" srcId="{EAAA132C-349B-4229-A331-6D7BFC267790}" destId="{2547AA75-2B6F-43AA-A752-BB771144C5E6}" srcOrd="1" destOrd="0" presId="urn:microsoft.com/office/officeart/2005/8/layout/arrow2"/>
    <dgm:cxn modelId="{0999C2E9-4408-4353-B209-052C9E156516}" type="presParOf" srcId="{EAAA132C-349B-4229-A331-6D7BFC267790}" destId="{56B58EFE-C11A-47AC-A05C-FB9AC23794D0}" srcOrd="2" destOrd="0" presId="urn:microsoft.com/office/officeart/2005/8/layout/arrow2"/>
    <dgm:cxn modelId="{8EF4C719-809F-4986-93E6-F87111E48020}" type="presParOf" srcId="{EAAA132C-349B-4229-A331-6D7BFC267790}" destId="{09420BE2-D6CD-45EA-85AB-6696D63A33B7}" srcOrd="3" destOrd="0" presId="urn:microsoft.com/office/officeart/2005/8/layout/arrow2"/>
    <dgm:cxn modelId="{6E097948-16B2-49C5-8EA0-2E0344CB590D}" type="presParOf" srcId="{EAAA132C-349B-4229-A331-6D7BFC267790}" destId="{1AD3800B-098B-48AF-8624-789E369ADA45}" srcOrd="4" destOrd="0" presId="urn:microsoft.com/office/officeart/2005/8/layout/arrow2"/>
    <dgm:cxn modelId="{7BF231DB-BA8E-43A8-ADEB-003461996672}" type="presParOf" srcId="{EAAA132C-349B-4229-A331-6D7BFC267790}" destId="{2DF60846-137E-4A6D-8BBE-6B37F2E67D8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19D65F-6029-43F2-BECA-0785DCBCD01A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BD3130-0BAC-4F08-9B80-137B72A342CE}">
      <dgm:prSet custT="1"/>
      <dgm:spPr/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algn="ctr"/>
          <a:r>
            <a:rPr lang="ru-RU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1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64D6B1-38FB-40A3-BC36-25DDD8763C75}" type="parTrans" cxnId="{CB17B03E-2538-43D0-B42E-8BE0DD1D9667}">
      <dgm:prSet/>
      <dgm:spPr/>
      <dgm:t>
        <a:bodyPr/>
        <a:lstStyle/>
        <a:p>
          <a:endParaRPr lang="ru-RU"/>
        </a:p>
      </dgm:t>
    </dgm:pt>
    <dgm:pt modelId="{B2B6CC51-9DA9-4499-AB5F-59E2E0F2D1C2}" type="sibTrans" cxnId="{CB17B03E-2538-43D0-B42E-8BE0DD1D9667}">
      <dgm:prSet/>
      <dgm:spPr/>
      <dgm:t>
        <a:bodyPr/>
        <a:lstStyle/>
        <a:p>
          <a:endParaRPr lang="ru-RU"/>
        </a:p>
      </dgm:t>
    </dgm:pt>
    <dgm:pt modelId="{9802C956-72E3-430F-8B0B-CD58BDF9114E}">
      <dgm:prSet custT="1"/>
      <dgm:spPr/>
      <dgm:t>
        <a:bodyPr/>
        <a:lstStyle/>
        <a:p>
          <a:r>
            <a:rPr lang="ru-RU" sz="16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1600" b="1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1600" b="1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90A14F-E240-4D62-8B6A-CFEEAD5C2AA6}" type="parTrans" cxnId="{170201DC-6F63-40B3-95B3-24D34AE0BF23}">
      <dgm:prSet/>
      <dgm:spPr/>
    </dgm:pt>
    <dgm:pt modelId="{900CC64A-BEA8-4A4F-B6C5-B606349C990D}" type="sibTrans" cxnId="{170201DC-6F63-40B3-95B3-24D34AE0BF23}">
      <dgm:prSet/>
      <dgm:spPr/>
    </dgm:pt>
    <dgm:pt modelId="{F63919CD-2572-4196-8919-B9E0D4989C73}">
      <dgm:prSet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b="1" dirty="0">
            <a:solidFill>
              <a:srgbClr val="00B050"/>
            </a:solidFill>
          </a:endParaRPr>
        </a:p>
      </dgm:t>
    </dgm:pt>
    <dgm:pt modelId="{F2D04862-936D-40F0-93EE-8F27D557F881}" type="parTrans" cxnId="{933B7D71-FE6F-42A6-BB43-5F0FD16711D3}">
      <dgm:prSet/>
      <dgm:spPr/>
      <dgm:t>
        <a:bodyPr/>
        <a:lstStyle/>
        <a:p>
          <a:endParaRPr lang="ru-RU"/>
        </a:p>
      </dgm:t>
    </dgm:pt>
    <dgm:pt modelId="{3C72D91D-FA0B-4E03-ABB0-8F18639D90F9}" type="sibTrans" cxnId="{933B7D71-FE6F-42A6-BB43-5F0FD16711D3}">
      <dgm:prSet/>
      <dgm:spPr/>
      <dgm:t>
        <a:bodyPr/>
        <a:lstStyle/>
        <a:p>
          <a:endParaRPr lang="ru-RU"/>
        </a:p>
      </dgm:t>
    </dgm:pt>
    <dgm:pt modelId="{265A1E94-B697-407A-A3C1-9D9D047CF142}">
      <dgm:prSet custT="1"/>
      <dgm:spPr/>
      <dgm:t>
        <a:bodyPr/>
        <a:lstStyle/>
        <a:p>
          <a:r>
            <a:rPr lang="ru-RU" sz="28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– пилотная апробация в 21 регионе РФ</a:t>
          </a:r>
          <a:endParaRPr lang="ru-RU" sz="2800" b="1" dirty="0">
            <a:solidFill>
              <a:srgbClr val="00B050"/>
            </a:solidFill>
          </a:endParaRPr>
        </a:p>
      </dgm:t>
    </dgm:pt>
    <dgm:pt modelId="{009D8445-D190-41B0-A202-717DFCC71E0F}" type="parTrans" cxnId="{F93499AD-BA9B-4E50-A9DC-32E47811C6F9}">
      <dgm:prSet/>
      <dgm:spPr/>
    </dgm:pt>
    <dgm:pt modelId="{04CBB381-78E5-41C1-BC1D-F68AC1924561}" type="sibTrans" cxnId="{F93499AD-BA9B-4E50-A9DC-32E47811C6F9}">
      <dgm:prSet/>
      <dgm:spPr/>
    </dgm:pt>
    <dgm:pt modelId="{F4829D18-9878-4636-89E8-F845BFE3B42D}" type="pres">
      <dgm:prSet presAssocID="{1F19D65F-6029-43F2-BECA-0785DCBCD0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A0A78C-58EE-48C4-92C5-D0C361F37D55}" type="pres">
      <dgm:prSet presAssocID="{1F19D65F-6029-43F2-BECA-0785DCBCD01A}" presName="arrow" presStyleLbl="bgShp" presStyleIdx="0" presStyleCnt="1" custLinFactNeighborX="0" custLinFactNeighborY="-1825"/>
      <dgm:spPr/>
    </dgm:pt>
    <dgm:pt modelId="{BFC4898C-7E0B-4E22-8D2B-876E5F21FAD7}" type="pres">
      <dgm:prSet presAssocID="{1F19D65F-6029-43F2-BECA-0785DCBCD01A}" presName="arrowDiagram4" presStyleCnt="0"/>
      <dgm:spPr/>
    </dgm:pt>
    <dgm:pt modelId="{D4CC17F6-9986-4FED-9710-DCBB73F01D29}" type="pres">
      <dgm:prSet presAssocID="{43BD3130-0BAC-4F08-9B80-137B72A342CE}" presName="bullet4a" presStyleLbl="node1" presStyleIdx="0" presStyleCnt="4"/>
      <dgm:spPr/>
    </dgm:pt>
    <dgm:pt modelId="{303F5187-0B93-4697-A32F-82F69E747F23}" type="pres">
      <dgm:prSet presAssocID="{43BD3130-0BAC-4F08-9B80-137B72A342CE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B0D1F-D658-4673-9936-6BEC4982CB62}" type="pres">
      <dgm:prSet presAssocID="{9802C956-72E3-430F-8B0B-CD58BDF9114E}" presName="bullet4b" presStyleLbl="node1" presStyleIdx="1" presStyleCnt="4"/>
      <dgm:spPr/>
    </dgm:pt>
    <dgm:pt modelId="{0310CD45-C068-4016-AFA8-D6918908EA82}" type="pres">
      <dgm:prSet presAssocID="{9802C956-72E3-430F-8B0B-CD58BDF9114E}" presName="textBox4b" presStyleLbl="revTx" presStyleIdx="1" presStyleCnt="4" custScaleX="90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E240FF-C05B-43F9-9086-5FDA75EE8F41}" type="pres">
      <dgm:prSet presAssocID="{F63919CD-2572-4196-8919-B9E0D4989C73}" presName="bullet4c" presStyleLbl="node1" presStyleIdx="2" presStyleCnt="4"/>
      <dgm:spPr/>
    </dgm:pt>
    <dgm:pt modelId="{0AB3D500-BC68-454C-88FA-6C62C660557E}" type="pres">
      <dgm:prSet presAssocID="{F63919CD-2572-4196-8919-B9E0D4989C73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B6AA5-6DB9-4748-9492-17BE2A02E684}" type="pres">
      <dgm:prSet presAssocID="{265A1E94-B697-407A-A3C1-9D9D047CF142}" presName="bullet4d" presStyleLbl="node1" presStyleIdx="3" presStyleCnt="4"/>
      <dgm:spPr/>
    </dgm:pt>
    <dgm:pt modelId="{8FA76BEB-E37C-44D4-B457-AE9363AFF616}" type="pres">
      <dgm:prSet presAssocID="{265A1E94-B697-407A-A3C1-9D9D047CF142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B39D15-B34D-4352-A78F-0A2D1DD85244}" type="presOf" srcId="{9802C956-72E3-430F-8B0B-CD58BDF9114E}" destId="{0310CD45-C068-4016-AFA8-D6918908EA82}" srcOrd="0" destOrd="0" presId="urn:microsoft.com/office/officeart/2005/8/layout/arrow2"/>
    <dgm:cxn modelId="{6A411BB5-FBED-4A10-8133-A685177ADB25}" type="presOf" srcId="{265A1E94-B697-407A-A3C1-9D9D047CF142}" destId="{8FA76BEB-E37C-44D4-B457-AE9363AFF616}" srcOrd="0" destOrd="0" presId="urn:microsoft.com/office/officeart/2005/8/layout/arrow2"/>
    <dgm:cxn modelId="{F93499AD-BA9B-4E50-A9DC-32E47811C6F9}" srcId="{1F19D65F-6029-43F2-BECA-0785DCBCD01A}" destId="{265A1E94-B697-407A-A3C1-9D9D047CF142}" srcOrd="3" destOrd="0" parTransId="{009D8445-D190-41B0-A202-717DFCC71E0F}" sibTransId="{04CBB381-78E5-41C1-BC1D-F68AC1924561}"/>
    <dgm:cxn modelId="{E0093147-170A-451C-B83F-B12F6F40C615}" type="presOf" srcId="{1F19D65F-6029-43F2-BECA-0785DCBCD01A}" destId="{F4829D18-9878-4636-89E8-F845BFE3B42D}" srcOrd="0" destOrd="0" presId="urn:microsoft.com/office/officeart/2005/8/layout/arrow2"/>
    <dgm:cxn modelId="{CB17B03E-2538-43D0-B42E-8BE0DD1D9667}" srcId="{1F19D65F-6029-43F2-BECA-0785DCBCD01A}" destId="{43BD3130-0BAC-4F08-9B80-137B72A342CE}" srcOrd="0" destOrd="0" parTransId="{2964D6B1-38FB-40A3-BC36-25DDD8763C75}" sibTransId="{B2B6CC51-9DA9-4499-AB5F-59E2E0F2D1C2}"/>
    <dgm:cxn modelId="{0922532F-5F87-4A7B-8920-D09E47D4B908}" type="presOf" srcId="{43BD3130-0BAC-4F08-9B80-137B72A342CE}" destId="{303F5187-0B93-4697-A32F-82F69E747F23}" srcOrd="0" destOrd="0" presId="urn:microsoft.com/office/officeart/2005/8/layout/arrow2"/>
    <dgm:cxn modelId="{6F6CEFEB-3E8F-44DB-8032-49F7E051CF4C}" type="presOf" srcId="{F63919CD-2572-4196-8919-B9E0D4989C73}" destId="{0AB3D500-BC68-454C-88FA-6C62C660557E}" srcOrd="0" destOrd="0" presId="urn:microsoft.com/office/officeart/2005/8/layout/arrow2"/>
    <dgm:cxn modelId="{933B7D71-FE6F-42A6-BB43-5F0FD16711D3}" srcId="{1F19D65F-6029-43F2-BECA-0785DCBCD01A}" destId="{F63919CD-2572-4196-8919-B9E0D4989C73}" srcOrd="2" destOrd="0" parTransId="{F2D04862-936D-40F0-93EE-8F27D557F881}" sibTransId="{3C72D91D-FA0B-4E03-ABB0-8F18639D90F9}"/>
    <dgm:cxn modelId="{170201DC-6F63-40B3-95B3-24D34AE0BF23}" srcId="{1F19D65F-6029-43F2-BECA-0785DCBCD01A}" destId="{9802C956-72E3-430F-8B0B-CD58BDF9114E}" srcOrd="1" destOrd="0" parTransId="{9B90A14F-E240-4D62-8B6A-CFEEAD5C2AA6}" sibTransId="{900CC64A-BEA8-4A4F-B6C5-B606349C990D}"/>
    <dgm:cxn modelId="{C740BB42-A3AA-4833-9E0E-F3B8615C277F}" type="presParOf" srcId="{F4829D18-9878-4636-89E8-F845BFE3B42D}" destId="{07A0A78C-58EE-48C4-92C5-D0C361F37D55}" srcOrd="0" destOrd="0" presId="urn:microsoft.com/office/officeart/2005/8/layout/arrow2"/>
    <dgm:cxn modelId="{8A20B8BE-0081-4D79-9BD4-3C794E19ED3B}" type="presParOf" srcId="{F4829D18-9878-4636-89E8-F845BFE3B42D}" destId="{BFC4898C-7E0B-4E22-8D2B-876E5F21FAD7}" srcOrd="1" destOrd="0" presId="urn:microsoft.com/office/officeart/2005/8/layout/arrow2"/>
    <dgm:cxn modelId="{4FE64FDE-8D1E-4534-95D7-5A3B9E190014}" type="presParOf" srcId="{BFC4898C-7E0B-4E22-8D2B-876E5F21FAD7}" destId="{D4CC17F6-9986-4FED-9710-DCBB73F01D29}" srcOrd="0" destOrd="0" presId="urn:microsoft.com/office/officeart/2005/8/layout/arrow2"/>
    <dgm:cxn modelId="{ADC6CEC7-64EF-4303-B195-5855513AE60D}" type="presParOf" srcId="{BFC4898C-7E0B-4E22-8D2B-876E5F21FAD7}" destId="{303F5187-0B93-4697-A32F-82F69E747F23}" srcOrd="1" destOrd="0" presId="urn:microsoft.com/office/officeart/2005/8/layout/arrow2"/>
    <dgm:cxn modelId="{56E9F6B2-0901-41AE-B023-074CDC003A27}" type="presParOf" srcId="{BFC4898C-7E0B-4E22-8D2B-876E5F21FAD7}" destId="{0BFB0D1F-D658-4673-9936-6BEC4982CB62}" srcOrd="2" destOrd="0" presId="urn:microsoft.com/office/officeart/2005/8/layout/arrow2"/>
    <dgm:cxn modelId="{1443969E-1B5F-4B60-B894-904FB0347E3D}" type="presParOf" srcId="{BFC4898C-7E0B-4E22-8D2B-876E5F21FAD7}" destId="{0310CD45-C068-4016-AFA8-D6918908EA82}" srcOrd="3" destOrd="0" presId="urn:microsoft.com/office/officeart/2005/8/layout/arrow2"/>
    <dgm:cxn modelId="{4ECDC8C1-02BE-4339-9A7E-0FE1E4E7CD97}" type="presParOf" srcId="{BFC4898C-7E0B-4E22-8D2B-876E5F21FAD7}" destId="{27E240FF-C05B-43F9-9086-5FDA75EE8F41}" srcOrd="4" destOrd="0" presId="urn:microsoft.com/office/officeart/2005/8/layout/arrow2"/>
    <dgm:cxn modelId="{6007EF18-CEB2-49A0-98DE-DFD01F7EF713}" type="presParOf" srcId="{BFC4898C-7E0B-4E22-8D2B-876E5F21FAD7}" destId="{0AB3D500-BC68-454C-88FA-6C62C660557E}" srcOrd="5" destOrd="0" presId="urn:microsoft.com/office/officeart/2005/8/layout/arrow2"/>
    <dgm:cxn modelId="{13282652-5CDE-49B0-809A-79F2B67A6F78}" type="presParOf" srcId="{BFC4898C-7E0B-4E22-8D2B-876E5F21FAD7}" destId="{3F0B6AA5-6DB9-4748-9492-17BE2A02E684}" srcOrd="6" destOrd="0" presId="urn:microsoft.com/office/officeart/2005/8/layout/arrow2"/>
    <dgm:cxn modelId="{5DA03A75-1FC6-437F-B5F2-BE1501C7D21E}" type="presParOf" srcId="{BFC4898C-7E0B-4E22-8D2B-876E5F21FAD7}" destId="{8FA76BEB-E37C-44D4-B457-AE9363AFF61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19D65F-6029-43F2-BECA-0785DCBCD01A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BD3130-0BAC-4F08-9B80-137B72A342CE}">
      <dgm:prSet custT="1"/>
      <dgm:spPr/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algn="ctr"/>
          <a:r>
            <a:rPr lang="ru-RU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1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64D6B1-38FB-40A3-BC36-25DDD8763C75}" type="parTrans" cxnId="{CB17B03E-2538-43D0-B42E-8BE0DD1D9667}">
      <dgm:prSet/>
      <dgm:spPr/>
      <dgm:t>
        <a:bodyPr/>
        <a:lstStyle/>
        <a:p>
          <a:endParaRPr lang="ru-RU"/>
        </a:p>
      </dgm:t>
    </dgm:pt>
    <dgm:pt modelId="{B2B6CC51-9DA9-4499-AB5F-59E2E0F2D1C2}" type="sibTrans" cxnId="{CB17B03E-2538-43D0-B42E-8BE0DD1D9667}">
      <dgm:prSet/>
      <dgm:spPr/>
      <dgm:t>
        <a:bodyPr/>
        <a:lstStyle/>
        <a:p>
          <a:endParaRPr lang="ru-RU"/>
        </a:p>
      </dgm:t>
    </dgm:pt>
    <dgm:pt modelId="{9802C956-72E3-430F-8B0B-CD58BDF9114E}">
      <dgm:prSet custT="1"/>
      <dgm:spPr/>
      <dgm:t>
        <a:bodyPr/>
        <a:lstStyle/>
        <a:p>
          <a:r>
            <a:rPr lang="ru-RU" sz="16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1600" b="1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1600" b="1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90A14F-E240-4D62-8B6A-CFEEAD5C2AA6}" type="parTrans" cxnId="{170201DC-6F63-40B3-95B3-24D34AE0BF23}">
      <dgm:prSet/>
      <dgm:spPr/>
    </dgm:pt>
    <dgm:pt modelId="{900CC64A-BEA8-4A4F-B6C5-B606349C990D}" type="sibTrans" cxnId="{170201DC-6F63-40B3-95B3-24D34AE0BF23}">
      <dgm:prSet/>
      <dgm:spPr/>
    </dgm:pt>
    <dgm:pt modelId="{F63919CD-2572-4196-8919-B9E0D4989C73}">
      <dgm:prSet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b="1" dirty="0">
            <a:solidFill>
              <a:srgbClr val="00B050"/>
            </a:solidFill>
          </a:endParaRPr>
        </a:p>
      </dgm:t>
    </dgm:pt>
    <dgm:pt modelId="{F2D04862-936D-40F0-93EE-8F27D557F881}" type="parTrans" cxnId="{933B7D71-FE6F-42A6-BB43-5F0FD16711D3}">
      <dgm:prSet/>
      <dgm:spPr/>
      <dgm:t>
        <a:bodyPr/>
        <a:lstStyle/>
        <a:p>
          <a:endParaRPr lang="ru-RU"/>
        </a:p>
      </dgm:t>
    </dgm:pt>
    <dgm:pt modelId="{3C72D91D-FA0B-4E03-ABB0-8F18639D90F9}" type="sibTrans" cxnId="{933B7D71-FE6F-42A6-BB43-5F0FD16711D3}">
      <dgm:prSet/>
      <dgm:spPr/>
      <dgm:t>
        <a:bodyPr/>
        <a:lstStyle/>
        <a:p>
          <a:endParaRPr lang="ru-RU"/>
        </a:p>
      </dgm:t>
    </dgm:pt>
    <dgm:pt modelId="{265A1E94-B697-407A-A3C1-9D9D047CF142}">
      <dgm:prSet custT="1"/>
      <dgm:spPr/>
      <dgm:t>
        <a:bodyPr/>
        <a:lstStyle/>
        <a:p>
          <a:r>
            <a:rPr lang="ru-RU" sz="20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– пилотная апробация в 21 регионе РФ</a:t>
          </a:r>
          <a:endParaRPr lang="ru-RU" sz="2000" b="1" dirty="0">
            <a:solidFill>
              <a:srgbClr val="00B050"/>
            </a:solidFill>
          </a:endParaRPr>
        </a:p>
      </dgm:t>
    </dgm:pt>
    <dgm:pt modelId="{009D8445-D190-41B0-A202-717DFCC71E0F}" type="parTrans" cxnId="{F93499AD-BA9B-4E50-A9DC-32E47811C6F9}">
      <dgm:prSet/>
      <dgm:spPr/>
    </dgm:pt>
    <dgm:pt modelId="{04CBB381-78E5-41C1-BC1D-F68AC1924561}" type="sibTrans" cxnId="{F93499AD-BA9B-4E50-A9DC-32E47811C6F9}">
      <dgm:prSet/>
      <dgm:spPr/>
    </dgm:pt>
    <dgm:pt modelId="{C1DC8C36-1121-4A43-A718-548F5E134088}">
      <dgm:prSet custT="1"/>
      <dgm:spPr/>
      <dgm:t>
        <a:bodyPr/>
        <a:lstStyle/>
        <a:p>
          <a:r>
            <a:rPr lang="ru-RU" sz="2000" b="1" dirty="0" smtClean="0">
              <a:solidFill>
                <a:srgbClr val="00B050"/>
              </a:solidFill>
            </a:rPr>
            <a:t>1 января 2015 – вступление </a:t>
          </a:r>
          <a:r>
            <a:rPr lang="ru-RU" sz="2000" b="1" dirty="0" err="1" smtClean="0">
              <a:solidFill>
                <a:srgbClr val="00B050"/>
              </a:solidFill>
            </a:rPr>
            <a:t>профстандарта</a:t>
          </a:r>
          <a:r>
            <a:rPr lang="ru-RU" sz="2000" b="1" dirty="0" smtClean="0">
              <a:solidFill>
                <a:srgbClr val="00B050"/>
              </a:solidFill>
            </a:rPr>
            <a:t> в силу.    НО…</a:t>
          </a:r>
          <a:endParaRPr lang="ru-RU" sz="2000" b="1" dirty="0">
            <a:solidFill>
              <a:srgbClr val="00B050"/>
            </a:solidFill>
          </a:endParaRPr>
        </a:p>
      </dgm:t>
    </dgm:pt>
    <dgm:pt modelId="{E0D8BE15-7C0E-4C13-9A54-AF5AC7417ECD}" type="parTrans" cxnId="{F70DDFBD-F5AE-4EAE-BCFA-0C371C0097F6}">
      <dgm:prSet/>
      <dgm:spPr/>
    </dgm:pt>
    <dgm:pt modelId="{930E8434-1F5B-4433-A522-8F56A8C97423}" type="sibTrans" cxnId="{F70DDFBD-F5AE-4EAE-BCFA-0C371C0097F6}">
      <dgm:prSet/>
      <dgm:spPr/>
    </dgm:pt>
    <dgm:pt modelId="{F4829D18-9878-4636-89E8-F845BFE3B42D}" type="pres">
      <dgm:prSet presAssocID="{1F19D65F-6029-43F2-BECA-0785DCBCD0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A0A78C-58EE-48C4-92C5-D0C361F37D55}" type="pres">
      <dgm:prSet presAssocID="{1F19D65F-6029-43F2-BECA-0785DCBCD01A}" presName="arrow" presStyleLbl="bgShp" presStyleIdx="0" presStyleCnt="1" custLinFactNeighborX="1140"/>
      <dgm:spPr/>
    </dgm:pt>
    <dgm:pt modelId="{394C1698-70FE-4ED3-B708-27DE8DC6080D}" type="pres">
      <dgm:prSet presAssocID="{1F19D65F-6029-43F2-BECA-0785DCBCD01A}" presName="arrowDiagram5" presStyleCnt="0"/>
      <dgm:spPr/>
    </dgm:pt>
    <dgm:pt modelId="{31E3312F-B77C-402B-BFCA-D281D8EAFF64}" type="pres">
      <dgm:prSet presAssocID="{43BD3130-0BAC-4F08-9B80-137B72A342CE}" presName="bullet5a" presStyleLbl="node1" presStyleIdx="0" presStyleCnt="5"/>
      <dgm:spPr/>
    </dgm:pt>
    <dgm:pt modelId="{D3FF1B9E-FA1D-4E9B-B313-52EC54BE3575}" type="pres">
      <dgm:prSet presAssocID="{43BD3130-0BAC-4F08-9B80-137B72A342CE}" presName="textBox5a" presStyleLbl="revTx" presStyleIdx="0" presStyleCnt="5" custScaleX="97904" custScaleY="192870" custLinFactNeighborX="-5803" custLinFactNeighborY="15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55F33-B381-43FA-9AED-E0D3D02F401B}" type="pres">
      <dgm:prSet presAssocID="{9802C956-72E3-430F-8B0B-CD58BDF9114E}" presName="bullet5b" presStyleLbl="node1" presStyleIdx="1" presStyleCnt="5"/>
      <dgm:spPr/>
    </dgm:pt>
    <dgm:pt modelId="{52A6DE22-1C47-4539-A5A7-20114740194F}" type="pres">
      <dgm:prSet presAssocID="{9802C956-72E3-430F-8B0B-CD58BDF9114E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59FB1-1100-421D-8016-47812DAE3FC4}" type="pres">
      <dgm:prSet presAssocID="{F63919CD-2572-4196-8919-B9E0D4989C73}" presName="bullet5c" presStyleLbl="node1" presStyleIdx="2" presStyleCnt="5"/>
      <dgm:spPr/>
    </dgm:pt>
    <dgm:pt modelId="{9E4FFA0C-0D20-4675-8BD2-55CE589DF097}" type="pres">
      <dgm:prSet presAssocID="{F63919CD-2572-4196-8919-B9E0D4989C7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B4A3A-D3D5-49B6-8520-252E3391E7C7}" type="pres">
      <dgm:prSet presAssocID="{265A1E94-B697-407A-A3C1-9D9D047CF142}" presName="bullet5d" presStyleLbl="node1" presStyleIdx="3" presStyleCnt="5"/>
      <dgm:spPr/>
    </dgm:pt>
    <dgm:pt modelId="{2F5CC3C2-F80B-4204-85B0-622D9AC9091C}" type="pres">
      <dgm:prSet presAssocID="{265A1E94-B697-407A-A3C1-9D9D047CF142}" presName="textBox5d" presStyleLbl="revTx" presStyleIdx="3" presStyleCnt="5" custScaleX="69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C5F17-7C98-41FF-8C45-EA8393AF9122}" type="pres">
      <dgm:prSet presAssocID="{C1DC8C36-1121-4A43-A718-548F5E134088}" presName="bullet5e" presStyleLbl="node1" presStyleIdx="4" presStyleCnt="5" custLinFactX="25098" custLinFactNeighborX="100000" custLinFactNeighborY="-28869"/>
      <dgm:spPr/>
    </dgm:pt>
    <dgm:pt modelId="{D09A0212-B473-43F8-82E4-33F11A58540C}" type="pres">
      <dgm:prSet presAssocID="{C1DC8C36-1121-4A43-A718-548F5E134088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B793F0-E251-4257-A19D-B1C27485B33A}" type="presOf" srcId="{C1DC8C36-1121-4A43-A718-548F5E134088}" destId="{D09A0212-B473-43F8-82E4-33F11A58540C}" srcOrd="0" destOrd="0" presId="urn:microsoft.com/office/officeart/2005/8/layout/arrow2"/>
    <dgm:cxn modelId="{B6F7F0DA-9F15-4BD7-A9AA-2E298FE30560}" type="presOf" srcId="{43BD3130-0BAC-4F08-9B80-137B72A342CE}" destId="{D3FF1B9E-FA1D-4E9B-B313-52EC54BE3575}" srcOrd="0" destOrd="0" presId="urn:microsoft.com/office/officeart/2005/8/layout/arrow2"/>
    <dgm:cxn modelId="{F70DDFBD-F5AE-4EAE-BCFA-0C371C0097F6}" srcId="{1F19D65F-6029-43F2-BECA-0785DCBCD01A}" destId="{C1DC8C36-1121-4A43-A718-548F5E134088}" srcOrd="4" destOrd="0" parTransId="{E0D8BE15-7C0E-4C13-9A54-AF5AC7417ECD}" sibTransId="{930E8434-1F5B-4433-A522-8F56A8C97423}"/>
    <dgm:cxn modelId="{CC309E88-BD1E-4F2F-AD87-6B9FAF329EAD}" type="presOf" srcId="{1F19D65F-6029-43F2-BECA-0785DCBCD01A}" destId="{F4829D18-9878-4636-89E8-F845BFE3B42D}" srcOrd="0" destOrd="0" presId="urn:microsoft.com/office/officeart/2005/8/layout/arrow2"/>
    <dgm:cxn modelId="{F93499AD-BA9B-4E50-A9DC-32E47811C6F9}" srcId="{1F19D65F-6029-43F2-BECA-0785DCBCD01A}" destId="{265A1E94-B697-407A-A3C1-9D9D047CF142}" srcOrd="3" destOrd="0" parTransId="{009D8445-D190-41B0-A202-717DFCC71E0F}" sibTransId="{04CBB381-78E5-41C1-BC1D-F68AC1924561}"/>
    <dgm:cxn modelId="{CB17B03E-2538-43D0-B42E-8BE0DD1D9667}" srcId="{1F19D65F-6029-43F2-BECA-0785DCBCD01A}" destId="{43BD3130-0BAC-4F08-9B80-137B72A342CE}" srcOrd="0" destOrd="0" parTransId="{2964D6B1-38FB-40A3-BC36-25DDD8763C75}" sibTransId="{B2B6CC51-9DA9-4499-AB5F-59E2E0F2D1C2}"/>
    <dgm:cxn modelId="{F65C2F86-A129-4244-8794-584D0AFEC92E}" type="presOf" srcId="{F63919CD-2572-4196-8919-B9E0D4989C73}" destId="{9E4FFA0C-0D20-4675-8BD2-55CE589DF097}" srcOrd="0" destOrd="0" presId="urn:microsoft.com/office/officeart/2005/8/layout/arrow2"/>
    <dgm:cxn modelId="{6BC2DBCF-CE4B-4321-BA9C-BDD17E397384}" type="presOf" srcId="{265A1E94-B697-407A-A3C1-9D9D047CF142}" destId="{2F5CC3C2-F80B-4204-85B0-622D9AC9091C}" srcOrd="0" destOrd="0" presId="urn:microsoft.com/office/officeart/2005/8/layout/arrow2"/>
    <dgm:cxn modelId="{933B7D71-FE6F-42A6-BB43-5F0FD16711D3}" srcId="{1F19D65F-6029-43F2-BECA-0785DCBCD01A}" destId="{F63919CD-2572-4196-8919-B9E0D4989C73}" srcOrd="2" destOrd="0" parTransId="{F2D04862-936D-40F0-93EE-8F27D557F881}" sibTransId="{3C72D91D-FA0B-4E03-ABB0-8F18639D90F9}"/>
    <dgm:cxn modelId="{3C0A619F-DA37-43BD-B2DB-2D843A7C7394}" type="presOf" srcId="{9802C956-72E3-430F-8B0B-CD58BDF9114E}" destId="{52A6DE22-1C47-4539-A5A7-20114740194F}" srcOrd="0" destOrd="0" presId="urn:microsoft.com/office/officeart/2005/8/layout/arrow2"/>
    <dgm:cxn modelId="{170201DC-6F63-40B3-95B3-24D34AE0BF23}" srcId="{1F19D65F-6029-43F2-BECA-0785DCBCD01A}" destId="{9802C956-72E3-430F-8B0B-CD58BDF9114E}" srcOrd="1" destOrd="0" parTransId="{9B90A14F-E240-4D62-8B6A-CFEEAD5C2AA6}" sibTransId="{900CC64A-BEA8-4A4F-B6C5-B606349C990D}"/>
    <dgm:cxn modelId="{CDBB4F58-50B3-41E8-B12A-71249F5F50E9}" type="presParOf" srcId="{F4829D18-9878-4636-89E8-F845BFE3B42D}" destId="{07A0A78C-58EE-48C4-92C5-D0C361F37D55}" srcOrd="0" destOrd="0" presId="urn:microsoft.com/office/officeart/2005/8/layout/arrow2"/>
    <dgm:cxn modelId="{D59B1046-2360-4F78-AF54-DFEF66DE27F2}" type="presParOf" srcId="{F4829D18-9878-4636-89E8-F845BFE3B42D}" destId="{394C1698-70FE-4ED3-B708-27DE8DC6080D}" srcOrd="1" destOrd="0" presId="urn:microsoft.com/office/officeart/2005/8/layout/arrow2"/>
    <dgm:cxn modelId="{46728102-3413-48E8-AA47-480EE5644981}" type="presParOf" srcId="{394C1698-70FE-4ED3-B708-27DE8DC6080D}" destId="{31E3312F-B77C-402B-BFCA-D281D8EAFF64}" srcOrd="0" destOrd="0" presId="urn:microsoft.com/office/officeart/2005/8/layout/arrow2"/>
    <dgm:cxn modelId="{54ACC819-6FDE-4F0F-850E-8DB24DBCCC71}" type="presParOf" srcId="{394C1698-70FE-4ED3-B708-27DE8DC6080D}" destId="{D3FF1B9E-FA1D-4E9B-B313-52EC54BE3575}" srcOrd="1" destOrd="0" presId="urn:microsoft.com/office/officeart/2005/8/layout/arrow2"/>
    <dgm:cxn modelId="{D6B76B1E-8377-4F09-ABED-E33CC1561431}" type="presParOf" srcId="{394C1698-70FE-4ED3-B708-27DE8DC6080D}" destId="{07455F33-B381-43FA-9AED-E0D3D02F401B}" srcOrd="2" destOrd="0" presId="urn:microsoft.com/office/officeart/2005/8/layout/arrow2"/>
    <dgm:cxn modelId="{A3C3F3B3-D721-48D6-8D26-56CCC2F3BE60}" type="presParOf" srcId="{394C1698-70FE-4ED3-B708-27DE8DC6080D}" destId="{52A6DE22-1C47-4539-A5A7-20114740194F}" srcOrd="3" destOrd="0" presId="urn:microsoft.com/office/officeart/2005/8/layout/arrow2"/>
    <dgm:cxn modelId="{EA6352B5-55C0-4A98-AAA9-3A923C5942EF}" type="presParOf" srcId="{394C1698-70FE-4ED3-B708-27DE8DC6080D}" destId="{E4759FB1-1100-421D-8016-47812DAE3FC4}" srcOrd="4" destOrd="0" presId="urn:microsoft.com/office/officeart/2005/8/layout/arrow2"/>
    <dgm:cxn modelId="{E4CD5582-3B1D-4CF0-8E81-7840E5FD96BE}" type="presParOf" srcId="{394C1698-70FE-4ED3-B708-27DE8DC6080D}" destId="{9E4FFA0C-0D20-4675-8BD2-55CE589DF097}" srcOrd="5" destOrd="0" presId="urn:microsoft.com/office/officeart/2005/8/layout/arrow2"/>
    <dgm:cxn modelId="{0550FFD3-FB0C-47FD-9AB8-395992DD6A23}" type="presParOf" srcId="{394C1698-70FE-4ED3-B708-27DE8DC6080D}" destId="{E01B4A3A-D3D5-49B6-8520-252E3391E7C7}" srcOrd="6" destOrd="0" presId="urn:microsoft.com/office/officeart/2005/8/layout/arrow2"/>
    <dgm:cxn modelId="{A503FC7E-B00F-42EE-B29C-F5A3346B6166}" type="presParOf" srcId="{394C1698-70FE-4ED3-B708-27DE8DC6080D}" destId="{2F5CC3C2-F80B-4204-85B0-622D9AC9091C}" srcOrd="7" destOrd="0" presId="urn:microsoft.com/office/officeart/2005/8/layout/arrow2"/>
    <dgm:cxn modelId="{EE15C3FF-2BE3-4394-99AE-02C26B50E35C}" type="presParOf" srcId="{394C1698-70FE-4ED3-B708-27DE8DC6080D}" destId="{BDAC5F17-7C98-41FF-8C45-EA8393AF9122}" srcOrd="8" destOrd="0" presId="urn:microsoft.com/office/officeart/2005/8/layout/arrow2"/>
    <dgm:cxn modelId="{46DD9767-145A-4975-BDD2-C9589356F4DB}" type="presParOf" srcId="{394C1698-70FE-4ED3-B708-27DE8DC6080D}" destId="{D09A0212-B473-43F8-82E4-33F11A58540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4FCEF6-0E7F-4E1A-9B2E-D945F0E2534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9D6E18-6031-424C-BD61-8E401C814CED}">
      <dgm:prSet custT="1"/>
      <dgm:spPr/>
      <dgm:t>
        <a:bodyPr/>
        <a:lstStyle/>
        <a:p>
          <a:pPr rtl="0"/>
          <a:r>
            <a:rPr lang="ru-RU" sz="1400" dirty="0" smtClean="0"/>
            <a:t>1.2. Трудовая функция - обучение</a:t>
          </a:r>
          <a:endParaRPr lang="ru-RU" sz="1400" dirty="0"/>
        </a:p>
      </dgm:t>
    </dgm:pt>
    <dgm:pt modelId="{09FA984A-6E00-47AF-AF3F-D95ADF2ED0E5}" type="parTrans" cxnId="{6B1AD58A-BA58-4C37-A95A-1509148BD379}">
      <dgm:prSet/>
      <dgm:spPr/>
      <dgm:t>
        <a:bodyPr/>
        <a:lstStyle/>
        <a:p>
          <a:endParaRPr lang="ru-RU"/>
        </a:p>
      </dgm:t>
    </dgm:pt>
    <dgm:pt modelId="{B3A053DF-1879-4BF3-90E2-27549E64553C}" type="sibTrans" cxnId="{6B1AD58A-BA58-4C37-A95A-1509148BD379}">
      <dgm:prSet/>
      <dgm:spPr/>
      <dgm:t>
        <a:bodyPr/>
        <a:lstStyle/>
        <a:p>
          <a:endParaRPr lang="ru-RU"/>
        </a:p>
      </dgm:t>
    </dgm:pt>
    <dgm:pt modelId="{DDAA5520-9880-4391-BC23-A095F1A779BC}">
      <dgm:prSet/>
      <dgm:spPr/>
      <dgm:t>
        <a:bodyPr/>
        <a:lstStyle/>
        <a:p>
          <a:pPr rtl="0"/>
          <a:r>
            <a:rPr lang="ru-RU" dirty="0" smtClean="0"/>
            <a:t>Трудовые действия </a:t>
          </a:r>
        </a:p>
        <a:p>
          <a:pPr rtl="0"/>
          <a:r>
            <a:rPr lang="ru-RU" dirty="0" smtClean="0"/>
            <a:t>Необходимые умения</a:t>
          </a:r>
        </a:p>
        <a:p>
          <a:pPr rtl="0"/>
          <a:r>
            <a:rPr lang="ru-RU" dirty="0" smtClean="0"/>
            <a:t>Необходимые навыки</a:t>
          </a:r>
          <a:endParaRPr lang="ru-RU" dirty="0"/>
        </a:p>
      </dgm:t>
    </dgm:pt>
    <dgm:pt modelId="{971AB8AC-0870-47AD-837A-5BDCE5D8991F}" type="parTrans" cxnId="{1E6C9D71-C2D2-46D6-BBDB-959AB9D55BFA}">
      <dgm:prSet/>
      <dgm:spPr/>
      <dgm:t>
        <a:bodyPr/>
        <a:lstStyle/>
        <a:p>
          <a:endParaRPr lang="ru-RU"/>
        </a:p>
      </dgm:t>
    </dgm:pt>
    <dgm:pt modelId="{B8C6715D-E5FD-498D-9494-96735960BBE8}" type="sibTrans" cxnId="{1E6C9D71-C2D2-46D6-BBDB-959AB9D55BFA}">
      <dgm:prSet/>
      <dgm:spPr/>
      <dgm:t>
        <a:bodyPr/>
        <a:lstStyle/>
        <a:p>
          <a:endParaRPr lang="ru-RU"/>
        </a:p>
      </dgm:t>
    </dgm:pt>
    <dgm:pt modelId="{B20522C4-7928-459C-84D2-B6F46B5505C7}">
      <dgm:prSet custT="1"/>
      <dgm:spPr/>
      <dgm:t>
        <a:bodyPr/>
        <a:lstStyle/>
        <a:p>
          <a:pPr rtl="0"/>
          <a:r>
            <a:rPr lang="ru-RU" sz="1400" dirty="0" smtClean="0"/>
            <a:t>1.3. Трудовая функция – воспитание</a:t>
          </a:r>
          <a:endParaRPr lang="ru-RU" sz="1400" dirty="0"/>
        </a:p>
      </dgm:t>
    </dgm:pt>
    <dgm:pt modelId="{6940EC39-4688-4242-AE98-84F33947D534}" type="parTrans" cxnId="{D5AB24C6-1E21-4C9D-BBE2-FD7C06F0209C}">
      <dgm:prSet/>
      <dgm:spPr/>
      <dgm:t>
        <a:bodyPr/>
        <a:lstStyle/>
        <a:p>
          <a:endParaRPr lang="ru-RU"/>
        </a:p>
      </dgm:t>
    </dgm:pt>
    <dgm:pt modelId="{193BEB52-E5B2-4618-B44B-2F128D596E83}" type="sibTrans" cxnId="{D5AB24C6-1E21-4C9D-BBE2-FD7C06F0209C}">
      <dgm:prSet/>
      <dgm:spPr/>
      <dgm:t>
        <a:bodyPr/>
        <a:lstStyle/>
        <a:p>
          <a:endParaRPr lang="ru-RU"/>
        </a:p>
      </dgm:t>
    </dgm:pt>
    <dgm:pt modelId="{BA287B6C-1367-4819-B4C7-E99FA7566747}">
      <dgm:prSet/>
      <dgm:spPr/>
      <dgm:t>
        <a:bodyPr/>
        <a:lstStyle/>
        <a:p>
          <a:pPr rtl="0"/>
          <a:r>
            <a:rPr lang="ru-RU" dirty="0" smtClean="0"/>
            <a:t>Трудовые действия </a:t>
          </a:r>
        </a:p>
        <a:p>
          <a:pPr rtl="0"/>
          <a:r>
            <a:rPr lang="ru-RU" dirty="0" smtClean="0"/>
            <a:t>Необходимые умения</a:t>
          </a:r>
        </a:p>
        <a:p>
          <a:pPr rtl="0"/>
          <a:r>
            <a:rPr lang="ru-RU" dirty="0" smtClean="0"/>
            <a:t>Необходимые навыки</a:t>
          </a:r>
          <a:endParaRPr lang="ru-RU" dirty="0"/>
        </a:p>
      </dgm:t>
    </dgm:pt>
    <dgm:pt modelId="{B74D172B-5266-41E5-AC0B-F9C370D131E2}" type="parTrans" cxnId="{554F6545-D315-4C56-9621-F332462E357A}">
      <dgm:prSet/>
      <dgm:spPr/>
      <dgm:t>
        <a:bodyPr/>
        <a:lstStyle/>
        <a:p>
          <a:endParaRPr lang="ru-RU"/>
        </a:p>
      </dgm:t>
    </dgm:pt>
    <dgm:pt modelId="{A469D484-7608-4BF5-9519-77E04A2BD10E}" type="sibTrans" cxnId="{554F6545-D315-4C56-9621-F332462E357A}">
      <dgm:prSet/>
      <dgm:spPr/>
      <dgm:t>
        <a:bodyPr/>
        <a:lstStyle/>
        <a:p>
          <a:endParaRPr lang="ru-RU"/>
        </a:p>
      </dgm:t>
    </dgm:pt>
    <dgm:pt modelId="{D5BA6700-1D95-4482-BB1B-1C2F621C35B7}">
      <dgm:prSet/>
      <dgm:spPr/>
      <dgm:t>
        <a:bodyPr/>
        <a:lstStyle/>
        <a:p>
          <a:pPr rtl="0"/>
          <a:r>
            <a:rPr lang="ru-RU" dirty="0" smtClean="0"/>
            <a:t>Трудовые действия </a:t>
          </a:r>
        </a:p>
        <a:p>
          <a:pPr rtl="0"/>
          <a:r>
            <a:rPr lang="ru-RU" dirty="0" smtClean="0"/>
            <a:t>Необходимые умения</a:t>
          </a:r>
        </a:p>
        <a:p>
          <a:pPr rtl="0"/>
          <a:r>
            <a:rPr lang="ru-RU" dirty="0" smtClean="0"/>
            <a:t>Необходимые навыки</a:t>
          </a:r>
          <a:endParaRPr lang="ru-RU" dirty="0"/>
        </a:p>
      </dgm:t>
    </dgm:pt>
    <dgm:pt modelId="{B660DC90-B922-45A8-9137-B0C358D1B4A1}" type="parTrans" cxnId="{765AE718-1C5F-4344-9B29-FB886B9F918C}">
      <dgm:prSet/>
      <dgm:spPr/>
      <dgm:t>
        <a:bodyPr/>
        <a:lstStyle/>
        <a:p>
          <a:endParaRPr lang="ru-RU"/>
        </a:p>
      </dgm:t>
    </dgm:pt>
    <dgm:pt modelId="{0075FE7C-2D44-4F0F-913E-95C7C4C6D952}" type="sibTrans" cxnId="{765AE718-1C5F-4344-9B29-FB886B9F918C}">
      <dgm:prSet/>
      <dgm:spPr/>
      <dgm:t>
        <a:bodyPr/>
        <a:lstStyle/>
        <a:p>
          <a:endParaRPr lang="ru-RU"/>
        </a:p>
      </dgm:t>
    </dgm:pt>
    <dgm:pt modelId="{9EC95E79-63DE-4930-B99F-37703E6E7EF9}">
      <dgm:prSet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1.4. Трудовая функция - развитие</a:t>
          </a:r>
        </a:p>
        <a:p>
          <a:pPr lvl="0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/>
        </a:p>
      </dgm:t>
    </dgm:pt>
    <dgm:pt modelId="{FD594C79-FBB0-4E81-89D7-9409CDDBBD96}" type="sibTrans" cxnId="{C6FC6CDD-EC3F-4B09-A9C6-B9937D03E3BD}">
      <dgm:prSet/>
      <dgm:spPr/>
      <dgm:t>
        <a:bodyPr/>
        <a:lstStyle/>
        <a:p>
          <a:endParaRPr lang="ru-RU"/>
        </a:p>
      </dgm:t>
    </dgm:pt>
    <dgm:pt modelId="{67D57948-3D23-4992-8E27-05D0E314F67E}" type="parTrans" cxnId="{C6FC6CDD-EC3F-4B09-A9C6-B9937D03E3BD}">
      <dgm:prSet/>
      <dgm:spPr/>
      <dgm:t>
        <a:bodyPr/>
        <a:lstStyle/>
        <a:p>
          <a:endParaRPr lang="ru-RU"/>
        </a:p>
      </dgm:t>
    </dgm:pt>
    <dgm:pt modelId="{79F96B64-C174-4955-B13B-4E140636A376}" type="pres">
      <dgm:prSet presAssocID="{074FCEF6-0E7F-4E1A-9B2E-D945F0E2534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9270008-FB2A-4782-8536-1E717D57EF24}" type="pres">
      <dgm:prSet presAssocID="{074FCEF6-0E7F-4E1A-9B2E-D945F0E25346}" presName="pyramid" presStyleLbl="node1" presStyleIdx="0" presStyleCnt="1" custScaleX="172443"/>
      <dgm:spPr/>
    </dgm:pt>
    <dgm:pt modelId="{2874A152-6AC2-4830-B459-98D48741CA14}" type="pres">
      <dgm:prSet presAssocID="{074FCEF6-0E7F-4E1A-9B2E-D945F0E25346}" presName="theList" presStyleCnt="0"/>
      <dgm:spPr/>
    </dgm:pt>
    <dgm:pt modelId="{FD5F694D-3AFF-43DB-B8EB-28EA1CC68BD5}" type="pres">
      <dgm:prSet presAssocID="{8B9D6E18-6031-424C-BD61-8E401C814CED}" presName="aNode" presStyleLbl="fgAcc1" presStyleIdx="0" presStyleCnt="6" custScaleX="176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8030F8-C26B-4B19-A8EC-D339022F33FA}" type="pres">
      <dgm:prSet presAssocID="{8B9D6E18-6031-424C-BD61-8E401C814CED}" presName="aSpace" presStyleCnt="0"/>
      <dgm:spPr/>
    </dgm:pt>
    <dgm:pt modelId="{C73FD43D-61F9-48B4-961A-88E610C7A95C}" type="pres">
      <dgm:prSet presAssocID="{DDAA5520-9880-4391-BC23-A095F1A779BC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B20F0-86C4-4806-B817-BD2E5D0859B9}" type="pres">
      <dgm:prSet presAssocID="{DDAA5520-9880-4391-BC23-A095F1A779BC}" presName="aSpace" presStyleCnt="0"/>
      <dgm:spPr/>
    </dgm:pt>
    <dgm:pt modelId="{4D6B365A-FAD7-4328-8BBC-C625AEB477D2}" type="pres">
      <dgm:prSet presAssocID="{B20522C4-7928-459C-84D2-B6F46B5505C7}" presName="aNode" presStyleLbl="fgAcc1" presStyleIdx="2" presStyleCnt="6" custScaleX="174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4E70B-D680-4505-B65E-F2A039D8AB86}" type="pres">
      <dgm:prSet presAssocID="{B20522C4-7928-459C-84D2-B6F46B5505C7}" presName="aSpace" presStyleCnt="0"/>
      <dgm:spPr/>
    </dgm:pt>
    <dgm:pt modelId="{49ACB6B6-0E47-4C20-8B54-75B64B60CC74}" type="pres">
      <dgm:prSet presAssocID="{BA287B6C-1367-4819-B4C7-E99FA7566747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E20C9-51C0-448E-89DA-371C85E0B1F5}" type="pres">
      <dgm:prSet presAssocID="{BA287B6C-1367-4819-B4C7-E99FA7566747}" presName="aSpace" presStyleCnt="0"/>
      <dgm:spPr/>
    </dgm:pt>
    <dgm:pt modelId="{B394C9C9-8135-443B-B179-81DE503A3A40}" type="pres">
      <dgm:prSet presAssocID="{9EC95E79-63DE-4930-B99F-37703E6E7EF9}" presName="aNode" presStyleLbl="fgAcc1" presStyleIdx="4" presStyleCnt="6" custScaleX="172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CB75B-CFA4-4297-A0F6-EA23700C39D2}" type="pres">
      <dgm:prSet presAssocID="{9EC95E79-63DE-4930-B99F-37703E6E7EF9}" presName="aSpace" presStyleCnt="0"/>
      <dgm:spPr/>
    </dgm:pt>
    <dgm:pt modelId="{E6A3F877-6E16-4404-A197-C4B841B7FF10}" type="pres">
      <dgm:prSet presAssocID="{D5BA6700-1D95-4482-BB1B-1C2F621C35B7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5A539-2FEC-4A10-BA46-93F300EC9B9A}" type="pres">
      <dgm:prSet presAssocID="{D5BA6700-1D95-4482-BB1B-1C2F621C35B7}" presName="aSpace" presStyleCnt="0"/>
      <dgm:spPr/>
    </dgm:pt>
  </dgm:ptLst>
  <dgm:cxnLst>
    <dgm:cxn modelId="{8B6701C3-05E1-47C1-A493-B4F7CDCD722C}" type="presOf" srcId="{B20522C4-7928-459C-84D2-B6F46B5505C7}" destId="{4D6B365A-FAD7-4328-8BBC-C625AEB477D2}" srcOrd="0" destOrd="0" presId="urn:microsoft.com/office/officeart/2005/8/layout/pyramid2"/>
    <dgm:cxn modelId="{D5AB24C6-1E21-4C9D-BBE2-FD7C06F0209C}" srcId="{074FCEF6-0E7F-4E1A-9B2E-D945F0E25346}" destId="{B20522C4-7928-459C-84D2-B6F46B5505C7}" srcOrd="2" destOrd="0" parTransId="{6940EC39-4688-4242-AE98-84F33947D534}" sibTransId="{193BEB52-E5B2-4618-B44B-2F128D596E83}"/>
    <dgm:cxn modelId="{765AE718-1C5F-4344-9B29-FB886B9F918C}" srcId="{074FCEF6-0E7F-4E1A-9B2E-D945F0E25346}" destId="{D5BA6700-1D95-4482-BB1B-1C2F621C35B7}" srcOrd="5" destOrd="0" parTransId="{B660DC90-B922-45A8-9137-B0C358D1B4A1}" sibTransId="{0075FE7C-2D44-4F0F-913E-95C7C4C6D952}"/>
    <dgm:cxn modelId="{554F6545-D315-4C56-9621-F332462E357A}" srcId="{074FCEF6-0E7F-4E1A-9B2E-D945F0E25346}" destId="{BA287B6C-1367-4819-B4C7-E99FA7566747}" srcOrd="3" destOrd="0" parTransId="{B74D172B-5266-41E5-AC0B-F9C370D131E2}" sibTransId="{A469D484-7608-4BF5-9519-77E04A2BD10E}"/>
    <dgm:cxn modelId="{41B0CE7A-D523-4EDE-A770-293CD00C1309}" type="presOf" srcId="{8B9D6E18-6031-424C-BD61-8E401C814CED}" destId="{FD5F694D-3AFF-43DB-B8EB-28EA1CC68BD5}" srcOrd="0" destOrd="0" presId="urn:microsoft.com/office/officeart/2005/8/layout/pyramid2"/>
    <dgm:cxn modelId="{CBE9CFB8-EDAF-4CDD-ADF0-50469E6381C0}" type="presOf" srcId="{DDAA5520-9880-4391-BC23-A095F1A779BC}" destId="{C73FD43D-61F9-48B4-961A-88E610C7A95C}" srcOrd="0" destOrd="0" presId="urn:microsoft.com/office/officeart/2005/8/layout/pyramid2"/>
    <dgm:cxn modelId="{88F754A3-BC02-41CB-9081-580443F51203}" type="presOf" srcId="{D5BA6700-1D95-4482-BB1B-1C2F621C35B7}" destId="{E6A3F877-6E16-4404-A197-C4B841B7FF10}" srcOrd="0" destOrd="0" presId="urn:microsoft.com/office/officeart/2005/8/layout/pyramid2"/>
    <dgm:cxn modelId="{808D9BEC-56B6-4C93-96F7-A79C38FA10BD}" type="presOf" srcId="{9EC95E79-63DE-4930-B99F-37703E6E7EF9}" destId="{B394C9C9-8135-443B-B179-81DE503A3A40}" srcOrd="0" destOrd="0" presId="urn:microsoft.com/office/officeart/2005/8/layout/pyramid2"/>
    <dgm:cxn modelId="{8D197706-C831-4088-A148-6AA7F8A0A140}" type="presOf" srcId="{BA287B6C-1367-4819-B4C7-E99FA7566747}" destId="{49ACB6B6-0E47-4C20-8B54-75B64B60CC74}" srcOrd="0" destOrd="0" presId="urn:microsoft.com/office/officeart/2005/8/layout/pyramid2"/>
    <dgm:cxn modelId="{C6FC6CDD-EC3F-4B09-A9C6-B9937D03E3BD}" srcId="{074FCEF6-0E7F-4E1A-9B2E-D945F0E25346}" destId="{9EC95E79-63DE-4930-B99F-37703E6E7EF9}" srcOrd="4" destOrd="0" parTransId="{67D57948-3D23-4992-8E27-05D0E314F67E}" sibTransId="{FD594C79-FBB0-4E81-89D7-9409CDDBBD96}"/>
    <dgm:cxn modelId="{1E6C9D71-C2D2-46D6-BBDB-959AB9D55BFA}" srcId="{074FCEF6-0E7F-4E1A-9B2E-D945F0E25346}" destId="{DDAA5520-9880-4391-BC23-A095F1A779BC}" srcOrd="1" destOrd="0" parTransId="{971AB8AC-0870-47AD-837A-5BDCE5D8991F}" sibTransId="{B8C6715D-E5FD-498D-9494-96735960BBE8}"/>
    <dgm:cxn modelId="{6B1AD58A-BA58-4C37-A95A-1509148BD379}" srcId="{074FCEF6-0E7F-4E1A-9B2E-D945F0E25346}" destId="{8B9D6E18-6031-424C-BD61-8E401C814CED}" srcOrd="0" destOrd="0" parTransId="{09FA984A-6E00-47AF-AF3F-D95ADF2ED0E5}" sibTransId="{B3A053DF-1879-4BF3-90E2-27549E64553C}"/>
    <dgm:cxn modelId="{2213A7E3-384E-4A76-97D7-1E5E43705B3A}" type="presOf" srcId="{074FCEF6-0E7F-4E1A-9B2E-D945F0E25346}" destId="{79F96B64-C174-4955-B13B-4E140636A376}" srcOrd="0" destOrd="0" presId="urn:microsoft.com/office/officeart/2005/8/layout/pyramid2"/>
    <dgm:cxn modelId="{75EA9098-2A4D-4A38-B087-A71269A9F5B1}" type="presParOf" srcId="{79F96B64-C174-4955-B13B-4E140636A376}" destId="{C9270008-FB2A-4782-8536-1E717D57EF24}" srcOrd="0" destOrd="0" presId="urn:microsoft.com/office/officeart/2005/8/layout/pyramid2"/>
    <dgm:cxn modelId="{FE43FDE7-0B9F-4BA6-86D2-0503685D6226}" type="presParOf" srcId="{79F96B64-C174-4955-B13B-4E140636A376}" destId="{2874A152-6AC2-4830-B459-98D48741CA14}" srcOrd="1" destOrd="0" presId="urn:microsoft.com/office/officeart/2005/8/layout/pyramid2"/>
    <dgm:cxn modelId="{EA83B426-9E6F-4648-B4EC-DDF422A76BCC}" type="presParOf" srcId="{2874A152-6AC2-4830-B459-98D48741CA14}" destId="{FD5F694D-3AFF-43DB-B8EB-28EA1CC68BD5}" srcOrd="0" destOrd="0" presId="urn:microsoft.com/office/officeart/2005/8/layout/pyramid2"/>
    <dgm:cxn modelId="{40BBAB47-B42A-4EC0-9FFA-8BB4F645C45B}" type="presParOf" srcId="{2874A152-6AC2-4830-B459-98D48741CA14}" destId="{D18030F8-C26B-4B19-A8EC-D339022F33FA}" srcOrd="1" destOrd="0" presId="urn:microsoft.com/office/officeart/2005/8/layout/pyramid2"/>
    <dgm:cxn modelId="{2C77540D-3771-4702-A104-375DD3470928}" type="presParOf" srcId="{2874A152-6AC2-4830-B459-98D48741CA14}" destId="{C73FD43D-61F9-48B4-961A-88E610C7A95C}" srcOrd="2" destOrd="0" presId="urn:microsoft.com/office/officeart/2005/8/layout/pyramid2"/>
    <dgm:cxn modelId="{29B3EE12-1AAC-4DFC-824D-7446468AD6C2}" type="presParOf" srcId="{2874A152-6AC2-4830-B459-98D48741CA14}" destId="{8B3B20F0-86C4-4806-B817-BD2E5D0859B9}" srcOrd="3" destOrd="0" presId="urn:microsoft.com/office/officeart/2005/8/layout/pyramid2"/>
    <dgm:cxn modelId="{4A6ED3A6-6EAD-46CA-A0A6-6E029AD9C1D3}" type="presParOf" srcId="{2874A152-6AC2-4830-B459-98D48741CA14}" destId="{4D6B365A-FAD7-4328-8BBC-C625AEB477D2}" srcOrd="4" destOrd="0" presId="urn:microsoft.com/office/officeart/2005/8/layout/pyramid2"/>
    <dgm:cxn modelId="{68840F5D-310C-4A4A-B20D-4FA947DF343E}" type="presParOf" srcId="{2874A152-6AC2-4830-B459-98D48741CA14}" destId="{5A54E70B-D680-4505-B65E-F2A039D8AB86}" srcOrd="5" destOrd="0" presId="urn:microsoft.com/office/officeart/2005/8/layout/pyramid2"/>
    <dgm:cxn modelId="{274C0394-7A3D-4D28-B0A9-E02CA63E3E69}" type="presParOf" srcId="{2874A152-6AC2-4830-B459-98D48741CA14}" destId="{49ACB6B6-0E47-4C20-8B54-75B64B60CC74}" srcOrd="6" destOrd="0" presId="urn:microsoft.com/office/officeart/2005/8/layout/pyramid2"/>
    <dgm:cxn modelId="{14DD2926-1115-4A30-A1C9-2C8FB83372DB}" type="presParOf" srcId="{2874A152-6AC2-4830-B459-98D48741CA14}" destId="{5D9E20C9-51C0-448E-89DA-371C85E0B1F5}" srcOrd="7" destOrd="0" presId="urn:microsoft.com/office/officeart/2005/8/layout/pyramid2"/>
    <dgm:cxn modelId="{8934732A-2E15-4A83-8AAE-82155A28079A}" type="presParOf" srcId="{2874A152-6AC2-4830-B459-98D48741CA14}" destId="{B394C9C9-8135-443B-B179-81DE503A3A40}" srcOrd="8" destOrd="0" presId="urn:microsoft.com/office/officeart/2005/8/layout/pyramid2"/>
    <dgm:cxn modelId="{849F92A6-D70A-4AA7-B5CA-538C266D19A6}" type="presParOf" srcId="{2874A152-6AC2-4830-B459-98D48741CA14}" destId="{18FCB75B-CFA4-4297-A0F6-EA23700C39D2}" srcOrd="9" destOrd="0" presId="urn:microsoft.com/office/officeart/2005/8/layout/pyramid2"/>
    <dgm:cxn modelId="{2082C9D6-52DE-45B2-8EEE-FDF8B100EF7A}" type="presParOf" srcId="{2874A152-6AC2-4830-B459-98D48741CA14}" destId="{E6A3F877-6E16-4404-A197-C4B841B7FF10}" srcOrd="10" destOrd="0" presId="urn:microsoft.com/office/officeart/2005/8/layout/pyramid2"/>
    <dgm:cxn modelId="{E001D96B-B1E1-4AB5-9FE0-5A7BC9CA3985}" type="presParOf" srcId="{2874A152-6AC2-4830-B459-98D48741CA14}" destId="{7215A539-2FEC-4A10-BA46-93F300EC9B9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D3C791-04B4-4B24-AF56-41AA0CDCD8E2}" type="doc">
      <dgm:prSet loTypeId="urn:microsoft.com/office/officeart/2005/8/layout/chevron2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4309D84C-FEB7-435D-9F19-BD7AFE86E169}">
      <dgm:prSet phldrT="[Текст]" phldr="1"/>
      <dgm:spPr>
        <a:solidFill>
          <a:srgbClr val="FF3300"/>
        </a:solidFill>
      </dgm:spPr>
      <dgm:t>
        <a:bodyPr/>
        <a:lstStyle/>
        <a:p>
          <a:endParaRPr lang="ru-RU" dirty="0"/>
        </a:p>
      </dgm:t>
    </dgm:pt>
    <dgm:pt modelId="{C0B3AD36-AE55-4180-8655-215CBD1F7C34}" type="parTrans" cxnId="{FAE5F54A-F9AC-4075-B962-5E00AA1F8066}">
      <dgm:prSet/>
      <dgm:spPr/>
      <dgm:t>
        <a:bodyPr/>
        <a:lstStyle/>
        <a:p>
          <a:endParaRPr lang="ru-RU"/>
        </a:p>
      </dgm:t>
    </dgm:pt>
    <dgm:pt modelId="{62240081-E0E3-4462-99CC-D8DF02982506}" type="sibTrans" cxnId="{FAE5F54A-F9AC-4075-B962-5E00AA1F8066}">
      <dgm:prSet/>
      <dgm:spPr/>
      <dgm:t>
        <a:bodyPr/>
        <a:lstStyle/>
        <a:p>
          <a:endParaRPr lang="ru-RU"/>
        </a:p>
      </dgm:t>
    </dgm:pt>
    <dgm:pt modelId="{FB8813CD-919E-48FE-869A-0242144DCFCB}">
      <dgm:prSet phldrT="[Текст]" custT="1"/>
      <dgm:spPr/>
      <dgm:t>
        <a:bodyPr/>
        <a:lstStyle/>
        <a:p>
          <a:r>
            <a:rPr lang="ru-RU" sz="2800" dirty="0" smtClean="0"/>
            <a:t>Планирование и проведение учебных занятий</a:t>
          </a:r>
          <a:endParaRPr lang="ru-RU" sz="2800" dirty="0"/>
        </a:p>
      </dgm:t>
    </dgm:pt>
    <dgm:pt modelId="{CE5CAD12-9783-407C-8B0E-E2909ACB6893}" type="parTrans" cxnId="{C9C686C9-8CE5-4416-820D-89E40A532B43}">
      <dgm:prSet/>
      <dgm:spPr/>
      <dgm:t>
        <a:bodyPr/>
        <a:lstStyle/>
        <a:p>
          <a:endParaRPr lang="ru-RU"/>
        </a:p>
      </dgm:t>
    </dgm:pt>
    <dgm:pt modelId="{87CE3902-883D-4CAF-944D-29B81B944C52}" type="sibTrans" cxnId="{C9C686C9-8CE5-4416-820D-89E40A532B43}">
      <dgm:prSet/>
      <dgm:spPr/>
      <dgm:t>
        <a:bodyPr/>
        <a:lstStyle/>
        <a:p>
          <a:endParaRPr lang="ru-RU"/>
        </a:p>
      </dgm:t>
    </dgm:pt>
    <dgm:pt modelId="{32A72871-D484-4A01-B9E9-A020389978F6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A85785CA-3268-4821-852F-03621E9EA402}" type="parTrans" cxnId="{7347431E-5B61-4294-90EA-01E88888AA8C}">
      <dgm:prSet/>
      <dgm:spPr/>
      <dgm:t>
        <a:bodyPr/>
        <a:lstStyle/>
        <a:p>
          <a:endParaRPr lang="ru-RU"/>
        </a:p>
      </dgm:t>
    </dgm:pt>
    <dgm:pt modelId="{E4F2D5DC-0977-4A08-B281-CC88C5D5F81F}" type="sibTrans" cxnId="{7347431E-5B61-4294-90EA-01E88888AA8C}">
      <dgm:prSet/>
      <dgm:spPr/>
      <dgm:t>
        <a:bodyPr/>
        <a:lstStyle/>
        <a:p>
          <a:endParaRPr lang="ru-RU"/>
        </a:p>
      </dgm:t>
    </dgm:pt>
    <dgm:pt modelId="{0C838103-E13F-407A-AD90-44B9232543EA}">
      <dgm:prSet phldrT="[Текст]" custT="1"/>
      <dgm:spPr/>
      <dgm:t>
        <a:bodyPr/>
        <a:lstStyle/>
        <a:p>
          <a:r>
            <a:rPr lang="ru-RU" sz="2400" dirty="0" smtClean="0"/>
            <a:t>Систематический анализ эффективности учебных занятий и подходов к обучению</a:t>
          </a:r>
          <a:endParaRPr lang="ru-RU" sz="2400" dirty="0"/>
        </a:p>
      </dgm:t>
    </dgm:pt>
    <dgm:pt modelId="{BFE0B674-07D5-496F-AD24-CDCB0D1B82F8}" type="parTrans" cxnId="{59930617-7302-49A1-B4C9-1EBE7E99E076}">
      <dgm:prSet/>
      <dgm:spPr/>
      <dgm:t>
        <a:bodyPr/>
        <a:lstStyle/>
        <a:p>
          <a:endParaRPr lang="ru-RU"/>
        </a:p>
      </dgm:t>
    </dgm:pt>
    <dgm:pt modelId="{F067D6FD-1089-4849-B2D0-9D68DF47ADD7}" type="sibTrans" cxnId="{59930617-7302-49A1-B4C9-1EBE7E99E076}">
      <dgm:prSet/>
      <dgm:spPr/>
      <dgm:t>
        <a:bodyPr/>
        <a:lstStyle/>
        <a:p>
          <a:endParaRPr lang="ru-RU"/>
        </a:p>
      </dgm:t>
    </dgm:pt>
    <dgm:pt modelId="{A1BD15EA-F135-4AE6-ABD9-E301094038C2}">
      <dgm:prSet phldrT="[Текст]" phldr="1"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1C24E247-5B2A-45E7-BBD8-E46186785CB4}" type="parTrans" cxnId="{A297C443-D4F5-4A41-A866-3E43D41630E4}">
      <dgm:prSet/>
      <dgm:spPr/>
      <dgm:t>
        <a:bodyPr/>
        <a:lstStyle/>
        <a:p>
          <a:endParaRPr lang="ru-RU"/>
        </a:p>
      </dgm:t>
    </dgm:pt>
    <dgm:pt modelId="{CD7C479A-BED3-416F-9279-81A38C7E460A}" type="sibTrans" cxnId="{A297C443-D4F5-4A41-A866-3E43D41630E4}">
      <dgm:prSet/>
      <dgm:spPr/>
      <dgm:t>
        <a:bodyPr/>
        <a:lstStyle/>
        <a:p>
          <a:endParaRPr lang="ru-RU"/>
        </a:p>
      </dgm:t>
    </dgm:pt>
    <dgm:pt modelId="{DB0DAFA2-4D90-4459-8208-3457246951DF}">
      <dgm:prSet phldrT="[Текст]" custT="1"/>
      <dgm:spPr/>
      <dgm:t>
        <a:bodyPr/>
        <a:lstStyle/>
        <a:p>
          <a:r>
            <a:rPr lang="ru-RU" sz="2400" dirty="0" smtClean="0"/>
            <a:t>Владение формами и методами обучения, выходящими за рамки уроков: лабораторные эксперименты, полевая практика и.т.п.</a:t>
          </a:r>
          <a:endParaRPr lang="ru-RU" sz="1700" dirty="0"/>
        </a:p>
      </dgm:t>
    </dgm:pt>
    <dgm:pt modelId="{DA9CC8BE-C4E8-40A4-AB9D-FC0275CD694D}" type="parTrans" cxnId="{CAF82DBA-CCE5-4ED0-B402-6088D219C6E7}">
      <dgm:prSet/>
      <dgm:spPr/>
      <dgm:t>
        <a:bodyPr/>
        <a:lstStyle/>
        <a:p>
          <a:endParaRPr lang="ru-RU"/>
        </a:p>
      </dgm:t>
    </dgm:pt>
    <dgm:pt modelId="{CF145859-8C83-44D0-9BC0-DAB99B2E5C4D}" type="sibTrans" cxnId="{CAF82DBA-CCE5-4ED0-B402-6088D219C6E7}">
      <dgm:prSet/>
      <dgm:spPr/>
      <dgm:t>
        <a:bodyPr/>
        <a:lstStyle/>
        <a:p>
          <a:endParaRPr lang="ru-RU"/>
        </a:p>
      </dgm:t>
    </dgm:pt>
    <dgm:pt modelId="{A1F08993-975C-48E4-B16D-60ABDB164CBA}" type="pres">
      <dgm:prSet presAssocID="{DCD3C791-04B4-4B24-AF56-41AA0CDCD8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132975-CA35-4D09-BB5B-C7A679A41556}" type="pres">
      <dgm:prSet presAssocID="{4309D84C-FEB7-435D-9F19-BD7AFE86E169}" presName="composite" presStyleCnt="0"/>
      <dgm:spPr/>
    </dgm:pt>
    <dgm:pt modelId="{5F63796E-C1F4-46DF-9D30-D28A57D8770B}" type="pres">
      <dgm:prSet presAssocID="{4309D84C-FEB7-435D-9F19-BD7AFE86E1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223435-F152-41EC-B3D6-893EAAB8C4DD}" type="pres">
      <dgm:prSet presAssocID="{4309D84C-FEB7-435D-9F19-BD7AFE86E1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289D9-F8B9-4E67-8C33-5585E0C4E523}" type="pres">
      <dgm:prSet presAssocID="{62240081-E0E3-4462-99CC-D8DF02982506}" presName="sp" presStyleCnt="0"/>
      <dgm:spPr/>
    </dgm:pt>
    <dgm:pt modelId="{F8D16208-92BB-4CF5-8849-75BA3A945130}" type="pres">
      <dgm:prSet presAssocID="{32A72871-D484-4A01-B9E9-A020389978F6}" presName="composite" presStyleCnt="0"/>
      <dgm:spPr/>
    </dgm:pt>
    <dgm:pt modelId="{F06737C0-AE87-4046-ABFF-F4EF92D4740C}" type="pres">
      <dgm:prSet presAssocID="{32A72871-D484-4A01-B9E9-A020389978F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80074-A36F-4A53-BF8F-F2FADAF7A098}" type="pres">
      <dgm:prSet presAssocID="{32A72871-D484-4A01-B9E9-A020389978F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58533-B69E-4FB1-97C0-33683147132A}" type="pres">
      <dgm:prSet presAssocID="{E4F2D5DC-0977-4A08-B281-CC88C5D5F81F}" presName="sp" presStyleCnt="0"/>
      <dgm:spPr/>
    </dgm:pt>
    <dgm:pt modelId="{1B88CEBB-56E7-4B4F-BEB7-07C552ED5C21}" type="pres">
      <dgm:prSet presAssocID="{A1BD15EA-F135-4AE6-ABD9-E301094038C2}" presName="composite" presStyleCnt="0"/>
      <dgm:spPr/>
    </dgm:pt>
    <dgm:pt modelId="{5F9278A9-A679-493F-B201-4DB80F14EBFC}" type="pres">
      <dgm:prSet presAssocID="{A1BD15EA-F135-4AE6-ABD9-E301094038C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91EF7-E695-4B81-AAA9-4930A47CB1DB}" type="pres">
      <dgm:prSet presAssocID="{A1BD15EA-F135-4AE6-ABD9-E301094038C2}" presName="descendantText" presStyleLbl="alignAcc1" presStyleIdx="2" presStyleCnt="3" custScaleY="168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0349F6-A732-4D80-96AC-4B0052E70BF7}" type="presOf" srcId="{0C838103-E13F-407A-AD90-44B9232543EA}" destId="{24680074-A36F-4A53-BF8F-F2FADAF7A098}" srcOrd="0" destOrd="0" presId="urn:microsoft.com/office/officeart/2005/8/layout/chevron2"/>
    <dgm:cxn modelId="{FAE5F54A-F9AC-4075-B962-5E00AA1F8066}" srcId="{DCD3C791-04B4-4B24-AF56-41AA0CDCD8E2}" destId="{4309D84C-FEB7-435D-9F19-BD7AFE86E169}" srcOrd="0" destOrd="0" parTransId="{C0B3AD36-AE55-4180-8655-215CBD1F7C34}" sibTransId="{62240081-E0E3-4462-99CC-D8DF02982506}"/>
    <dgm:cxn modelId="{6790A13E-4D15-4286-BCFB-E71463B974A7}" type="presOf" srcId="{A1BD15EA-F135-4AE6-ABD9-E301094038C2}" destId="{5F9278A9-A679-493F-B201-4DB80F14EBFC}" srcOrd="0" destOrd="0" presId="urn:microsoft.com/office/officeart/2005/8/layout/chevron2"/>
    <dgm:cxn modelId="{CAF82DBA-CCE5-4ED0-B402-6088D219C6E7}" srcId="{A1BD15EA-F135-4AE6-ABD9-E301094038C2}" destId="{DB0DAFA2-4D90-4459-8208-3457246951DF}" srcOrd="0" destOrd="0" parTransId="{DA9CC8BE-C4E8-40A4-AB9D-FC0275CD694D}" sibTransId="{CF145859-8C83-44D0-9BC0-DAB99B2E5C4D}"/>
    <dgm:cxn modelId="{0BA82018-2A10-4DB0-9901-F5872F4EE681}" type="presOf" srcId="{DB0DAFA2-4D90-4459-8208-3457246951DF}" destId="{E5791EF7-E695-4B81-AAA9-4930A47CB1DB}" srcOrd="0" destOrd="0" presId="urn:microsoft.com/office/officeart/2005/8/layout/chevron2"/>
    <dgm:cxn modelId="{A297C443-D4F5-4A41-A866-3E43D41630E4}" srcId="{DCD3C791-04B4-4B24-AF56-41AA0CDCD8E2}" destId="{A1BD15EA-F135-4AE6-ABD9-E301094038C2}" srcOrd="2" destOrd="0" parTransId="{1C24E247-5B2A-45E7-BBD8-E46186785CB4}" sibTransId="{CD7C479A-BED3-416F-9279-81A38C7E460A}"/>
    <dgm:cxn modelId="{04AD215D-B9CA-444E-936B-4F045A068931}" type="presOf" srcId="{FB8813CD-919E-48FE-869A-0242144DCFCB}" destId="{6B223435-F152-41EC-B3D6-893EAAB8C4DD}" srcOrd="0" destOrd="0" presId="urn:microsoft.com/office/officeart/2005/8/layout/chevron2"/>
    <dgm:cxn modelId="{D9600F79-F197-406B-9195-546077030E56}" type="presOf" srcId="{DCD3C791-04B4-4B24-AF56-41AA0CDCD8E2}" destId="{A1F08993-975C-48E4-B16D-60ABDB164CBA}" srcOrd="0" destOrd="0" presId="urn:microsoft.com/office/officeart/2005/8/layout/chevron2"/>
    <dgm:cxn modelId="{05F000FC-2F8E-4A77-8787-9B7264BA5A98}" type="presOf" srcId="{4309D84C-FEB7-435D-9F19-BD7AFE86E169}" destId="{5F63796E-C1F4-46DF-9D30-D28A57D8770B}" srcOrd="0" destOrd="0" presId="urn:microsoft.com/office/officeart/2005/8/layout/chevron2"/>
    <dgm:cxn modelId="{7347431E-5B61-4294-90EA-01E88888AA8C}" srcId="{DCD3C791-04B4-4B24-AF56-41AA0CDCD8E2}" destId="{32A72871-D484-4A01-B9E9-A020389978F6}" srcOrd="1" destOrd="0" parTransId="{A85785CA-3268-4821-852F-03621E9EA402}" sibTransId="{E4F2D5DC-0977-4A08-B281-CC88C5D5F81F}"/>
    <dgm:cxn modelId="{59930617-7302-49A1-B4C9-1EBE7E99E076}" srcId="{32A72871-D484-4A01-B9E9-A020389978F6}" destId="{0C838103-E13F-407A-AD90-44B9232543EA}" srcOrd="0" destOrd="0" parTransId="{BFE0B674-07D5-496F-AD24-CDCB0D1B82F8}" sibTransId="{F067D6FD-1089-4849-B2D0-9D68DF47ADD7}"/>
    <dgm:cxn modelId="{C9C686C9-8CE5-4416-820D-89E40A532B43}" srcId="{4309D84C-FEB7-435D-9F19-BD7AFE86E169}" destId="{FB8813CD-919E-48FE-869A-0242144DCFCB}" srcOrd="0" destOrd="0" parTransId="{CE5CAD12-9783-407C-8B0E-E2909ACB6893}" sibTransId="{87CE3902-883D-4CAF-944D-29B81B944C52}"/>
    <dgm:cxn modelId="{D82113FD-03AD-4117-A700-05D7C9E8D7F9}" type="presOf" srcId="{32A72871-D484-4A01-B9E9-A020389978F6}" destId="{F06737C0-AE87-4046-ABFF-F4EF92D4740C}" srcOrd="0" destOrd="0" presId="urn:microsoft.com/office/officeart/2005/8/layout/chevron2"/>
    <dgm:cxn modelId="{D941F049-1D15-457B-8E9C-13C8826B468C}" type="presParOf" srcId="{A1F08993-975C-48E4-B16D-60ABDB164CBA}" destId="{E0132975-CA35-4D09-BB5B-C7A679A41556}" srcOrd="0" destOrd="0" presId="urn:microsoft.com/office/officeart/2005/8/layout/chevron2"/>
    <dgm:cxn modelId="{5C9C4EB3-D7CD-4B0D-AE07-E900E445068C}" type="presParOf" srcId="{E0132975-CA35-4D09-BB5B-C7A679A41556}" destId="{5F63796E-C1F4-46DF-9D30-D28A57D8770B}" srcOrd="0" destOrd="0" presId="urn:microsoft.com/office/officeart/2005/8/layout/chevron2"/>
    <dgm:cxn modelId="{748CC35F-1D1A-44A7-A012-FF233C6CF4CC}" type="presParOf" srcId="{E0132975-CA35-4D09-BB5B-C7A679A41556}" destId="{6B223435-F152-41EC-B3D6-893EAAB8C4DD}" srcOrd="1" destOrd="0" presId="urn:microsoft.com/office/officeart/2005/8/layout/chevron2"/>
    <dgm:cxn modelId="{54D84108-B725-4F05-AF4E-183E79B74645}" type="presParOf" srcId="{A1F08993-975C-48E4-B16D-60ABDB164CBA}" destId="{F73289D9-F8B9-4E67-8C33-5585E0C4E523}" srcOrd="1" destOrd="0" presId="urn:microsoft.com/office/officeart/2005/8/layout/chevron2"/>
    <dgm:cxn modelId="{17FB7712-7709-46FF-A67E-CF53FBBB6243}" type="presParOf" srcId="{A1F08993-975C-48E4-B16D-60ABDB164CBA}" destId="{F8D16208-92BB-4CF5-8849-75BA3A945130}" srcOrd="2" destOrd="0" presId="urn:microsoft.com/office/officeart/2005/8/layout/chevron2"/>
    <dgm:cxn modelId="{71F276A2-22BF-4D0F-84F0-D67998B57DC6}" type="presParOf" srcId="{F8D16208-92BB-4CF5-8849-75BA3A945130}" destId="{F06737C0-AE87-4046-ABFF-F4EF92D4740C}" srcOrd="0" destOrd="0" presId="urn:microsoft.com/office/officeart/2005/8/layout/chevron2"/>
    <dgm:cxn modelId="{826C8488-015B-4E2B-9732-B1E5FC7434E6}" type="presParOf" srcId="{F8D16208-92BB-4CF5-8849-75BA3A945130}" destId="{24680074-A36F-4A53-BF8F-F2FADAF7A098}" srcOrd="1" destOrd="0" presId="urn:microsoft.com/office/officeart/2005/8/layout/chevron2"/>
    <dgm:cxn modelId="{F8719869-C6D9-4993-84B9-65703A7966E8}" type="presParOf" srcId="{A1F08993-975C-48E4-B16D-60ABDB164CBA}" destId="{A5458533-B69E-4FB1-97C0-33683147132A}" srcOrd="3" destOrd="0" presId="urn:microsoft.com/office/officeart/2005/8/layout/chevron2"/>
    <dgm:cxn modelId="{7BE286A2-E78F-4955-A6C6-8874CDF90351}" type="presParOf" srcId="{A1F08993-975C-48E4-B16D-60ABDB164CBA}" destId="{1B88CEBB-56E7-4B4F-BEB7-07C552ED5C21}" srcOrd="4" destOrd="0" presId="urn:microsoft.com/office/officeart/2005/8/layout/chevron2"/>
    <dgm:cxn modelId="{B7E67C70-3668-4C4A-BF51-B53B229146D1}" type="presParOf" srcId="{1B88CEBB-56E7-4B4F-BEB7-07C552ED5C21}" destId="{5F9278A9-A679-493F-B201-4DB80F14EBFC}" srcOrd="0" destOrd="0" presId="urn:microsoft.com/office/officeart/2005/8/layout/chevron2"/>
    <dgm:cxn modelId="{314B3C44-A6D9-4EA8-B246-69881EA2CA59}" type="presParOf" srcId="{1B88CEBB-56E7-4B4F-BEB7-07C552ED5C21}" destId="{E5791EF7-E695-4B81-AAA9-4930A47CB1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D3C791-04B4-4B24-AF56-41AA0CDCD8E2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09D84C-FEB7-435D-9F19-BD7AFE86E169}">
      <dgm:prSet phldrT="[Текст]" phldr="1"/>
      <dgm:spPr>
        <a:solidFill>
          <a:srgbClr val="FF3300"/>
        </a:solidFill>
      </dgm:spPr>
      <dgm:t>
        <a:bodyPr/>
        <a:lstStyle/>
        <a:p>
          <a:endParaRPr lang="ru-RU" dirty="0"/>
        </a:p>
      </dgm:t>
    </dgm:pt>
    <dgm:pt modelId="{C0B3AD36-AE55-4180-8655-215CBD1F7C34}" type="parTrans" cxnId="{FAE5F54A-F9AC-4075-B962-5E00AA1F8066}">
      <dgm:prSet/>
      <dgm:spPr/>
      <dgm:t>
        <a:bodyPr/>
        <a:lstStyle/>
        <a:p>
          <a:endParaRPr lang="ru-RU"/>
        </a:p>
      </dgm:t>
    </dgm:pt>
    <dgm:pt modelId="{62240081-E0E3-4462-99CC-D8DF02982506}" type="sibTrans" cxnId="{FAE5F54A-F9AC-4075-B962-5E00AA1F8066}">
      <dgm:prSet/>
      <dgm:spPr/>
      <dgm:t>
        <a:bodyPr/>
        <a:lstStyle/>
        <a:p>
          <a:endParaRPr lang="ru-RU"/>
        </a:p>
      </dgm:t>
    </dgm:pt>
    <dgm:pt modelId="{FB8813CD-919E-48FE-869A-0242144DCFCB}">
      <dgm:prSet phldrT="[Текст]"/>
      <dgm:spPr/>
      <dgm:t>
        <a:bodyPr/>
        <a:lstStyle/>
        <a:p>
          <a:r>
            <a:rPr lang="ru-RU" dirty="0" smtClean="0"/>
            <a:t>Использование специальных подходов к обучению, с целью включения в ОП всех учеников</a:t>
          </a:r>
          <a:endParaRPr lang="ru-RU" dirty="0"/>
        </a:p>
      </dgm:t>
    </dgm:pt>
    <dgm:pt modelId="{CE5CAD12-9783-407C-8B0E-E2909ACB6893}" type="parTrans" cxnId="{C9C686C9-8CE5-4416-820D-89E40A532B43}">
      <dgm:prSet/>
      <dgm:spPr/>
      <dgm:t>
        <a:bodyPr/>
        <a:lstStyle/>
        <a:p>
          <a:endParaRPr lang="ru-RU"/>
        </a:p>
      </dgm:t>
    </dgm:pt>
    <dgm:pt modelId="{87CE3902-883D-4CAF-944D-29B81B944C52}" type="sibTrans" cxnId="{C9C686C9-8CE5-4416-820D-89E40A532B43}">
      <dgm:prSet/>
      <dgm:spPr/>
      <dgm:t>
        <a:bodyPr/>
        <a:lstStyle/>
        <a:p>
          <a:endParaRPr lang="ru-RU"/>
        </a:p>
      </dgm:t>
    </dgm:pt>
    <dgm:pt modelId="{32A72871-D484-4A01-B9E9-A020389978F6}">
      <dgm:prSet phldrT="[Текст]" phldr="1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A85785CA-3268-4821-852F-03621E9EA402}" type="parTrans" cxnId="{7347431E-5B61-4294-90EA-01E88888AA8C}">
      <dgm:prSet/>
      <dgm:spPr/>
      <dgm:t>
        <a:bodyPr/>
        <a:lstStyle/>
        <a:p>
          <a:endParaRPr lang="ru-RU"/>
        </a:p>
      </dgm:t>
    </dgm:pt>
    <dgm:pt modelId="{E4F2D5DC-0977-4A08-B281-CC88C5D5F81F}" type="sibTrans" cxnId="{7347431E-5B61-4294-90EA-01E88888AA8C}">
      <dgm:prSet/>
      <dgm:spPr/>
      <dgm:t>
        <a:bodyPr/>
        <a:lstStyle/>
        <a:p>
          <a:endParaRPr lang="ru-RU"/>
        </a:p>
      </dgm:t>
    </dgm:pt>
    <dgm:pt modelId="{0C838103-E13F-407A-AD90-44B9232543EA}">
      <dgm:prSet phldrT="[Текст]"/>
      <dgm:spPr/>
      <dgm:t>
        <a:bodyPr/>
        <a:lstStyle/>
        <a:p>
          <a:r>
            <a:rPr lang="ru-RU" dirty="0" smtClean="0"/>
            <a:t>Умение объективно оценивать знания учеников, используя разные формы и методы контроля</a:t>
          </a:r>
          <a:endParaRPr lang="ru-RU" dirty="0"/>
        </a:p>
      </dgm:t>
    </dgm:pt>
    <dgm:pt modelId="{BFE0B674-07D5-496F-AD24-CDCB0D1B82F8}" type="parTrans" cxnId="{59930617-7302-49A1-B4C9-1EBE7E99E076}">
      <dgm:prSet/>
      <dgm:spPr/>
      <dgm:t>
        <a:bodyPr/>
        <a:lstStyle/>
        <a:p>
          <a:endParaRPr lang="ru-RU"/>
        </a:p>
      </dgm:t>
    </dgm:pt>
    <dgm:pt modelId="{F067D6FD-1089-4849-B2D0-9D68DF47ADD7}" type="sibTrans" cxnId="{59930617-7302-49A1-B4C9-1EBE7E99E076}">
      <dgm:prSet/>
      <dgm:spPr/>
      <dgm:t>
        <a:bodyPr/>
        <a:lstStyle/>
        <a:p>
          <a:endParaRPr lang="ru-RU"/>
        </a:p>
      </dgm:t>
    </dgm:pt>
    <dgm:pt modelId="{A1BD15EA-F135-4AE6-ABD9-E301094038C2}">
      <dgm:prSet phldrT="[Текст]" phldr="1"/>
      <dgm:spPr>
        <a:solidFill>
          <a:srgbClr val="FF9900"/>
        </a:solidFill>
      </dgm:spPr>
      <dgm:t>
        <a:bodyPr/>
        <a:lstStyle/>
        <a:p>
          <a:endParaRPr lang="ru-RU" dirty="0"/>
        </a:p>
      </dgm:t>
    </dgm:pt>
    <dgm:pt modelId="{1C24E247-5B2A-45E7-BBD8-E46186785CB4}" type="parTrans" cxnId="{A297C443-D4F5-4A41-A866-3E43D41630E4}">
      <dgm:prSet/>
      <dgm:spPr/>
      <dgm:t>
        <a:bodyPr/>
        <a:lstStyle/>
        <a:p>
          <a:endParaRPr lang="ru-RU"/>
        </a:p>
      </dgm:t>
    </dgm:pt>
    <dgm:pt modelId="{CD7C479A-BED3-416F-9279-81A38C7E460A}" type="sibTrans" cxnId="{A297C443-D4F5-4A41-A866-3E43D41630E4}">
      <dgm:prSet/>
      <dgm:spPr/>
      <dgm:t>
        <a:bodyPr/>
        <a:lstStyle/>
        <a:p>
          <a:endParaRPr lang="ru-RU"/>
        </a:p>
      </dgm:t>
    </dgm:pt>
    <dgm:pt modelId="{DB0DAFA2-4D90-4459-8208-3457246951DF}">
      <dgm:prSet phldrT="[Текст]"/>
      <dgm:spPr/>
      <dgm:t>
        <a:bodyPr/>
        <a:lstStyle/>
        <a:p>
          <a:r>
            <a:rPr lang="ru-RU" dirty="0" smtClean="0"/>
            <a:t>Владение </a:t>
          </a:r>
          <a:r>
            <a:rPr lang="ru-RU" dirty="0" err="1" smtClean="0"/>
            <a:t>ИКТ-компетенциями</a:t>
          </a:r>
          <a:endParaRPr lang="ru-RU" dirty="0"/>
        </a:p>
      </dgm:t>
    </dgm:pt>
    <dgm:pt modelId="{DA9CC8BE-C4E8-40A4-AB9D-FC0275CD694D}" type="parTrans" cxnId="{CAF82DBA-CCE5-4ED0-B402-6088D219C6E7}">
      <dgm:prSet/>
      <dgm:spPr/>
      <dgm:t>
        <a:bodyPr/>
        <a:lstStyle/>
        <a:p>
          <a:endParaRPr lang="ru-RU"/>
        </a:p>
      </dgm:t>
    </dgm:pt>
    <dgm:pt modelId="{CF145859-8C83-44D0-9BC0-DAB99B2E5C4D}" type="sibTrans" cxnId="{CAF82DBA-CCE5-4ED0-B402-6088D219C6E7}">
      <dgm:prSet/>
      <dgm:spPr/>
      <dgm:t>
        <a:bodyPr/>
        <a:lstStyle/>
        <a:p>
          <a:endParaRPr lang="ru-RU"/>
        </a:p>
      </dgm:t>
    </dgm:pt>
    <dgm:pt modelId="{A1F08993-975C-48E4-B16D-60ABDB164CBA}" type="pres">
      <dgm:prSet presAssocID="{DCD3C791-04B4-4B24-AF56-41AA0CDCD8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132975-CA35-4D09-BB5B-C7A679A41556}" type="pres">
      <dgm:prSet presAssocID="{4309D84C-FEB7-435D-9F19-BD7AFE86E169}" presName="composite" presStyleCnt="0"/>
      <dgm:spPr/>
    </dgm:pt>
    <dgm:pt modelId="{5F63796E-C1F4-46DF-9D30-D28A57D8770B}" type="pres">
      <dgm:prSet presAssocID="{4309D84C-FEB7-435D-9F19-BD7AFE86E1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223435-F152-41EC-B3D6-893EAAB8C4DD}" type="pres">
      <dgm:prSet presAssocID="{4309D84C-FEB7-435D-9F19-BD7AFE86E1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289D9-F8B9-4E67-8C33-5585E0C4E523}" type="pres">
      <dgm:prSet presAssocID="{62240081-E0E3-4462-99CC-D8DF02982506}" presName="sp" presStyleCnt="0"/>
      <dgm:spPr/>
    </dgm:pt>
    <dgm:pt modelId="{F8D16208-92BB-4CF5-8849-75BA3A945130}" type="pres">
      <dgm:prSet presAssocID="{32A72871-D484-4A01-B9E9-A020389978F6}" presName="composite" presStyleCnt="0"/>
      <dgm:spPr/>
    </dgm:pt>
    <dgm:pt modelId="{F06737C0-AE87-4046-ABFF-F4EF92D4740C}" type="pres">
      <dgm:prSet presAssocID="{32A72871-D484-4A01-B9E9-A020389978F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80074-A36F-4A53-BF8F-F2FADAF7A098}" type="pres">
      <dgm:prSet presAssocID="{32A72871-D484-4A01-B9E9-A020389978F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58533-B69E-4FB1-97C0-33683147132A}" type="pres">
      <dgm:prSet presAssocID="{E4F2D5DC-0977-4A08-B281-CC88C5D5F81F}" presName="sp" presStyleCnt="0"/>
      <dgm:spPr/>
    </dgm:pt>
    <dgm:pt modelId="{1B88CEBB-56E7-4B4F-BEB7-07C552ED5C21}" type="pres">
      <dgm:prSet presAssocID="{A1BD15EA-F135-4AE6-ABD9-E301094038C2}" presName="composite" presStyleCnt="0"/>
      <dgm:spPr/>
    </dgm:pt>
    <dgm:pt modelId="{5F9278A9-A679-493F-B201-4DB80F14EBFC}" type="pres">
      <dgm:prSet presAssocID="{A1BD15EA-F135-4AE6-ABD9-E301094038C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91EF7-E695-4B81-AAA9-4930A47CB1DB}" type="pres">
      <dgm:prSet presAssocID="{A1BD15EA-F135-4AE6-ABD9-E301094038C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D58758-B436-4AF8-8964-EBCD1FB41C2D}" type="presOf" srcId="{FB8813CD-919E-48FE-869A-0242144DCFCB}" destId="{6B223435-F152-41EC-B3D6-893EAAB8C4DD}" srcOrd="0" destOrd="0" presId="urn:microsoft.com/office/officeart/2005/8/layout/chevron2"/>
    <dgm:cxn modelId="{30FF7F33-C58D-4E72-8385-C78718408255}" type="presOf" srcId="{4309D84C-FEB7-435D-9F19-BD7AFE86E169}" destId="{5F63796E-C1F4-46DF-9D30-D28A57D8770B}" srcOrd="0" destOrd="0" presId="urn:microsoft.com/office/officeart/2005/8/layout/chevron2"/>
    <dgm:cxn modelId="{FAE5F54A-F9AC-4075-B962-5E00AA1F8066}" srcId="{DCD3C791-04B4-4B24-AF56-41AA0CDCD8E2}" destId="{4309D84C-FEB7-435D-9F19-BD7AFE86E169}" srcOrd="0" destOrd="0" parTransId="{C0B3AD36-AE55-4180-8655-215CBD1F7C34}" sibTransId="{62240081-E0E3-4462-99CC-D8DF02982506}"/>
    <dgm:cxn modelId="{6EC11924-DA19-4949-87D2-26446B923767}" type="presOf" srcId="{32A72871-D484-4A01-B9E9-A020389978F6}" destId="{F06737C0-AE87-4046-ABFF-F4EF92D4740C}" srcOrd="0" destOrd="0" presId="urn:microsoft.com/office/officeart/2005/8/layout/chevron2"/>
    <dgm:cxn modelId="{2C727FA1-1A52-4647-A068-8F06D4834394}" type="presOf" srcId="{A1BD15EA-F135-4AE6-ABD9-E301094038C2}" destId="{5F9278A9-A679-493F-B201-4DB80F14EBFC}" srcOrd="0" destOrd="0" presId="urn:microsoft.com/office/officeart/2005/8/layout/chevron2"/>
    <dgm:cxn modelId="{A297C443-D4F5-4A41-A866-3E43D41630E4}" srcId="{DCD3C791-04B4-4B24-AF56-41AA0CDCD8E2}" destId="{A1BD15EA-F135-4AE6-ABD9-E301094038C2}" srcOrd="2" destOrd="0" parTransId="{1C24E247-5B2A-45E7-BBD8-E46186785CB4}" sibTransId="{CD7C479A-BED3-416F-9279-81A38C7E460A}"/>
    <dgm:cxn modelId="{3DB4060A-8FAF-4738-8DAD-94160A3986BE}" type="presOf" srcId="{DB0DAFA2-4D90-4459-8208-3457246951DF}" destId="{E5791EF7-E695-4B81-AAA9-4930A47CB1DB}" srcOrd="0" destOrd="0" presId="urn:microsoft.com/office/officeart/2005/8/layout/chevron2"/>
    <dgm:cxn modelId="{59930617-7302-49A1-B4C9-1EBE7E99E076}" srcId="{32A72871-D484-4A01-B9E9-A020389978F6}" destId="{0C838103-E13F-407A-AD90-44B9232543EA}" srcOrd="0" destOrd="0" parTransId="{BFE0B674-07D5-496F-AD24-CDCB0D1B82F8}" sibTransId="{F067D6FD-1089-4849-B2D0-9D68DF47ADD7}"/>
    <dgm:cxn modelId="{C9C686C9-8CE5-4416-820D-89E40A532B43}" srcId="{4309D84C-FEB7-435D-9F19-BD7AFE86E169}" destId="{FB8813CD-919E-48FE-869A-0242144DCFCB}" srcOrd="0" destOrd="0" parTransId="{CE5CAD12-9783-407C-8B0E-E2909ACB6893}" sibTransId="{87CE3902-883D-4CAF-944D-29B81B944C52}"/>
    <dgm:cxn modelId="{364E2504-D236-4004-AC13-5A0A581272D3}" type="presOf" srcId="{0C838103-E13F-407A-AD90-44B9232543EA}" destId="{24680074-A36F-4A53-BF8F-F2FADAF7A098}" srcOrd="0" destOrd="0" presId="urn:microsoft.com/office/officeart/2005/8/layout/chevron2"/>
    <dgm:cxn modelId="{E60EFF55-290A-4A03-AD0A-963485DFD5F3}" type="presOf" srcId="{DCD3C791-04B4-4B24-AF56-41AA0CDCD8E2}" destId="{A1F08993-975C-48E4-B16D-60ABDB164CBA}" srcOrd="0" destOrd="0" presId="urn:microsoft.com/office/officeart/2005/8/layout/chevron2"/>
    <dgm:cxn modelId="{CAF82DBA-CCE5-4ED0-B402-6088D219C6E7}" srcId="{A1BD15EA-F135-4AE6-ABD9-E301094038C2}" destId="{DB0DAFA2-4D90-4459-8208-3457246951DF}" srcOrd="0" destOrd="0" parTransId="{DA9CC8BE-C4E8-40A4-AB9D-FC0275CD694D}" sibTransId="{CF145859-8C83-44D0-9BC0-DAB99B2E5C4D}"/>
    <dgm:cxn modelId="{7347431E-5B61-4294-90EA-01E88888AA8C}" srcId="{DCD3C791-04B4-4B24-AF56-41AA0CDCD8E2}" destId="{32A72871-D484-4A01-B9E9-A020389978F6}" srcOrd="1" destOrd="0" parTransId="{A85785CA-3268-4821-852F-03621E9EA402}" sibTransId="{E4F2D5DC-0977-4A08-B281-CC88C5D5F81F}"/>
    <dgm:cxn modelId="{28E5FD86-EE17-402C-B57D-C8AB9FF67C03}" type="presParOf" srcId="{A1F08993-975C-48E4-B16D-60ABDB164CBA}" destId="{E0132975-CA35-4D09-BB5B-C7A679A41556}" srcOrd="0" destOrd="0" presId="urn:microsoft.com/office/officeart/2005/8/layout/chevron2"/>
    <dgm:cxn modelId="{FC21AE7D-851B-48C7-9242-3D945EC463FA}" type="presParOf" srcId="{E0132975-CA35-4D09-BB5B-C7A679A41556}" destId="{5F63796E-C1F4-46DF-9D30-D28A57D8770B}" srcOrd="0" destOrd="0" presId="urn:microsoft.com/office/officeart/2005/8/layout/chevron2"/>
    <dgm:cxn modelId="{F8A06F3F-5474-4B01-B402-B3113C52BC05}" type="presParOf" srcId="{E0132975-CA35-4D09-BB5B-C7A679A41556}" destId="{6B223435-F152-41EC-B3D6-893EAAB8C4DD}" srcOrd="1" destOrd="0" presId="urn:microsoft.com/office/officeart/2005/8/layout/chevron2"/>
    <dgm:cxn modelId="{C077D282-B956-4C48-97C9-E58A74845B72}" type="presParOf" srcId="{A1F08993-975C-48E4-B16D-60ABDB164CBA}" destId="{F73289D9-F8B9-4E67-8C33-5585E0C4E523}" srcOrd="1" destOrd="0" presId="urn:microsoft.com/office/officeart/2005/8/layout/chevron2"/>
    <dgm:cxn modelId="{B9093186-3CAF-42B1-84B2-2DA7F9F3AEFB}" type="presParOf" srcId="{A1F08993-975C-48E4-B16D-60ABDB164CBA}" destId="{F8D16208-92BB-4CF5-8849-75BA3A945130}" srcOrd="2" destOrd="0" presId="urn:microsoft.com/office/officeart/2005/8/layout/chevron2"/>
    <dgm:cxn modelId="{CED24BD1-8D42-4AAE-8FAE-1564C91EBDBD}" type="presParOf" srcId="{F8D16208-92BB-4CF5-8849-75BA3A945130}" destId="{F06737C0-AE87-4046-ABFF-F4EF92D4740C}" srcOrd="0" destOrd="0" presId="urn:microsoft.com/office/officeart/2005/8/layout/chevron2"/>
    <dgm:cxn modelId="{6FA95DB5-F2B1-4050-A3C6-FDBEB556C2DD}" type="presParOf" srcId="{F8D16208-92BB-4CF5-8849-75BA3A945130}" destId="{24680074-A36F-4A53-BF8F-F2FADAF7A098}" srcOrd="1" destOrd="0" presId="urn:microsoft.com/office/officeart/2005/8/layout/chevron2"/>
    <dgm:cxn modelId="{639F2AE0-537F-43D7-ADBA-C12571E30D4C}" type="presParOf" srcId="{A1F08993-975C-48E4-B16D-60ABDB164CBA}" destId="{A5458533-B69E-4FB1-97C0-33683147132A}" srcOrd="3" destOrd="0" presId="urn:microsoft.com/office/officeart/2005/8/layout/chevron2"/>
    <dgm:cxn modelId="{44ADEF44-931E-4D47-A6EE-0D59B7EA6576}" type="presParOf" srcId="{A1F08993-975C-48E4-B16D-60ABDB164CBA}" destId="{1B88CEBB-56E7-4B4F-BEB7-07C552ED5C21}" srcOrd="4" destOrd="0" presId="urn:microsoft.com/office/officeart/2005/8/layout/chevron2"/>
    <dgm:cxn modelId="{44AE3AD3-5B1F-49CA-9485-E9FA5927714B}" type="presParOf" srcId="{1B88CEBB-56E7-4B4F-BEB7-07C552ED5C21}" destId="{5F9278A9-A679-493F-B201-4DB80F14EBFC}" srcOrd="0" destOrd="0" presId="urn:microsoft.com/office/officeart/2005/8/layout/chevron2"/>
    <dgm:cxn modelId="{143A3634-9C88-4434-8C58-1116A067B13C}" type="presParOf" srcId="{1B88CEBB-56E7-4B4F-BEB7-07C552ED5C21}" destId="{E5791EF7-E695-4B81-AAA9-4930A47CB1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088D0D-7CD1-41B8-A333-114BB8C953E2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907DCD-D911-4669-83C0-7C4CE9ED66ED}">
      <dgm:prSet phldrT="[Текст]" phldr="1"/>
      <dgm:spPr>
        <a:solidFill>
          <a:srgbClr val="FF3300"/>
        </a:solidFill>
      </dgm:spPr>
      <dgm:t>
        <a:bodyPr/>
        <a:lstStyle/>
        <a:p>
          <a:endParaRPr lang="ru-RU" dirty="0"/>
        </a:p>
      </dgm:t>
    </dgm:pt>
    <dgm:pt modelId="{CFC75043-6540-483B-9EF1-26D0000E3C1C}" type="parTrans" cxnId="{D13F4BDE-113F-4670-B1FF-B1654275C247}">
      <dgm:prSet/>
      <dgm:spPr/>
      <dgm:t>
        <a:bodyPr/>
        <a:lstStyle/>
        <a:p>
          <a:endParaRPr lang="ru-RU"/>
        </a:p>
      </dgm:t>
    </dgm:pt>
    <dgm:pt modelId="{1E700865-C5F5-46B3-BD7A-94438D3CF1FC}" type="sibTrans" cxnId="{D13F4BDE-113F-4670-B1FF-B1654275C247}">
      <dgm:prSet/>
      <dgm:spPr/>
      <dgm:t>
        <a:bodyPr/>
        <a:lstStyle/>
        <a:p>
          <a:endParaRPr lang="ru-RU"/>
        </a:p>
      </dgm:t>
    </dgm:pt>
    <dgm:pt modelId="{F6C9E638-0AE1-4646-B937-DA24E2D01914}">
      <dgm:prSet phldrT="[Текст]"/>
      <dgm:spPr/>
      <dgm:t>
        <a:bodyPr/>
        <a:lstStyle/>
        <a:p>
          <a:r>
            <a:rPr lang="ru-RU" dirty="0" smtClean="0"/>
            <a:t>Владение методами организации экскурсий, походов и экспедиций, а также музейной педагогики</a:t>
          </a:r>
          <a:endParaRPr lang="ru-RU" dirty="0"/>
        </a:p>
      </dgm:t>
    </dgm:pt>
    <dgm:pt modelId="{C793568B-6F50-4563-BCD1-B89364D9B92C}" type="parTrans" cxnId="{05A7AF4C-3E21-44B0-860E-535FF62DCFA5}">
      <dgm:prSet/>
      <dgm:spPr/>
      <dgm:t>
        <a:bodyPr/>
        <a:lstStyle/>
        <a:p>
          <a:endParaRPr lang="ru-RU"/>
        </a:p>
      </dgm:t>
    </dgm:pt>
    <dgm:pt modelId="{D7F5EDB3-88C8-42D5-993B-95A36A90CD8C}" type="sibTrans" cxnId="{05A7AF4C-3E21-44B0-860E-535FF62DCFA5}">
      <dgm:prSet/>
      <dgm:spPr/>
      <dgm:t>
        <a:bodyPr/>
        <a:lstStyle/>
        <a:p>
          <a:endParaRPr lang="ru-RU"/>
        </a:p>
      </dgm:t>
    </dgm:pt>
    <dgm:pt modelId="{BD2C6B01-6669-44F7-BA53-46F5D65EE737}">
      <dgm:prSet phldrT="[Текст]" phldr="1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4C3C3114-498C-449D-BDEC-92EA6390508D}" type="parTrans" cxnId="{9E98E60D-77CD-4B84-BA8A-24B6EEDB90CF}">
      <dgm:prSet/>
      <dgm:spPr/>
      <dgm:t>
        <a:bodyPr/>
        <a:lstStyle/>
        <a:p>
          <a:endParaRPr lang="ru-RU"/>
        </a:p>
      </dgm:t>
    </dgm:pt>
    <dgm:pt modelId="{A339BA7E-1151-44FC-B327-389BC17F3D53}" type="sibTrans" cxnId="{9E98E60D-77CD-4B84-BA8A-24B6EEDB90CF}">
      <dgm:prSet/>
      <dgm:spPr/>
      <dgm:t>
        <a:bodyPr/>
        <a:lstStyle/>
        <a:p>
          <a:endParaRPr lang="ru-RU"/>
        </a:p>
      </dgm:t>
    </dgm:pt>
    <dgm:pt modelId="{E6A7F9DC-8B73-402E-8241-2300C5E56D82}">
      <dgm:prSet phldrT="[Текст]"/>
      <dgm:spPr/>
      <dgm:t>
        <a:bodyPr/>
        <a:lstStyle/>
        <a:p>
          <a:r>
            <a:rPr lang="ru-RU" dirty="0" smtClean="0"/>
            <a:t>Проектирование и создание ситуации, развивающей эмоционально-ценностную сферу ребенка</a:t>
          </a:r>
          <a:endParaRPr lang="ru-RU" dirty="0"/>
        </a:p>
      </dgm:t>
    </dgm:pt>
    <dgm:pt modelId="{B1015821-BE20-455E-9421-4E4424701EF5}" type="parTrans" cxnId="{A1E38EEE-1676-401A-B046-5269FDA5FD68}">
      <dgm:prSet/>
      <dgm:spPr/>
      <dgm:t>
        <a:bodyPr/>
        <a:lstStyle/>
        <a:p>
          <a:endParaRPr lang="ru-RU"/>
        </a:p>
      </dgm:t>
    </dgm:pt>
    <dgm:pt modelId="{116557CF-6BC2-4DDC-9498-25383DA72741}" type="sibTrans" cxnId="{A1E38EEE-1676-401A-B046-5269FDA5FD68}">
      <dgm:prSet/>
      <dgm:spPr/>
      <dgm:t>
        <a:bodyPr/>
        <a:lstStyle/>
        <a:p>
          <a:endParaRPr lang="ru-RU"/>
        </a:p>
      </dgm:t>
    </dgm:pt>
    <dgm:pt modelId="{59416054-E24D-4FC4-91CF-8FBB19C1CC00}">
      <dgm:prSet phldrT="[Текст]" phldr="1"/>
      <dgm:spPr>
        <a:solidFill>
          <a:srgbClr val="FF9900"/>
        </a:solidFill>
      </dgm:spPr>
      <dgm:t>
        <a:bodyPr/>
        <a:lstStyle/>
        <a:p>
          <a:endParaRPr lang="ru-RU" dirty="0"/>
        </a:p>
      </dgm:t>
    </dgm:pt>
    <dgm:pt modelId="{4B1FA87F-C8EE-4A73-AE81-07F62D7FA227}" type="parTrans" cxnId="{DFF1EFEE-E2D4-430B-B479-1606B38839C3}">
      <dgm:prSet/>
      <dgm:spPr/>
      <dgm:t>
        <a:bodyPr/>
        <a:lstStyle/>
        <a:p>
          <a:endParaRPr lang="ru-RU"/>
        </a:p>
      </dgm:t>
    </dgm:pt>
    <dgm:pt modelId="{BD352153-36C5-45C9-B274-15108865205D}" type="sibTrans" cxnId="{DFF1EFEE-E2D4-430B-B479-1606B38839C3}">
      <dgm:prSet/>
      <dgm:spPr/>
      <dgm:t>
        <a:bodyPr/>
        <a:lstStyle/>
        <a:p>
          <a:endParaRPr lang="ru-RU"/>
        </a:p>
      </dgm:t>
    </dgm:pt>
    <dgm:pt modelId="{38BC5C82-A2CD-4522-8BC2-8FB2A04B7F08}">
      <dgm:prSet phldrT="[Текст]"/>
      <dgm:spPr/>
      <dgm:t>
        <a:bodyPr/>
        <a:lstStyle/>
        <a:p>
          <a:r>
            <a:rPr lang="ru-RU" dirty="0" smtClean="0"/>
            <a:t>Умение создавать в учебных группах разновозрастные детско-взрослые общности обучающихся, их родителей и педагогических работников </a:t>
          </a:r>
          <a:endParaRPr lang="ru-RU" dirty="0"/>
        </a:p>
      </dgm:t>
    </dgm:pt>
    <dgm:pt modelId="{505156F1-C8B5-419C-AA85-FDB86848E728}" type="parTrans" cxnId="{55CCF305-AB03-41D2-B54A-9EA6BE4D841B}">
      <dgm:prSet/>
      <dgm:spPr/>
      <dgm:t>
        <a:bodyPr/>
        <a:lstStyle/>
        <a:p>
          <a:endParaRPr lang="ru-RU"/>
        </a:p>
      </dgm:t>
    </dgm:pt>
    <dgm:pt modelId="{77727C15-E179-4B3F-9390-675499598B5C}" type="sibTrans" cxnId="{55CCF305-AB03-41D2-B54A-9EA6BE4D841B}">
      <dgm:prSet/>
      <dgm:spPr/>
      <dgm:t>
        <a:bodyPr/>
        <a:lstStyle/>
        <a:p>
          <a:endParaRPr lang="ru-RU"/>
        </a:p>
      </dgm:t>
    </dgm:pt>
    <dgm:pt modelId="{B9CDF9BA-B3EB-4816-891C-5C35BD565ABD}" type="pres">
      <dgm:prSet presAssocID="{1B088D0D-7CD1-41B8-A333-114BB8C953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B8FD1B-2A7C-48F3-BE26-783171580A67}" type="pres">
      <dgm:prSet presAssocID="{12907DCD-D911-4669-83C0-7C4CE9ED66ED}" presName="composite" presStyleCnt="0"/>
      <dgm:spPr/>
    </dgm:pt>
    <dgm:pt modelId="{1C61562E-C1EC-43B8-8612-328535D2F577}" type="pres">
      <dgm:prSet presAssocID="{12907DCD-D911-4669-83C0-7C4CE9ED66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4ACE8-2212-4A97-A4CB-0A4DBBD8FBB4}" type="pres">
      <dgm:prSet presAssocID="{12907DCD-D911-4669-83C0-7C4CE9ED66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5DD4C-9E2F-48A5-931D-32A6C5CE0A2E}" type="pres">
      <dgm:prSet presAssocID="{1E700865-C5F5-46B3-BD7A-94438D3CF1FC}" presName="sp" presStyleCnt="0"/>
      <dgm:spPr/>
    </dgm:pt>
    <dgm:pt modelId="{2D735637-2DA1-475B-8BCF-33FABA9409A3}" type="pres">
      <dgm:prSet presAssocID="{BD2C6B01-6669-44F7-BA53-46F5D65EE737}" presName="composite" presStyleCnt="0"/>
      <dgm:spPr/>
    </dgm:pt>
    <dgm:pt modelId="{381F868B-E684-43D8-AF41-B0B8D6FE754A}" type="pres">
      <dgm:prSet presAssocID="{BD2C6B01-6669-44F7-BA53-46F5D65EE73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D55D1-B99B-4C21-84D7-EAFBB8802000}" type="pres">
      <dgm:prSet presAssocID="{BD2C6B01-6669-44F7-BA53-46F5D65EE7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D5DB0-802F-4628-882E-6376805CA119}" type="pres">
      <dgm:prSet presAssocID="{A339BA7E-1151-44FC-B327-389BC17F3D53}" presName="sp" presStyleCnt="0"/>
      <dgm:spPr/>
    </dgm:pt>
    <dgm:pt modelId="{DAF9A086-90D5-4604-BF3B-7CBF9FFF0603}" type="pres">
      <dgm:prSet presAssocID="{59416054-E24D-4FC4-91CF-8FBB19C1CC00}" presName="composite" presStyleCnt="0"/>
      <dgm:spPr/>
    </dgm:pt>
    <dgm:pt modelId="{CA90E48B-5337-4DEA-9B87-ED344A2A7EE1}" type="pres">
      <dgm:prSet presAssocID="{59416054-E24D-4FC4-91CF-8FBB19C1CC0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5FA8A-9970-46A8-836E-D775F43E99F1}" type="pres">
      <dgm:prSet presAssocID="{59416054-E24D-4FC4-91CF-8FBB19C1CC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F1DB58-C871-4E9C-876F-8551D1F7EDA1}" type="presOf" srcId="{BD2C6B01-6669-44F7-BA53-46F5D65EE737}" destId="{381F868B-E684-43D8-AF41-B0B8D6FE754A}" srcOrd="0" destOrd="0" presId="urn:microsoft.com/office/officeart/2005/8/layout/chevron2"/>
    <dgm:cxn modelId="{49F7A38A-756F-4792-996D-B6E89B246EC0}" type="presOf" srcId="{E6A7F9DC-8B73-402E-8241-2300C5E56D82}" destId="{DB6D55D1-B99B-4C21-84D7-EAFBB8802000}" srcOrd="0" destOrd="0" presId="urn:microsoft.com/office/officeart/2005/8/layout/chevron2"/>
    <dgm:cxn modelId="{952EDC75-C1BA-4802-83E4-3BE2C7436F23}" type="presOf" srcId="{F6C9E638-0AE1-4646-B937-DA24E2D01914}" destId="{8974ACE8-2212-4A97-A4CB-0A4DBBD8FBB4}" srcOrd="0" destOrd="0" presId="urn:microsoft.com/office/officeart/2005/8/layout/chevron2"/>
    <dgm:cxn modelId="{A1E38EEE-1676-401A-B046-5269FDA5FD68}" srcId="{BD2C6B01-6669-44F7-BA53-46F5D65EE737}" destId="{E6A7F9DC-8B73-402E-8241-2300C5E56D82}" srcOrd="0" destOrd="0" parTransId="{B1015821-BE20-455E-9421-4E4424701EF5}" sibTransId="{116557CF-6BC2-4DDC-9498-25383DA72741}"/>
    <dgm:cxn modelId="{05A7AF4C-3E21-44B0-860E-535FF62DCFA5}" srcId="{12907DCD-D911-4669-83C0-7C4CE9ED66ED}" destId="{F6C9E638-0AE1-4646-B937-DA24E2D01914}" srcOrd="0" destOrd="0" parTransId="{C793568B-6F50-4563-BCD1-B89364D9B92C}" sibTransId="{D7F5EDB3-88C8-42D5-993B-95A36A90CD8C}"/>
    <dgm:cxn modelId="{DFF1EFEE-E2D4-430B-B479-1606B38839C3}" srcId="{1B088D0D-7CD1-41B8-A333-114BB8C953E2}" destId="{59416054-E24D-4FC4-91CF-8FBB19C1CC00}" srcOrd="2" destOrd="0" parTransId="{4B1FA87F-C8EE-4A73-AE81-07F62D7FA227}" sibTransId="{BD352153-36C5-45C9-B274-15108865205D}"/>
    <dgm:cxn modelId="{9E98E60D-77CD-4B84-BA8A-24B6EEDB90CF}" srcId="{1B088D0D-7CD1-41B8-A333-114BB8C953E2}" destId="{BD2C6B01-6669-44F7-BA53-46F5D65EE737}" srcOrd="1" destOrd="0" parTransId="{4C3C3114-498C-449D-BDEC-92EA6390508D}" sibTransId="{A339BA7E-1151-44FC-B327-389BC17F3D53}"/>
    <dgm:cxn modelId="{B2BFEFA8-0E9B-4941-9E1F-B9FA897036B1}" type="presOf" srcId="{1B088D0D-7CD1-41B8-A333-114BB8C953E2}" destId="{B9CDF9BA-B3EB-4816-891C-5C35BD565ABD}" srcOrd="0" destOrd="0" presId="urn:microsoft.com/office/officeart/2005/8/layout/chevron2"/>
    <dgm:cxn modelId="{659310E8-5BE7-4563-9002-B3D69FF22943}" type="presOf" srcId="{12907DCD-D911-4669-83C0-7C4CE9ED66ED}" destId="{1C61562E-C1EC-43B8-8612-328535D2F577}" srcOrd="0" destOrd="0" presId="urn:microsoft.com/office/officeart/2005/8/layout/chevron2"/>
    <dgm:cxn modelId="{D13F4BDE-113F-4670-B1FF-B1654275C247}" srcId="{1B088D0D-7CD1-41B8-A333-114BB8C953E2}" destId="{12907DCD-D911-4669-83C0-7C4CE9ED66ED}" srcOrd="0" destOrd="0" parTransId="{CFC75043-6540-483B-9EF1-26D0000E3C1C}" sibTransId="{1E700865-C5F5-46B3-BD7A-94438D3CF1FC}"/>
    <dgm:cxn modelId="{0A6331FC-0922-43FD-BA65-C10850CD87A1}" type="presOf" srcId="{59416054-E24D-4FC4-91CF-8FBB19C1CC00}" destId="{CA90E48B-5337-4DEA-9B87-ED344A2A7EE1}" srcOrd="0" destOrd="0" presId="urn:microsoft.com/office/officeart/2005/8/layout/chevron2"/>
    <dgm:cxn modelId="{E735FD78-F675-4396-ADE1-13DD1DF127C2}" type="presOf" srcId="{38BC5C82-A2CD-4522-8BC2-8FB2A04B7F08}" destId="{51D5FA8A-9970-46A8-836E-D775F43E99F1}" srcOrd="0" destOrd="0" presId="urn:microsoft.com/office/officeart/2005/8/layout/chevron2"/>
    <dgm:cxn modelId="{55CCF305-AB03-41D2-B54A-9EA6BE4D841B}" srcId="{59416054-E24D-4FC4-91CF-8FBB19C1CC00}" destId="{38BC5C82-A2CD-4522-8BC2-8FB2A04B7F08}" srcOrd="0" destOrd="0" parTransId="{505156F1-C8B5-419C-AA85-FDB86848E728}" sibTransId="{77727C15-E179-4B3F-9390-675499598B5C}"/>
    <dgm:cxn modelId="{72236068-FED9-41C0-875E-D79A2DC43A1B}" type="presParOf" srcId="{B9CDF9BA-B3EB-4816-891C-5C35BD565ABD}" destId="{3FB8FD1B-2A7C-48F3-BE26-783171580A67}" srcOrd="0" destOrd="0" presId="urn:microsoft.com/office/officeart/2005/8/layout/chevron2"/>
    <dgm:cxn modelId="{B50E4D61-1E59-4A21-A494-1888CF5BDEB0}" type="presParOf" srcId="{3FB8FD1B-2A7C-48F3-BE26-783171580A67}" destId="{1C61562E-C1EC-43B8-8612-328535D2F577}" srcOrd="0" destOrd="0" presId="urn:microsoft.com/office/officeart/2005/8/layout/chevron2"/>
    <dgm:cxn modelId="{C72ADEB5-5354-465F-9FC0-9E1BC6C841FE}" type="presParOf" srcId="{3FB8FD1B-2A7C-48F3-BE26-783171580A67}" destId="{8974ACE8-2212-4A97-A4CB-0A4DBBD8FBB4}" srcOrd="1" destOrd="0" presId="urn:microsoft.com/office/officeart/2005/8/layout/chevron2"/>
    <dgm:cxn modelId="{7B050D94-0832-41C5-814C-BDE96FFD4387}" type="presParOf" srcId="{B9CDF9BA-B3EB-4816-891C-5C35BD565ABD}" destId="{1C45DD4C-9E2F-48A5-931D-32A6C5CE0A2E}" srcOrd="1" destOrd="0" presId="urn:microsoft.com/office/officeart/2005/8/layout/chevron2"/>
    <dgm:cxn modelId="{C72C4512-CFFE-4C6A-B441-32C98A4BB2FE}" type="presParOf" srcId="{B9CDF9BA-B3EB-4816-891C-5C35BD565ABD}" destId="{2D735637-2DA1-475B-8BCF-33FABA9409A3}" srcOrd="2" destOrd="0" presId="urn:microsoft.com/office/officeart/2005/8/layout/chevron2"/>
    <dgm:cxn modelId="{F612D80F-E6C5-4DC3-B31C-C80BE009AD88}" type="presParOf" srcId="{2D735637-2DA1-475B-8BCF-33FABA9409A3}" destId="{381F868B-E684-43D8-AF41-B0B8D6FE754A}" srcOrd="0" destOrd="0" presId="urn:microsoft.com/office/officeart/2005/8/layout/chevron2"/>
    <dgm:cxn modelId="{52D4806E-F00F-4435-B23C-E5C8012D438D}" type="presParOf" srcId="{2D735637-2DA1-475B-8BCF-33FABA9409A3}" destId="{DB6D55D1-B99B-4C21-84D7-EAFBB8802000}" srcOrd="1" destOrd="0" presId="urn:microsoft.com/office/officeart/2005/8/layout/chevron2"/>
    <dgm:cxn modelId="{252DFC76-4318-4506-8E14-1528C50CB899}" type="presParOf" srcId="{B9CDF9BA-B3EB-4816-891C-5C35BD565ABD}" destId="{76FD5DB0-802F-4628-882E-6376805CA119}" srcOrd="3" destOrd="0" presId="urn:microsoft.com/office/officeart/2005/8/layout/chevron2"/>
    <dgm:cxn modelId="{D0737C65-4126-4796-8126-938A3490F6FF}" type="presParOf" srcId="{B9CDF9BA-B3EB-4816-891C-5C35BD565ABD}" destId="{DAF9A086-90D5-4604-BF3B-7CBF9FFF0603}" srcOrd="4" destOrd="0" presId="urn:microsoft.com/office/officeart/2005/8/layout/chevron2"/>
    <dgm:cxn modelId="{845D20BC-E8A3-43CA-A984-C49DECC52D41}" type="presParOf" srcId="{DAF9A086-90D5-4604-BF3B-7CBF9FFF0603}" destId="{CA90E48B-5337-4DEA-9B87-ED344A2A7EE1}" srcOrd="0" destOrd="0" presId="urn:microsoft.com/office/officeart/2005/8/layout/chevron2"/>
    <dgm:cxn modelId="{ACEAB752-60D4-40B1-9B56-50FB9357221E}" type="presParOf" srcId="{DAF9A086-90D5-4604-BF3B-7CBF9FFF0603}" destId="{51D5FA8A-9970-46A8-836E-D775F43E99F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A78C-58EE-48C4-92C5-D0C361F37D55}">
      <dsp:nvSpPr>
        <dsp:cNvPr id="0" name=""/>
        <dsp:cNvSpPr/>
      </dsp:nvSpPr>
      <dsp:spPr>
        <a:xfrm>
          <a:off x="773628" y="0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FD630-71CA-4E6B-AD07-C52E4D5693A8}">
      <dsp:nvSpPr>
        <dsp:cNvPr id="0" name=""/>
        <dsp:cNvSpPr/>
      </dsp:nvSpPr>
      <dsp:spPr>
        <a:xfrm>
          <a:off x="1622286" y="2882595"/>
          <a:ext cx="173740" cy="173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47AA75-2B6F-43AA-A752-BB771144C5E6}">
      <dsp:nvSpPr>
        <dsp:cNvPr id="0" name=""/>
        <dsp:cNvSpPr/>
      </dsp:nvSpPr>
      <dsp:spPr>
        <a:xfrm>
          <a:off x="1175024" y="3185440"/>
          <a:ext cx="2625249" cy="77504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Президента № 597 </a:t>
          </a:r>
          <a:endParaRPr lang="ru-RU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75024" y="3185440"/>
        <a:ext cx="2625249" cy="775049"/>
      </dsp:txXfrm>
    </dsp:sp>
    <dsp:sp modelId="{80F58506-ADBA-43F6-8560-42160CCA19F3}">
      <dsp:nvSpPr>
        <dsp:cNvPr id="0" name=""/>
        <dsp:cNvSpPr/>
      </dsp:nvSpPr>
      <dsp:spPr>
        <a:xfrm>
          <a:off x="3155883" y="1747432"/>
          <a:ext cx="314070" cy="314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18F6DD-A2E7-4230-A141-6577C3CC5E04}">
      <dsp:nvSpPr>
        <dsp:cNvPr id="0" name=""/>
        <dsp:cNvSpPr/>
      </dsp:nvSpPr>
      <dsp:spPr>
        <a:xfrm>
          <a:off x="3312918" y="1904467"/>
          <a:ext cx="1603762" cy="227199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918" y="1904467"/>
        <a:ext cx="1603762" cy="2271996"/>
      </dsp:txXfrm>
    </dsp:sp>
    <dsp:sp modelId="{9444BF70-C03B-4D86-83A7-BBAF0032096F}">
      <dsp:nvSpPr>
        <dsp:cNvPr id="0" name=""/>
        <dsp:cNvSpPr/>
      </dsp:nvSpPr>
      <dsp:spPr>
        <a:xfrm>
          <a:off x="5000210" y="1056645"/>
          <a:ext cx="434352" cy="434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9C1FC4-3092-44E3-B00D-A2BCD2917A70}">
      <dsp:nvSpPr>
        <dsp:cNvPr id="0" name=""/>
        <dsp:cNvSpPr/>
      </dsp:nvSpPr>
      <dsp:spPr>
        <a:xfrm>
          <a:off x="5217386" y="1273821"/>
          <a:ext cx="1603762" cy="290264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17386" y="1273821"/>
        <a:ext cx="1603762" cy="29026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A78C-58EE-48C4-92C5-D0C361F37D55}">
      <dsp:nvSpPr>
        <dsp:cNvPr id="0" name=""/>
        <dsp:cNvSpPr/>
      </dsp:nvSpPr>
      <dsp:spPr>
        <a:xfrm>
          <a:off x="773628" y="-22622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FD630-71CA-4E6B-AD07-C52E4D5693A8}">
      <dsp:nvSpPr>
        <dsp:cNvPr id="0" name=""/>
        <dsp:cNvSpPr/>
      </dsp:nvSpPr>
      <dsp:spPr>
        <a:xfrm>
          <a:off x="1622286" y="2859973"/>
          <a:ext cx="173740" cy="173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47AA75-2B6F-43AA-A752-BB771144C5E6}">
      <dsp:nvSpPr>
        <dsp:cNvPr id="0" name=""/>
        <dsp:cNvSpPr/>
      </dsp:nvSpPr>
      <dsp:spPr>
        <a:xfrm>
          <a:off x="1381201" y="2901599"/>
          <a:ext cx="2009710" cy="129748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81201" y="2901599"/>
        <a:ext cx="2009710" cy="1297486"/>
      </dsp:txXfrm>
    </dsp:sp>
    <dsp:sp modelId="{56B58EFE-C11A-47AC-A05C-FB9AC23794D0}">
      <dsp:nvSpPr>
        <dsp:cNvPr id="0" name=""/>
        <dsp:cNvSpPr/>
      </dsp:nvSpPr>
      <dsp:spPr>
        <a:xfrm>
          <a:off x="3155883" y="1724810"/>
          <a:ext cx="314070" cy="314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420BE2-D6CD-45EA-85AB-6696D63A33B7}">
      <dsp:nvSpPr>
        <dsp:cNvPr id="0" name=""/>
        <dsp:cNvSpPr/>
      </dsp:nvSpPr>
      <dsp:spPr>
        <a:xfrm>
          <a:off x="3312918" y="1881845"/>
          <a:ext cx="1603762" cy="227199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2400" b="1" kern="1200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2400" b="1" kern="1200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918" y="1881845"/>
        <a:ext cx="1603762" cy="2271996"/>
      </dsp:txXfrm>
    </dsp:sp>
    <dsp:sp modelId="{D8171745-BF48-42FF-889F-9CE43DB4D9FE}">
      <dsp:nvSpPr>
        <dsp:cNvPr id="0" name=""/>
        <dsp:cNvSpPr/>
      </dsp:nvSpPr>
      <dsp:spPr>
        <a:xfrm>
          <a:off x="5000210" y="1034023"/>
          <a:ext cx="434352" cy="434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38A325-17A8-4D1B-9642-6239C3601FCD}">
      <dsp:nvSpPr>
        <dsp:cNvPr id="0" name=""/>
        <dsp:cNvSpPr/>
      </dsp:nvSpPr>
      <dsp:spPr>
        <a:xfrm>
          <a:off x="5217386" y="1251199"/>
          <a:ext cx="1603762" cy="290264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17386" y="1251199"/>
        <a:ext cx="1603762" cy="2902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A78C-58EE-48C4-92C5-D0C361F37D55}">
      <dsp:nvSpPr>
        <dsp:cNvPr id="0" name=""/>
        <dsp:cNvSpPr/>
      </dsp:nvSpPr>
      <dsp:spPr>
        <a:xfrm>
          <a:off x="773628" y="-22622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FD630-71CA-4E6B-AD07-C52E4D5693A8}">
      <dsp:nvSpPr>
        <dsp:cNvPr id="0" name=""/>
        <dsp:cNvSpPr/>
      </dsp:nvSpPr>
      <dsp:spPr>
        <a:xfrm>
          <a:off x="1622286" y="2859973"/>
          <a:ext cx="173740" cy="173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47AA75-2B6F-43AA-A752-BB771144C5E6}">
      <dsp:nvSpPr>
        <dsp:cNvPr id="0" name=""/>
        <dsp:cNvSpPr/>
      </dsp:nvSpPr>
      <dsp:spPr>
        <a:xfrm>
          <a:off x="1381201" y="2901599"/>
          <a:ext cx="2009710" cy="129748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81201" y="2901599"/>
        <a:ext cx="2009710" cy="1297486"/>
      </dsp:txXfrm>
    </dsp:sp>
    <dsp:sp modelId="{56B58EFE-C11A-47AC-A05C-FB9AC23794D0}">
      <dsp:nvSpPr>
        <dsp:cNvPr id="0" name=""/>
        <dsp:cNvSpPr/>
      </dsp:nvSpPr>
      <dsp:spPr>
        <a:xfrm>
          <a:off x="3155883" y="1724810"/>
          <a:ext cx="314070" cy="314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420BE2-D6CD-45EA-85AB-6696D63A33B7}">
      <dsp:nvSpPr>
        <dsp:cNvPr id="0" name=""/>
        <dsp:cNvSpPr/>
      </dsp:nvSpPr>
      <dsp:spPr>
        <a:xfrm>
          <a:off x="3312918" y="1881845"/>
          <a:ext cx="1603762" cy="227199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2400" b="1" kern="1200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2400" b="1" kern="1200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918" y="1881845"/>
        <a:ext cx="1603762" cy="2271996"/>
      </dsp:txXfrm>
    </dsp:sp>
    <dsp:sp modelId="{1AD3800B-098B-48AF-8624-789E369ADA45}">
      <dsp:nvSpPr>
        <dsp:cNvPr id="0" name=""/>
        <dsp:cNvSpPr/>
      </dsp:nvSpPr>
      <dsp:spPr>
        <a:xfrm>
          <a:off x="5000210" y="1034023"/>
          <a:ext cx="434352" cy="434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F60846-137E-4A6D-8BBE-6B37F2E67D8C}">
      <dsp:nvSpPr>
        <dsp:cNvPr id="0" name=""/>
        <dsp:cNvSpPr/>
      </dsp:nvSpPr>
      <dsp:spPr>
        <a:xfrm>
          <a:off x="5217386" y="1251199"/>
          <a:ext cx="1603762" cy="290264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sz="1900" b="1" kern="1200" dirty="0">
            <a:solidFill>
              <a:srgbClr val="00B050"/>
            </a:solidFill>
          </a:endParaRPr>
        </a:p>
      </dsp:txBody>
      <dsp:txXfrm>
        <a:off x="5217386" y="1251199"/>
        <a:ext cx="1603762" cy="29026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A78C-58EE-48C4-92C5-D0C361F37D55}">
      <dsp:nvSpPr>
        <dsp:cNvPr id="0" name=""/>
        <dsp:cNvSpPr/>
      </dsp:nvSpPr>
      <dsp:spPr>
        <a:xfrm>
          <a:off x="773628" y="0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C17F6-9986-4FED-9710-DCBB73F01D29}">
      <dsp:nvSpPr>
        <dsp:cNvPr id="0" name=""/>
        <dsp:cNvSpPr/>
      </dsp:nvSpPr>
      <dsp:spPr>
        <a:xfrm>
          <a:off x="1431839" y="3105618"/>
          <a:ext cx="153693" cy="153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3F5187-0B93-4697-A32F-82F69E747F23}">
      <dsp:nvSpPr>
        <dsp:cNvPr id="0" name=""/>
        <dsp:cNvSpPr/>
      </dsp:nvSpPr>
      <dsp:spPr>
        <a:xfrm>
          <a:off x="1508686" y="3182465"/>
          <a:ext cx="1142680" cy="99399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439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1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08686" y="3182465"/>
        <a:ext cx="1142680" cy="993998"/>
      </dsp:txXfrm>
    </dsp:sp>
    <dsp:sp modelId="{0BFB0D1F-D658-4673-9936-6BEC4982CB62}">
      <dsp:nvSpPr>
        <dsp:cNvPr id="0" name=""/>
        <dsp:cNvSpPr/>
      </dsp:nvSpPr>
      <dsp:spPr>
        <a:xfrm>
          <a:off x="2517720" y="2134173"/>
          <a:ext cx="267293" cy="267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10CD45-C068-4016-AFA8-D6918908EA82}">
      <dsp:nvSpPr>
        <dsp:cNvPr id="0" name=""/>
        <dsp:cNvSpPr/>
      </dsp:nvSpPr>
      <dsp:spPr>
        <a:xfrm>
          <a:off x="2718226" y="2267819"/>
          <a:ext cx="1269572" cy="190864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63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1600" b="1" kern="1200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1600" b="1" kern="1200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18226" y="2267819"/>
        <a:ext cx="1269572" cy="1908644"/>
      </dsp:txXfrm>
    </dsp:sp>
    <dsp:sp modelId="{27E240FF-C05B-43F9-9086-5FDA75EE8F41}">
      <dsp:nvSpPr>
        <dsp:cNvPr id="0" name=""/>
        <dsp:cNvSpPr/>
      </dsp:nvSpPr>
      <dsp:spPr>
        <a:xfrm>
          <a:off x="3904306" y="1418327"/>
          <a:ext cx="354164" cy="354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B3D500-BC68-454C-88FA-6C62C660557E}">
      <dsp:nvSpPr>
        <dsp:cNvPr id="0" name=""/>
        <dsp:cNvSpPr/>
      </dsp:nvSpPr>
      <dsp:spPr>
        <a:xfrm>
          <a:off x="4081388" y="1595409"/>
          <a:ext cx="1403291" cy="258105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664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sz="1600" b="1" kern="1200" dirty="0">
            <a:solidFill>
              <a:srgbClr val="00B050"/>
            </a:solidFill>
          </a:endParaRPr>
        </a:p>
      </dsp:txBody>
      <dsp:txXfrm>
        <a:off x="4081388" y="1595409"/>
        <a:ext cx="1403291" cy="2581054"/>
      </dsp:txXfrm>
    </dsp:sp>
    <dsp:sp modelId="{3F0B6AA5-6DB9-4748-9492-17BE2A02E684}">
      <dsp:nvSpPr>
        <dsp:cNvPr id="0" name=""/>
        <dsp:cNvSpPr/>
      </dsp:nvSpPr>
      <dsp:spPr>
        <a:xfrm>
          <a:off x="5414515" y="944716"/>
          <a:ext cx="474446" cy="474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A76BEB-E37C-44D4-B457-AE9363AFF616}">
      <dsp:nvSpPr>
        <dsp:cNvPr id="0" name=""/>
        <dsp:cNvSpPr/>
      </dsp:nvSpPr>
      <dsp:spPr>
        <a:xfrm>
          <a:off x="5651738" y="1181939"/>
          <a:ext cx="1403291" cy="299452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99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– пилотная апробация в 21 регионе РФ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5651738" y="1181939"/>
        <a:ext cx="1403291" cy="29945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0A78C-58EE-48C4-92C5-D0C361F37D55}">
      <dsp:nvSpPr>
        <dsp:cNvPr id="0" name=""/>
        <dsp:cNvSpPr/>
      </dsp:nvSpPr>
      <dsp:spPr>
        <a:xfrm>
          <a:off x="849807" y="-230781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3312F-B77C-402B-BFCA-D281D8EAFF64}">
      <dsp:nvSpPr>
        <dsp:cNvPr id="0" name=""/>
        <dsp:cNvSpPr/>
      </dsp:nvSpPr>
      <dsp:spPr>
        <a:xfrm>
          <a:off x="1431839" y="2874837"/>
          <a:ext cx="153693" cy="153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FF1B9E-FA1D-4E9B-B313-52EC54BE3575}">
      <dsp:nvSpPr>
        <dsp:cNvPr id="0" name=""/>
        <dsp:cNvSpPr/>
      </dsp:nvSpPr>
      <dsp:spPr>
        <a:xfrm>
          <a:off x="1467061" y="2490120"/>
          <a:ext cx="857038" cy="191712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439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мая 2012 – Указ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Президента № 597 </a:t>
          </a:r>
          <a:endParaRPr lang="ru-RU" sz="1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7061" y="2490120"/>
        <a:ext cx="857038" cy="1917124"/>
      </dsp:txXfrm>
    </dsp:sp>
    <dsp:sp modelId="{07455F33-B381-43FA-9AED-E0D3D02F401B}">
      <dsp:nvSpPr>
        <dsp:cNvPr id="0" name=""/>
        <dsp:cNvSpPr/>
      </dsp:nvSpPr>
      <dsp:spPr>
        <a:xfrm>
          <a:off x="2263791" y="2075461"/>
          <a:ext cx="240564" cy="240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6DE22-1C47-4539-A5A7-20114740194F}">
      <dsp:nvSpPr>
        <dsp:cNvPr id="0" name=""/>
        <dsp:cNvSpPr/>
      </dsp:nvSpPr>
      <dsp:spPr>
        <a:xfrm>
          <a:off x="2384073" y="2195743"/>
          <a:ext cx="1109268" cy="174993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47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2013 – деятельность рабочей группы по разработке </a:t>
          </a:r>
          <a:r>
            <a:rPr lang="ru-RU" sz="1600" b="1" kern="1200" dirty="0" err="1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профстандарта</a:t>
          </a:r>
          <a:endParaRPr lang="ru-RU" sz="1600" b="1" kern="1200" dirty="0">
            <a:solidFill>
              <a:srgbClr val="FF99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4073" y="2195743"/>
        <a:ext cx="1109268" cy="1749938"/>
      </dsp:txXfrm>
    </dsp:sp>
    <dsp:sp modelId="{E4759FB1-1100-421D-8016-47812DAE3FC4}">
      <dsp:nvSpPr>
        <dsp:cNvPr id="0" name=""/>
        <dsp:cNvSpPr/>
      </dsp:nvSpPr>
      <dsp:spPr>
        <a:xfrm>
          <a:off x="3332965" y="1438133"/>
          <a:ext cx="320752" cy="320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FFA0C-0D20-4675-8BD2-55CE589DF097}">
      <dsp:nvSpPr>
        <dsp:cNvPr id="0" name=""/>
        <dsp:cNvSpPr/>
      </dsp:nvSpPr>
      <dsp:spPr>
        <a:xfrm>
          <a:off x="3493342" y="1598509"/>
          <a:ext cx="1289692" cy="234717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96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B050"/>
              </a:solidFill>
            </a:rPr>
            <a:t>18 октября 2013 – Приказ Минтруда и соцзащиты РФ № 544н</a:t>
          </a:r>
          <a:endParaRPr lang="ru-RU" sz="1500" b="1" kern="1200" dirty="0">
            <a:solidFill>
              <a:srgbClr val="00B050"/>
            </a:solidFill>
          </a:endParaRPr>
        </a:p>
      </dsp:txBody>
      <dsp:txXfrm>
        <a:off x="3493342" y="1598509"/>
        <a:ext cx="1289692" cy="2347172"/>
      </dsp:txXfrm>
    </dsp:sp>
    <dsp:sp modelId="{E01B4A3A-D3D5-49B6-8520-252E3391E7C7}">
      <dsp:nvSpPr>
        <dsp:cNvPr id="0" name=""/>
        <dsp:cNvSpPr/>
      </dsp:nvSpPr>
      <dsp:spPr>
        <a:xfrm>
          <a:off x="4575881" y="940298"/>
          <a:ext cx="414305" cy="414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5CC3C2-F80B-4204-85B0-622D9AC9091C}">
      <dsp:nvSpPr>
        <dsp:cNvPr id="0" name=""/>
        <dsp:cNvSpPr/>
      </dsp:nvSpPr>
      <dsp:spPr>
        <a:xfrm>
          <a:off x="4984339" y="1147451"/>
          <a:ext cx="933857" cy="27982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53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– пилотная апробация в 21 регионе РФ</a:t>
          </a:r>
          <a:endParaRPr lang="ru-RU" sz="2000" b="1" kern="1200" dirty="0">
            <a:solidFill>
              <a:srgbClr val="00B050"/>
            </a:solidFill>
          </a:endParaRPr>
        </a:p>
      </dsp:txBody>
      <dsp:txXfrm>
        <a:off x="4984339" y="1147451"/>
        <a:ext cx="933857" cy="2798230"/>
      </dsp:txXfrm>
    </dsp:sp>
    <dsp:sp modelId="{BDAC5F17-7C98-41FF-8C45-EA8393AF9122}">
      <dsp:nvSpPr>
        <dsp:cNvPr id="0" name=""/>
        <dsp:cNvSpPr/>
      </dsp:nvSpPr>
      <dsp:spPr>
        <a:xfrm>
          <a:off x="6515948" y="455451"/>
          <a:ext cx="527905" cy="5279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9A0212-B473-43F8-82E4-33F11A58540C}">
      <dsp:nvSpPr>
        <dsp:cNvPr id="0" name=""/>
        <dsp:cNvSpPr/>
      </dsp:nvSpPr>
      <dsp:spPr>
        <a:xfrm>
          <a:off x="6119502" y="871804"/>
          <a:ext cx="1336468" cy="307387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72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B050"/>
              </a:solidFill>
            </a:rPr>
            <a:t>1 января 2015 – вступление </a:t>
          </a:r>
          <a:r>
            <a:rPr lang="ru-RU" sz="2000" b="1" kern="1200" dirty="0" err="1" smtClean="0">
              <a:solidFill>
                <a:srgbClr val="00B050"/>
              </a:solidFill>
            </a:rPr>
            <a:t>профстандарта</a:t>
          </a:r>
          <a:r>
            <a:rPr lang="ru-RU" sz="2000" b="1" kern="1200" dirty="0" smtClean="0">
              <a:solidFill>
                <a:srgbClr val="00B050"/>
              </a:solidFill>
            </a:rPr>
            <a:t> в силу.    НО…</a:t>
          </a:r>
          <a:endParaRPr lang="ru-RU" sz="2000" b="1" kern="1200" dirty="0">
            <a:solidFill>
              <a:srgbClr val="00B050"/>
            </a:solidFill>
          </a:endParaRPr>
        </a:p>
      </dsp:txBody>
      <dsp:txXfrm>
        <a:off x="6119502" y="871804"/>
        <a:ext cx="1336468" cy="30738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70008-FB2A-4782-8536-1E717D57EF24}">
      <dsp:nvSpPr>
        <dsp:cNvPr id="0" name=""/>
        <dsp:cNvSpPr/>
      </dsp:nvSpPr>
      <dsp:spPr>
        <a:xfrm>
          <a:off x="1499754" y="0"/>
          <a:ext cx="7804706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F694D-3AFF-43DB-B8EB-28EA1CC68BD5}">
      <dsp:nvSpPr>
        <dsp:cNvPr id="0" name=""/>
        <dsp:cNvSpPr/>
      </dsp:nvSpPr>
      <dsp:spPr>
        <a:xfrm>
          <a:off x="4273044" y="455027"/>
          <a:ext cx="5200001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1.2. Трудовая функция - обучение</a:t>
          </a:r>
          <a:endParaRPr lang="ru-RU" sz="1400" kern="1200" dirty="0"/>
        </a:p>
      </dsp:txBody>
      <dsp:txXfrm>
        <a:off x="4299194" y="481177"/>
        <a:ext cx="5147701" cy="483390"/>
      </dsp:txXfrm>
    </dsp:sp>
    <dsp:sp modelId="{C73FD43D-61F9-48B4-961A-88E610C7A95C}">
      <dsp:nvSpPr>
        <dsp:cNvPr id="0" name=""/>
        <dsp:cNvSpPr/>
      </dsp:nvSpPr>
      <dsp:spPr>
        <a:xfrm>
          <a:off x="5402107" y="1057678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Трудовые действия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умения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навыки</a:t>
          </a:r>
          <a:endParaRPr lang="ru-RU" sz="800" kern="1200" dirty="0"/>
        </a:p>
      </dsp:txBody>
      <dsp:txXfrm>
        <a:off x="5428257" y="1083828"/>
        <a:ext cx="2889575" cy="483390"/>
      </dsp:txXfrm>
    </dsp:sp>
    <dsp:sp modelId="{4D6B365A-FAD7-4328-8BBC-C625AEB477D2}">
      <dsp:nvSpPr>
        <dsp:cNvPr id="0" name=""/>
        <dsp:cNvSpPr/>
      </dsp:nvSpPr>
      <dsp:spPr>
        <a:xfrm>
          <a:off x="4300757" y="1660330"/>
          <a:ext cx="5144576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1.3. Трудовая функция – воспитание</a:t>
          </a:r>
          <a:endParaRPr lang="ru-RU" sz="1400" kern="1200" dirty="0"/>
        </a:p>
      </dsp:txBody>
      <dsp:txXfrm>
        <a:off x="4326907" y="1686480"/>
        <a:ext cx="5092276" cy="483390"/>
      </dsp:txXfrm>
    </dsp:sp>
    <dsp:sp modelId="{49ACB6B6-0E47-4C20-8B54-75B64B60CC74}">
      <dsp:nvSpPr>
        <dsp:cNvPr id="0" name=""/>
        <dsp:cNvSpPr/>
      </dsp:nvSpPr>
      <dsp:spPr>
        <a:xfrm>
          <a:off x="5402107" y="2262981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Трудовые действия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умения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навыки</a:t>
          </a:r>
          <a:endParaRPr lang="ru-RU" sz="800" kern="1200" dirty="0"/>
        </a:p>
      </dsp:txBody>
      <dsp:txXfrm>
        <a:off x="5428257" y="2289131"/>
        <a:ext cx="2889575" cy="483390"/>
      </dsp:txXfrm>
    </dsp:sp>
    <dsp:sp modelId="{B394C9C9-8135-443B-B179-81DE503A3A40}">
      <dsp:nvSpPr>
        <dsp:cNvPr id="0" name=""/>
        <dsp:cNvSpPr/>
      </dsp:nvSpPr>
      <dsp:spPr>
        <a:xfrm>
          <a:off x="4330779" y="2865632"/>
          <a:ext cx="5084532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1.4. Трудовая функция - развитие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4356929" y="2891782"/>
        <a:ext cx="5032232" cy="483390"/>
      </dsp:txXfrm>
    </dsp:sp>
    <dsp:sp modelId="{E6A3F877-6E16-4404-A197-C4B841B7FF10}">
      <dsp:nvSpPr>
        <dsp:cNvPr id="0" name=""/>
        <dsp:cNvSpPr/>
      </dsp:nvSpPr>
      <dsp:spPr>
        <a:xfrm>
          <a:off x="5402107" y="3468284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Трудовые действия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умения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Необходимые навыки</a:t>
          </a:r>
          <a:endParaRPr lang="ru-RU" sz="800" kern="1200" dirty="0"/>
        </a:p>
      </dsp:txBody>
      <dsp:txXfrm>
        <a:off x="5428257" y="3494434"/>
        <a:ext cx="2889575" cy="4833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3796E-C1F4-46DF-9D30-D28A57D8770B}">
      <dsp:nvSpPr>
        <dsp:cNvPr id="0" name=""/>
        <dsp:cNvSpPr/>
      </dsp:nvSpPr>
      <dsp:spPr>
        <a:xfrm rot="5400000">
          <a:off x="-228811" y="231259"/>
          <a:ext cx="1525411" cy="1067787"/>
        </a:xfrm>
        <a:prstGeom prst="chevron">
          <a:avLst/>
        </a:prstGeom>
        <a:solidFill>
          <a:srgbClr val="FF3300"/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2" y="536341"/>
        <a:ext cx="1067787" cy="457624"/>
      </dsp:txXfrm>
    </dsp:sp>
    <dsp:sp modelId="{6B223435-F152-41EC-B3D6-893EAAB8C4DD}">
      <dsp:nvSpPr>
        <dsp:cNvPr id="0" name=""/>
        <dsp:cNvSpPr/>
      </dsp:nvSpPr>
      <dsp:spPr>
        <a:xfrm rot="5400000">
          <a:off x="4039751" y="-2969515"/>
          <a:ext cx="991517" cy="69354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Планирование и проведение учебных занятий</a:t>
          </a:r>
          <a:endParaRPr lang="ru-RU" sz="2800" kern="1200" dirty="0"/>
        </a:p>
      </dsp:txBody>
      <dsp:txXfrm rot="-5400000">
        <a:off x="1067788" y="50850"/>
        <a:ext cx="6887042" cy="894713"/>
      </dsp:txXfrm>
    </dsp:sp>
    <dsp:sp modelId="{F06737C0-AE87-4046-ABFF-F4EF92D4740C}">
      <dsp:nvSpPr>
        <dsp:cNvPr id="0" name=""/>
        <dsp:cNvSpPr/>
      </dsp:nvSpPr>
      <dsp:spPr>
        <a:xfrm rot="5400000">
          <a:off x="-228811" y="1577675"/>
          <a:ext cx="1525411" cy="1067787"/>
        </a:xfrm>
        <a:prstGeom prst="chevron">
          <a:avLst/>
        </a:prstGeom>
        <a:solidFill>
          <a:srgbClr val="92D050"/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endParaRPr lang="ru-RU" sz="1600" kern="1200" dirty="0"/>
        </a:p>
      </dsp:txBody>
      <dsp:txXfrm rot="-5400000">
        <a:off x="2" y="1882757"/>
        <a:ext cx="1067787" cy="457624"/>
      </dsp:txXfrm>
    </dsp:sp>
    <dsp:sp modelId="{24680074-A36F-4A53-BF8F-F2FADAF7A098}">
      <dsp:nvSpPr>
        <dsp:cNvPr id="0" name=""/>
        <dsp:cNvSpPr/>
      </dsp:nvSpPr>
      <dsp:spPr>
        <a:xfrm rot="5400000">
          <a:off x="4039751" y="-1623099"/>
          <a:ext cx="991517" cy="69354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Систематический анализ эффективности учебных занятий и подходов к обучению</a:t>
          </a:r>
          <a:endParaRPr lang="ru-RU" sz="2400" kern="1200" dirty="0"/>
        </a:p>
      </dsp:txBody>
      <dsp:txXfrm rot="-5400000">
        <a:off x="1067788" y="1397266"/>
        <a:ext cx="6887042" cy="894713"/>
      </dsp:txXfrm>
    </dsp:sp>
    <dsp:sp modelId="{5F9278A9-A679-493F-B201-4DB80F14EBFC}">
      <dsp:nvSpPr>
        <dsp:cNvPr id="0" name=""/>
        <dsp:cNvSpPr/>
      </dsp:nvSpPr>
      <dsp:spPr>
        <a:xfrm rot="5400000">
          <a:off x="-228811" y="3266055"/>
          <a:ext cx="1525411" cy="1067787"/>
        </a:xfrm>
        <a:prstGeom prst="chevron">
          <a:avLst/>
        </a:prstGeom>
        <a:solidFill>
          <a:srgbClr val="FFC000"/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2" y="3571137"/>
        <a:ext cx="1067787" cy="457624"/>
      </dsp:txXfrm>
    </dsp:sp>
    <dsp:sp modelId="{E5791EF7-E695-4B81-AAA9-4930A47CB1DB}">
      <dsp:nvSpPr>
        <dsp:cNvPr id="0" name=""/>
        <dsp:cNvSpPr/>
      </dsp:nvSpPr>
      <dsp:spPr>
        <a:xfrm rot="5400000">
          <a:off x="3697786" y="65280"/>
          <a:ext cx="1675445" cy="69354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Владение формами и методами обучения, выходящими за рамки уроков: лабораторные эксперименты, полевая практика и.т.п.</a:t>
          </a:r>
          <a:endParaRPr lang="ru-RU" sz="1700" kern="1200" dirty="0"/>
        </a:p>
      </dsp:txBody>
      <dsp:txXfrm rot="-5400000">
        <a:off x="1067787" y="2777067"/>
        <a:ext cx="6853656" cy="15118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3796E-C1F4-46DF-9D30-D28A57D8770B}">
      <dsp:nvSpPr>
        <dsp:cNvPr id="0" name=""/>
        <dsp:cNvSpPr/>
      </dsp:nvSpPr>
      <dsp:spPr>
        <a:xfrm rot="5400000">
          <a:off x="-247425" y="249282"/>
          <a:ext cx="1649500" cy="1154650"/>
        </a:xfrm>
        <a:prstGeom prst="chevron">
          <a:avLst/>
        </a:prstGeom>
        <a:solidFill>
          <a:srgbClr val="FF33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0" y="579182"/>
        <a:ext cx="1154650" cy="494850"/>
      </dsp:txXfrm>
    </dsp:sp>
    <dsp:sp modelId="{6B223435-F152-41EC-B3D6-893EAAB8C4DD}">
      <dsp:nvSpPr>
        <dsp:cNvPr id="0" name=""/>
        <dsp:cNvSpPr/>
      </dsp:nvSpPr>
      <dsp:spPr>
        <a:xfrm rot="5400000">
          <a:off x="4042853" y="-2886345"/>
          <a:ext cx="1072175" cy="6848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Использование специальных подходов к обучению, с целью включения в ОП всех учеников</a:t>
          </a:r>
          <a:endParaRPr lang="ru-RU" sz="2300" kern="1200" dirty="0"/>
        </a:p>
      </dsp:txBody>
      <dsp:txXfrm rot="-5400000">
        <a:off x="1154651" y="54196"/>
        <a:ext cx="6796242" cy="967497"/>
      </dsp:txXfrm>
    </dsp:sp>
    <dsp:sp modelId="{F06737C0-AE87-4046-ABFF-F4EF92D4740C}">
      <dsp:nvSpPr>
        <dsp:cNvPr id="0" name=""/>
        <dsp:cNvSpPr/>
      </dsp:nvSpPr>
      <dsp:spPr>
        <a:xfrm rot="5400000">
          <a:off x="-247425" y="1705226"/>
          <a:ext cx="1649500" cy="1154650"/>
        </a:xfrm>
        <a:prstGeom prst="chevron">
          <a:avLst/>
        </a:prstGeom>
        <a:solidFill>
          <a:srgbClr val="92D05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0" y="2035126"/>
        <a:ext cx="1154650" cy="494850"/>
      </dsp:txXfrm>
    </dsp:sp>
    <dsp:sp modelId="{24680074-A36F-4A53-BF8F-F2FADAF7A098}">
      <dsp:nvSpPr>
        <dsp:cNvPr id="0" name=""/>
        <dsp:cNvSpPr/>
      </dsp:nvSpPr>
      <dsp:spPr>
        <a:xfrm rot="5400000">
          <a:off x="4042853" y="-1430401"/>
          <a:ext cx="1072175" cy="6848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Умение объективно оценивать знания учеников, используя разные формы и методы контроля</a:t>
          </a:r>
          <a:endParaRPr lang="ru-RU" sz="2300" kern="1200" dirty="0"/>
        </a:p>
      </dsp:txBody>
      <dsp:txXfrm rot="-5400000">
        <a:off x="1154651" y="1510140"/>
        <a:ext cx="6796242" cy="967497"/>
      </dsp:txXfrm>
    </dsp:sp>
    <dsp:sp modelId="{5F9278A9-A679-493F-B201-4DB80F14EBFC}">
      <dsp:nvSpPr>
        <dsp:cNvPr id="0" name=""/>
        <dsp:cNvSpPr/>
      </dsp:nvSpPr>
      <dsp:spPr>
        <a:xfrm rot="5400000">
          <a:off x="-247425" y="3161170"/>
          <a:ext cx="1649500" cy="1154650"/>
        </a:xfrm>
        <a:prstGeom prst="chevron">
          <a:avLst/>
        </a:prstGeom>
        <a:solidFill>
          <a:srgbClr val="FF99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0" y="3491070"/>
        <a:ext cx="1154650" cy="494850"/>
      </dsp:txXfrm>
    </dsp:sp>
    <dsp:sp modelId="{E5791EF7-E695-4B81-AAA9-4930A47CB1DB}">
      <dsp:nvSpPr>
        <dsp:cNvPr id="0" name=""/>
        <dsp:cNvSpPr/>
      </dsp:nvSpPr>
      <dsp:spPr>
        <a:xfrm rot="5400000">
          <a:off x="4042853" y="25541"/>
          <a:ext cx="1072175" cy="6848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Владение </a:t>
          </a:r>
          <a:r>
            <a:rPr lang="ru-RU" sz="2300" kern="1200" dirty="0" err="1" smtClean="0"/>
            <a:t>ИКТ-компетенциями</a:t>
          </a:r>
          <a:endParaRPr lang="ru-RU" sz="2300" kern="1200" dirty="0"/>
        </a:p>
      </dsp:txBody>
      <dsp:txXfrm rot="-5400000">
        <a:off x="1154651" y="2966083"/>
        <a:ext cx="6796242" cy="9674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29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165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07FA-FAB8-4449-99B7-B0341DE1E062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16CE2-A62F-47C6-B9CC-E7F6B0D98B6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00971"/>
      </p:ext>
    </p:extLst>
  </p:cSld>
  <p:clrMapOvr>
    <a:masterClrMapping/>
  </p:clrMapOvr>
  <p:transition spd="med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01974-17C4-44E6-8990-8D96B4C63CA0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0E59BA-3E03-4FA4-8C71-9776B0674EA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87278"/>
      </p:ext>
    </p:extLst>
  </p:cSld>
  <p:clrMapOvr>
    <a:masterClrMapping/>
  </p:clrMapOvr>
  <p:transition spd="med"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E2B29-7B4B-47BD-9314-5EB8C69ABDE0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5B879-2C20-48B7-8778-79944391F2A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005631"/>
      </p:ext>
    </p:extLst>
  </p:cSld>
  <p:clrMapOvr>
    <a:masterClrMapping/>
  </p:clrMapOvr>
  <p:transition spd="med"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3411A-ABFB-47AA-A1B9-E9D1B8954A08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E0DE1-81D0-41BB-8BFC-CFD8060BDF0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03586"/>
      </p:ext>
    </p:extLst>
  </p:cSld>
  <p:clrMapOvr>
    <a:masterClrMapping/>
  </p:clrMapOvr>
  <p:transition spd="med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81BA-7CA4-4E88-8AB3-03F9B4B6C5D0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220C8-52B2-4CDC-B842-EA7631E7C21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01364"/>
      </p:ext>
    </p:extLst>
  </p:cSld>
  <p:clrMapOvr>
    <a:masterClrMapping/>
  </p:clrMapOvr>
  <p:transition spd="med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9093C-607C-43B8-B451-024C50C776C9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2CC87-7419-414D-811D-F5A951EE717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667"/>
      </p:ext>
    </p:extLst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786E3-DC9D-400A-8C62-DA9A795CFA1E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C8C74-866A-4E7C-9578-0FB62AF965A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92030"/>
      </p:ext>
    </p:extLst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1A31A-7849-49FE-8EE7-CC1DC58E0E68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C6AAA-D444-40AB-9EA6-9ECB81C809C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20565"/>
      </p:ext>
    </p:extLst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13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5B903-336F-4F24-86EB-6A5EDCB3E98A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13195-FEE1-47C1-85E9-AF96DCF7E85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04720"/>
      </p:ext>
    </p:extLst>
  </p:cSld>
  <p:clrMapOvr>
    <a:masterClrMapping/>
  </p:clrMapOvr>
  <p:transition spd="med"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0F514-7879-41AC-92DB-420A3DE4397C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36893-5047-4D55-8CCC-5460763EBFA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00299"/>
      </p:ext>
    </p:extLst>
  </p:cSld>
  <p:clrMapOvr>
    <a:masterClrMapping/>
  </p:clrMapOvr>
  <p:transition spd="med"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61F62-6D53-41FF-84ED-5E028D48F74D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AFCFE-A42E-48D3-B365-28C8552006F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20401"/>
      </p:ext>
    </p:extLst>
  </p:cSld>
  <p:clrMapOvr>
    <a:masterClrMapping/>
  </p:clrMapOvr>
  <p:transition spd="med"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18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25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757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59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2749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9949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5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999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D01F1A-147D-497E-A805-AEA51FBDAF65}" type="slidenum">
              <a:rPr lang="ru-RU" smtClean="0">
                <a:solidFill>
                  <a:srgbClr val="344068"/>
                </a:solidFill>
              </a:rPr>
              <a:pPr/>
              <a:t>‹#›</a:t>
            </a:fld>
            <a:endParaRPr lang="ru-RU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449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43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7420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445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422400" y="1981200"/>
            <a:ext cx="10058400" cy="41148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DE0C6C9-53F4-436C-A27A-51D47087FF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01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48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31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8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20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50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98EE-B34F-4C13-8ED4-69E8838A245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3AD2-F0AB-49F5-BDD8-6B5A6347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0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0AE91-AB14-4714-AF51-F3CE1985144C}" type="datetimeFigureOut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21.09.2016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2E5ED9-5F9F-48CF-8371-A67F4BA94D9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6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F6CF39-F477-4F00-BC51-678345E589DA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D01F1A-147D-497E-A805-AEA51FBDAF6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19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ao.ru/files/fck/File/evtushenko/Proekt_professionalnogo_standarta_Rukovoditel_obrazovatelnoi_organizacii.pdf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Профессиональный стандарт педагога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Элена Николаевна Гарсиа</a:t>
            </a:r>
          </a:p>
        </p:txBody>
      </p:sp>
    </p:spTree>
    <p:extLst>
      <p:ext uri="{BB962C8B-B14F-4D97-AF65-F5344CB8AC3E}">
        <p14:creationId xmlns:p14="http://schemas.microsoft.com/office/powerpoint/2010/main" val="33489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Учитывали ли разработчики </a:t>
            </a:r>
            <a:r>
              <a:rPr lang="ru-RU" sz="3200" dirty="0" err="1" smtClean="0">
                <a:solidFill>
                  <a:schemeClr val="bg1"/>
                </a:solidFill>
              </a:rPr>
              <a:t>профстандарта</a:t>
            </a:r>
            <a:r>
              <a:rPr lang="ru-RU" sz="3200" dirty="0" smtClean="0">
                <a:solidFill>
                  <a:schemeClr val="bg1"/>
                </a:solidFill>
              </a:rPr>
              <a:t> педагога зарубежный опыт при разработке документа?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Первые стандарты педагогической деятельности появились в середине 50-х годов в странах Североамериканского континента и в Европе, а в XXI веке они уже введены повсеместно, за исключением России. </a:t>
            </a:r>
          </a:p>
          <a:p>
            <a:pPr marL="0" indent="0">
              <a:buNone/>
            </a:pPr>
            <a:r>
              <a:rPr lang="ru-RU" sz="2400" dirty="0" smtClean="0"/>
              <a:t>	Везде свои различия и особенности. Например, в Канаде в каждой провинции своя система аттестации и сертификации учителя. И если вы из Квебека, например, переехали в Онтарио, вам придется заново сдавать профессиональный экзамен.  Во Франции система сертификации работника отделена от государства – этим занимаются независимые общественные структуры. В Японии, наоборот, эта система предельно централизована, поскольку учителя являются госслужащими. </a:t>
            </a:r>
          </a:p>
          <a:p>
            <a:pPr marL="0" indent="0">
              <a:buNone/>
            </a:pPr>
            <a:r>
              <a:rPr lang="ru-RU" sz="2400" dirty="0" smtClean="0"/>
              <a:t>	Рабочая группа изучала разные подходы и зарубежные модели, но прямой перенос этого опыта в российские условия, по мнению рабочей группы, невозможен и нецелесообразен.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688633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19199" y="115889"/>
            <a:ext cx="10311855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bg1"/>
                </a:solidFill>
              </a:rPr>
              <a:t>Этапы разработки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профессионального стандарта педагога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950526"/>
              </p:ext>
            </p:extLst>
          </p:nvPr>
        </p:nvGraphicFramePr>
        <p:xfrm>
          <a:off x="1981200" y="1556793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465525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Минтрудом РФ были утверждены профессиональные стандарты в сфере образования: </a:t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1) «Педагог (педагогическая деятельность в сфере дошкольного, начального общего, основного общего, среднего общего образования) (воспитатель, учитель)» - приказ Министерства труда и социальной защиты РФ от 18 октября 2013 № 544н;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2) «Педагог-психолог (психолог в сфере образования)» - приказ Министерства труда и социальной защиты РФ от 24 июля 2015 г. № 514н;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3) «Педагог дополнительного образования детей и взрослых» - приказ Министерства труда и социальной защиты РФ от 08 сентября 2015 № 613н;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4) «Педагог профессионального обучения, профессионального образования и дополнительного профессионального образования» - приказ Министерства труда и социальной защиты РФ от 08 сентября 2015 № 608н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Профстандарт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01.01.2017 года должен применяться работодателями при формировании кадровой политики и в управлении персоналом...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48466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Минтрудом РФ были утверждены профессиональные стандарты в сфере образования: </a:t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Разработан</a:t>
            </a:r>
            <a:r>
              <a:rPr lang="ru-RU" sz="2400" dirty="0"/>
              <a:t> </a:t>
            </a:r>
            <a:r>
              <a:rPr lang="ru-RU" sz="2400" dirty="0">
                <a:hlinkClick r:id="rId2"/>
              </a:rPr>
              <a:t>проект профессионального стандарта "Руководитель образовательной </a:t>
            </a:r>
            <a:r>
              <a:rPr lang="ru-RU" sz="2400" dirty="0" smtClean="0">
                <a:hlinkClick r:id="rId2"/>
              </a:rPr>
              <a:t>организации«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готовятся:</a:t>
            </a:r>
          </a:p>
          <a:p>
            <a:pPr lvl="0"/>
            <a:r>
              <a:rPr lang="ru-RU" sz="2400" dirty="0"/>
              <a:t>педагог профессионального обучения водителей транспортных средств;</a:t>
            </a:r>
          </a:p>
          <a:p>
            <a:pPr lvl="0"/>
            <a:r>
              <a:rPr lang="ru-RU" sz="2400" dirty="0"/>
              <a:t>специалист в области воспитания (деятельность по социально-педагогическому сопровождению обучающихся);</a:t>
            </a:r>
          </a:p>
          <a:p>
            <a:pPr lvl="0"/>
            <a:r>
              <a:rPr lang="ru-RU" sz="2400" dirty="0"/>
              <a:t>педагог-дефектолог (учитель-логопед, сурдопедагог, </a:t>
            </a:r>
            <a:r>
              <a:rPr lang="ru-RU" sz="2400" dirty="0" err="1"/>
              <a:t>олигофренопедагог</a:t>
            </a:r>
            <a:r>
              <a:rPr lang="ru-RU" sz="2400" dirty="0"/>
              <a:t>, тифлопедагог);</a:t>
            </a:r>
          </a:p>
          <a:p>
            <a:pPr lvl="0"/>
            <a:r>
              <a:rPr lang="ru-RU" sz="2400" dirty="0" err="1"/>
              <a:t>тьютор</a:t>
            </a:r>
            <a:r>
              <a:rPr lang="ru-RU" sz="2400" dirty="0"/>
              <a:t>, ассистент (помощник</a:t>
            </a:r>
            <a:r>
              <a:rPr lang="ru-RU" sz="2400" dirty="0" smtClean="0"/>
              <a:t>).</a:t>
            </a: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	«</a:t>
            </a:r>
            <a:r>
              <a:rPr lang="ru-RU" sz="2400" i="1" dirty="0" smtClean="0">
                <a:solidFill>
                  <a:srgbClr val="0070C0"/>
                </a:solidFill>
              </a:rPr>
              <a:t>Хорошие служебные документы — это произведения искусства. А шедевры, как известно, не создаются за несколько минут</a:t>
            </a:r>
            <a:r>
              <a:rPr lang="ru-RU" sz="2400" dirty="0" smtClean="0">
                <a:solidFill>
                  <a:srgbClr val="0070C0"/>
                </a:solidFill>
              </a:rPr>
              <a:t>»</a:t>
            </a:r>
            <a:r>
              <a:rPr lang="ru-RU" sz="2400" dirty="0" smtClean="0"/>
              <a:t> (</a:t>
            </a:r>
            <a:r>
              <a:rPr lang="ru-RU" sz="2400" dirty="0" err="1" smtClean="0"/>
              <a:t>Рон</a:t>
            </a:r>
            <a:r>
              <a:rPr lang="ru-RU" sz="2400" dirty="0" smtClean="0"/>
              <a:t> </a:t>
            </a:r>
            <a:r>
              <a:rPr lang="ru-RU" sz="2400" dirty="0" err="1" smtClean="0"/>
              <a:t>Теппер</a:t>
            </a:r>
            <a:r>
              <a:rPr lang="ru-RU" sz="2400" dirty="0" smtClean="0"/>
              <a:t>, современный американский писатель).</a:t>
            </a:r>
          </a:p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Профстандарт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01.01.2017 года должен применяться работодателями при формировании кадровой политики и в управлении персоналом...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6238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19199" y="115889"/>
            <a:ext cx="10311855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bg1"/>
                </a:solidFill>
              </a:rPr>
              <a:t>Этапы разработки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профессионального стандарта педагога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418892"/>
              </p:ext>
            </p:extLst>
          </p:nvPr>
        </p:nvGraphicFramePr>
        <p:xfrm>
          <a:off x="1981200" y="1556793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527752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Что показала апробация?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Апробация </a:t>
            </a:r>
            <a:r>
              <a:rPr lang="ru-RU" sz="2400" dirty="0" smtClean="0"/>
              <a:t>должна была выявить </a:t>
            </a:r>
            <a:r>
              <a:rPr lang="ru-RU" sz="2400" dirty="0"/>
              <a:t>проблемные зоны и показать направления необходимых </a:t>
            </a:r>
            <a:r>
              <a:rPr lang="ru-RU" sz="2400" dirty="0" smtClean="0"/>
              <a:t>изменений:</a:t>
            </a:r>
            <a:endParaRPr lang="ru-RU" sz="2400" dirty="0"/>
          </a:p>
          <a:p>
            <a:pPr>
              <a:spcBef>
                <a:spcPts val="0"/>
              </a:spcBef>
            </a:pPr>
            <a:r>
              <a:rPr lang="ru-RU" sz="2400" dirty="0"/>
              <a:t>персонифицированные модели повышения квалификации работающих педагогов с точки зрения требований профессионального стандарта</a:t>
            </a:r>
            <a:r>
              <a:rPr lang="ru-RU" sz="2400" dirty="0" smtClean="0"/>
              <a:t>;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должностные </a:t>
            </a:r>
            <a:r>
              <a:rPr lang="ru-RU" sz="2400" dirty="0"/>
              <a:t>обязанности педагогических работников с</a:t>
            </a:r>
            <a:r>
              <a:rPr lang="ru-RU" sz="2400" dirty="0" smtClean="0"/>
              <a:t> </a:t>
            </a:r>
            <a:r>
              <a:rPr lang="ru-RU" sz="2400" dirty="0"/>
              <a:t>использованием перечня трудовых функций профессионального стандарта и состава его профессиональных </a:t>
            </a:r>
            <a:r>
              <a:rPr lang="ru-RU" sz="2400" dirty="0" smtClean="0"/>
              <a:t>действий;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новые </a:t>
            </a:r>
            <a:r>
              <a:rPr lang="ru-RU" sz="2400" dirty="0"/>
              <a:t>модели процедуры аттестации педагога на основе требований профессионального </a:t>
            </a:r>
            <a:r>
              <a:rPr lang="ru-RU" sz="2400" dirty="0" smtClean="0"/>
              <a:t>стандарта;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модели </a:t>
            </a:r>
            <a:r>
              <a:rPr lang="ru-RU" sz="2400" dirty="0"/>
              <a:t>перехода на эффективный контракт, включая расчет норм рабочего времени и механизмы базовой и стимулирующей части оплаты труда во взаимосвязи с реализацией профессиональных действий стандарта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95290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19199" y="115889"/>
            <a:ext cx="10311855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bg1"/>
                </a:solidFill>
              </a:rPr>
              <a:t>Этапы разработки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профессионального стандарта педагога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129355"/>
              </p:ext>
            </p:extLst>
          </p:nvPr>
        </p:nvGraphicFramePr>
        <p:xfrm>
          <a:off x="1981200" y="1556793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024388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НО!!!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err="1"/>
              <a:t>Профстандарт</a:t>
            </a:r>
            <a:r>
              <a:rPr lang="ru-RU" sz="2800" b="1" dirty="0"/>
              <a:t> педагога должен быть введен в действие с 1 января 2015 года, </a:t>
            </a:r>
            <a:r>
              <a:rPr lang="ru-RU" sz="2800" b="1" dirty="0" smtClean="0"/>
              <a:t>НО </a:t>
            </a:r>
            <a:r>
              <a:rPr lang="ru-RU" sz="2800" dirty="0"/>
              <a:t>педагоги не успевают пройти повышение квалификации, которое необходимо для работы по новым стандартам. 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Согласно </a:t>
            </a:r>
            <a:r>
              <a:rPr lang="ru-RU" sz="2800" dirty="0"/>
              <a:t>новому приказу Минтруда, </a:t>
            </a:r>
            <a:r>
              <a:rPr lang="ru-RU" sz="2800" dirty="0" err="1"/>
              <a:t>профстандарт</a:t>
            </a:r>
            <a:r>
              <a:rPr lang="ru-RU" sz="2800" dirty="0"/>
              <a:t> педагога будет применяться работодателями при формировании кадровой политики, аттестации работников, а также заключении трудовых договоров и установлении систем оплаты труда </a:t>
            </a:r>
            <a:r>
              <a:rPr lang="ru-RU" sz="2800" dirty="0" smtClean="0"/>
              <a:t>позже </a:t>
            </a:r>
            <a:r>
              <a:rPr lang="ru-RU" sz="2800" dirty="0"/>
              <a:t>— с 1 января 2017 года.</a:t>
            </a:r>
          </a:p>
        </p:txBody>
      </p:sp>
    </p:spTree>
    <p:extLst>
      <p:ext uri="{BB962C8B-B14F-4D97-AF65-F5344CB8AC3E}">
        <p14:creationId xmlns:p14="http://schemas.microsoft.com/office/powerpoint/2010/main" val="306896354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Обобщенная трудовая функция - </a:t>
            </a:r>
            <a:r>
              <a:rPr lang="ru-RU" dirty="0"/>
              <a:t>п</a:t>
            </a:r>
            <a:r>
              <a:rPr lang="ru-RU" dirty="0" smtClean="0"/>
              <a:t>едагогическая </a:t>
            </a:r>
            <a:r>
              <a:rPr lang="ru-RU" dirty="0"/>
              <a:t>деятельность по проектированию и реализации </a:t>
            </a:r>
            <a:r>
              <a:rPr lang="ru-RU" dirty="0" smtClean="0"/>
              <a:t>образовательного </a:t>
            </a:r>
            <a:r>
              <a:rPr lang="ru-RU" dirty="0"/>
              <a:t>процесса в образовательных организациях  дошкольного, начального общего, основного общего, среднего общего </a:t>
            </a:r>
            <a:r>
              <a:rPr lang="ru-RU" dirty="0" smtClean="0"/>
              <a:t>образования</a:t>
            </a:r>
          </a:p>
          <a:p>
            <a:pPr marL="0" indent="0">
              <a:buNone/>
            </a:pPr>
            <a:r>
              <a:rPr lang="ru-RU" dirty="0" smtClean="0"/>
              <a:t>1.1.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807736"/>
              </p:ext>
            </p:extLst>
          </p:nvPr>
        </p:nvGraphicFramePr>
        <p:xfrm>
          <a:off x="854964" y="4895056"/>
          <a:ext cx="10863072" cy="147218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863072"/>
              </a:tblGrid>
              <a:tr h="234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Требования к образованию и обучению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Требования к опыту практической  работы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Особые условия допуска к работе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381472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педагога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158215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69035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 чего все началось?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декабре 2012 г. внесены изменения в Трудовой кодекс РФ: глава 31 дополнена статьей 195.1. Понятия квалификации работника, профессионального стандарта,  согласно которой:</a:t>
            </a:r>
          </a:p>
          <a:p>
            <a:r>
              <a:rPr lang="ru-RU" b="1" dirty="0"/>
              <a:t>Профессиональный стандарт</a:t>
            </a:r>
            <a:r>
              <a:rPr lang="ru-RU" dirty="0"/>
              <a:t> – это характеристика квалификации, необходимой работнику для осуществления определенного вида профессиональной деятельности, а</a:t>
            </a:r>
          </a:p>
          <a:p>
            <a:r>
              <a:rPr lang="ru-RU" b="1" dirty="0"/>
              <a:t>Квалификация работника</a:t>
            </a:r>
            <a:r>
              <a:rPr lang="ru-RU" dirty="0"/>
              <a:t> – это уровень знаний, умений, профессиональных навыков и опыта работы работника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34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Новые компетенции, которые выдвигает профессиональный стандарт педагога к учителю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одаренными учащимися;</a:t>
            </a:r>
          </a:p>
          <a:p>
            <a:r>
              <a:rPr lang="ru-RU" dirty="0" smtClean="0"/>
              <a:t>Работа в условиях реализации программ инклюзивного образования;</a:t>
            </a:r>
          </a:p>
          <a:p>
            <a:r>
              <a:rPr lang="ru-RU" dirty="0" smtClean="0"/>
              <a:t>Преподавание русского языка учащимся, для которых он не является родным;</a:t>
            </a:r>
          </a:p>
          <a:p>
            <a:r>
              <a:rPr lang="ru-RU" dirty="0" smtClean="0"/>
              <a:t>Работа с учащимися, имеющими проблемы в развитии;</a:t>
            </a:r>
          </a:p>
          <a:p>
            <a:r>
              <a:rPr lang="ru-RU" dirty="0" smtClean="0"/>
              <a:t>Работа с </a:t>
            </a:r>
            <a:r>
              <a:rPr lang="ru-RU" dirty="0" err="1" smtClean="0"/>
              <a:t>девиантными</a:t>
            </a:r>
            <a:r>
              <a:rPr lang="ru-RU" dirty="0" smtClean="0"/>
              <a:t>, зависимыми, социально запущенными детьми, в том числе с отклонениями в социальном поведении.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17751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07568" y="1600201"/>
          <a:ext cx="8003232" cy="456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339629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07568" y="1600201"/>
          <a:ext cx="8003232" cy="456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8820064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96915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811236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011294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50668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Какие основные нововведения </a:t>
            </a:r>
            <a:b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отражены в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профстандарте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педагога?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86848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2800" b="1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Образовательный процесс будет развиваться в направлении </a:t>
            </a:r>
            <a:r>
              <a:rPr kumimoji="0" lang="ru-RU" altLang="ru-RU" b="0" i="0" u="sng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инклюзивности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В него должны быть включены любые ученики: одаренные и имеющие проблемы в развитии,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девиантные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учащиеся и ученики с ограниченными возможностями здоровья, а также ученики, для которых русский язык не является родным.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Предполагается владение современными информационно-коммуникативными технологиями (</a:t>
            </a:r>
            <a:r>
              <a:rPr kumimoji="0" lang="ru-RU" altLang="ru-RU" b="0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ИКТ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знание и использование социальных сетей.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Устанавливается новый уровень кооперации субъектов образовательного процесса и его </a:t>
            </a:r>
            <a:r>
              <a:rPr kumimoji="0" lang="ru-RU" altLang="ru-RU" b="0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индивидуализации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вводится требование определять «совместно с обучающимся, его родителями (законными представителями), другими участниками образовательного процесса (педагог-психолог, учитель-дефектолог, методист и т.д.) зоны его ближайшего развития, разработку и реализацию (при необходимости) индивидуального образовательного маршрута и индивидуальной программы развития обучающихся».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Наконец, учитель должен освоить навыки преподавания в </a:t>
            </a:r>
            <a:r>
              <a:rPr kumimoji="0" lang="ru-RU" altLang="ru-RU" b="0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поликультурной среде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также использовать иноязычные источники информации, что предполагает определенную переводческую компетенцию.</a:t>
            </a:r>
            <a:endParaRPr kumimoji="0" lang="ru-RU" altLang="ru-RU" sz="6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3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dirty="0" smtClean="0"/>
              <a:t>Предполагается ли изменение процедуры аттестации </a:t>
            </a:r>
            <a:r>
              <a:rPr lang="ru-RU" sz="2800" b="1" dirty="0" err="1" smtClean="0"/>
              <a:t>педработников</a:t>
            </a:r>
            <a:r>
              <a:rPr lang="ru-RU" sz="2800" b="1" dirty="0" smtClean="0"/>
              <a:t> при внедрении </a:t>
            </a:r>
            <a:r>
              <a:rPr lang="ru-RU" sz="2800" b="1" dirty="0" err="1" smtClean="0"/>
              <a:t>профстандарта</a:t>
            </a:r>
            <a:r>
              <a:rPr lang="ru-RU" sz="2800" b="1" dirty="0" smtClean="0"/>
              <a:t> 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Внедрение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педагога будет означать изменения в работе аттестационных комиссий. Предполагается, что будет создана система аудита – внутреннего и внешнего, с участием общественной структуры. </a:t>
            </a:r>
          </a:p>
          <a:p>
            <a:pPr marL="0" indent="0">
              <a:buNone/>
            </a:pPr>
            <a:r>
              <a:rPr lang="ru-RU" dirty="0" smtClean="0"/>
              <a:t>Однако соответствующие процедуры еще не разработаны, а общественная организация педагогов не создана. Эти обстоятельства также являются поводом для опасений учителей.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3779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Кроме того, как совершенно справедливо отмечает Евгений Ямбург, полноценное введение и применение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педагога невозможно без проведения серьезных мероприятий по перестройке педагогического образования, а также системы дополнительного профессионального образования педагогов (профессиональной переподготовки и повышения квалификации), для чего, конечно же, также требуются усилия и определенное время.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87794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54100" y="115889"/>
            <a:ext cx="10731500" cy="11525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bg1"/>
                </a:solidFill>
              </a:rPr>
              <a:t>Этапы разработки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профессионального стандарта педагога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113239"/>
              </p:ext>
            </p:extLst>
          </p:nvPr>
        </p:nvGraphicFramePr>
        <p:xfrm>
          <a:off x="1981200" y="1556793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5870326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Можно ли будет уволить учителя, если он не отвечает стандарту?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Уволить учителя за несоответствие </a:t>
            </a:r>
            <a:r>
              <a:rPr lang="ru-RU" sz="2000" dirty="0" err="1"/>
              <a:t>профстандарту</a:t>
            </a:r>
            <a:r>
              <a:rPr lang="ru-RU" sz="2000" dirty="0"/>
              <a:t> можно. Но сначала это несоответствие нужно установить. Сделать этого не могут ни управляющий совет школы, ни директор — только аттестационная комиссия. Если она установит, что учитель не соответствует стандарту, его можно уволить по пункту 3 статьи 81 Трудового кодекса России (несоответствие занимаемой должности). Однако работодатель должен предложить учителю другую работу, соответствующую его квалификации, если есть такие вакансии, и учесть мнение представителя первичной профсоюзной организации (профкома), если учитель в ней состоит.</a:t>
            </a:r>
          </a:p>
          <a:p>
            <a:pPr marL="0" indent="0">
              <a:buNone/>
            </a:pPr>
            <a:r>
              <a:rPr lang="ru-RU" sz="2000" dirty="0"/>
              <a:t>Уволить учителя за несоответствие стандарту можно только в том случае, если школа обеспечила условия для его реализации. Так, если в принятом стандарте указано, что учитель должен пользоваться современными компьютерными технологиями, но в школе нет ни нужного программного обеспечения, ни компьютеров, то уволить учителя за «несоответствие» уже нельзя, если он не применяет эти </a:t>
            </a:r>
            <a:r>
              <a:rPr lang="ru-RU" sz="2000" dirty="0" smtClean="0"/>
              <a:t>технологии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2712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Повлияет ли </a:t>
            </a:r>
            <a:r>
              <a:rPr lang="ru-RU" b="1" dirty="0" err="1" smtClean="0"/>
              <a:t>профстандарт</a:t>
            </a:r>
            <a:r>
              <a:rPr lang="ru-RU" b="1" dirty="0" smtClean="0"/>
              <a:t> на систему оплаты труда?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словам Дмитрия Ливанова, система оплаты труда должна исходить из выполнения стандарта: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Нам предстоит обсудить </a:t>
            </a:r>
            <a:r>
              <a:rPr lang="ru-RU" dirty="0" smtClean="0"/>
              <a:t>уровневую </a:t>
            </a:r>
            <a:r>
              <a:rPr lang="ru-RU" dirty="0"/>
              <a:t>модель должностей. Ждем ваших предложений, нужно это или нет?» - спросил министр, в ходе съезда педагогических </a:t>
            </a:r>
            <a:r>
              <a:rPr lang="ru-RU" dirty="0" smtClean="0"/>
              <a:t>работников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0277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3200" b="1" dirty="0" smtClean="0"/>
              <a:t>Как будет строиться дальнейшая работа над </a:t>
            </a:r>
            <a:r>
              <a:rPr lang="ru-RU" sz="3200" b="1" dirty="0" err="1" smtClean="0"/>
              <a:t>профстандартом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Предлагаемый стандарт носит «рамочный» характер, и на его базе могут и должны разрабатываться региональные, а может быть, и школьные варианты. Позитивный опыт апробации будет распространяться через систему повышения квалификации, методические документы и т.д. </a:t>
            </a:r>
          </a:p>
          <a:p>
            <a:pPr marL="0" indent="0">
              <a:buNone/>
            </a:pPr>
            <a:r>
              <a:rPr lang="ru-RU" sz="2400" dirty="0" smtClean="0"/>
              <a:t>Это одна линия, а вторая – разработка </a:t>
            </a:r>
            <a:r>
              <a:rPr lang="ru-RU" sz="2400" dirty="0" err="1" smtClean="0"/>
              <a:t>профстандартов</a:t>
            </a:r>
            <a:r>
              <a:rPr lang="ru-RU" sz="2400" dirty="0" smtClean="0"/>
              <a:t> для педагогов-психологов, дефектологов, </a:t>
            </a:r>
            <a:r>
              <a:rPr lang="ru-RU" sz="2400" dirty="0" err="1" smtClean="0"/>
              <a:t>тьюторов</a:t>
            </a:r>
            <a:r>
              <a:rPr lang="ru-RU" sz="2400" dirty="0" smtClean="0"/>
              <a:t> и других специалистов, работающих в системе общего образования и организаций, реализующих программы общего образования (школы-интернаты, детские колонии, техникумы).</a:t>
            </a:r>
          </a:p>
          <a:p>
            <a:pPr marL="0" indent="0">
              <a:buNone/>
            </a:pPr>
            <a:r>
              <a:rPr lang="ru-RU" sz="2400" dirty="0" smtClean="0"/>
              <a:t>Кроме того, возможна разработка </a:t>
            </a:r>
            <a:r>
              <a:rPr lang="ru-RU" sz="2400" dirty="0" err="1" smtClean="0"/>
              <a:t>профстандартов</a:t>
            </a:r>
            <a:r>
              <a:rPr lang="ru-RU" sz="2400" dirty="0" smtClean="0"/>
              <a:t> для всех учителей-предметников (пока представлено два рамочных стандарта – для учителей математики и русского языка) и для руководителей – директоров школы и завучей.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20"/>
            <a:ext cx="1879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9760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781176" y="332231"/>
            <a:ext cx="8329613" cy="5734443"/>
            <a:chOff x="257175" y="332230"/>
            <a:chExt cx="8329613" cy="573444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57175" y="1214438"/>
              <a:ext cx="8329613" cy="1057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257175" y="332230"/>
              <a:ext cx="2810510" cy="5734443"/>
              <a:chOff x="257175" y="332230"/>
              <a:chExt cx="2810510" cy="5734443"/>
            </a:xfrm>
          </p:grpSpPr>
          <p:pic>
            <p:nvPicPr>
              <p:cNvPr id="2054" name="Picture 6" descr="Виктор Конецкий. Собрание сочинений в 7 томах + дополнительный том Скачать книгу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762"/>
              <a:stretch/>
            </p:blipFill>
            <p:spPr bwMode="auto">
              <a:xfrm>
                <a:off x="257175" y="3977171"/>
                <a:ext cx="2810510" cy="20895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0" name="Picture 2" descr="УЧИТЕЛЬ СЛОВЕСНОСТИ - ПОРТРЕТЫ ПИСАТЕЛЕЙ ХIХ ВЕКА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76" y="332230"/>
                <a:ext cx="2754535" cy="364494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4535711" y="1543052"/>
            <a:ext cx="57322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500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500" b="1" dirty="0">
                <a:solidFill>
                  <a:srgbClr val="0070C0"/>
                </a:solidFill>
                <a:latin typeface="Tahoma" panose="020B0604030504040204" pitchFamily="34" charset="0"/>
              </a:rPr>
              <a:t>В деле обучения и воспитания, во всем школьном деле ничего нельзя улучшить, минуя голову учителя. </a:t>
            </a:r>
          </a:p>
          <a:p>
            <a:r>
              <a:rPr lang="ru-RU" sz="2500" b="1" i="1" dirty="0">
                <a:solidFill>
                  <a:srgbClr val="0070C0"/>
                </a:solidFill>
                <a:latin typeface="Tahoma" panose="020B0604030504040204" pitchFamily="34" charset="0"/>
              </a:rPr>
              <a:t>                                 </a:t>
            </a:r>
            <a:r>
              <a:rPr lang="ru-RU" sz="2500" b="1" i="1" dirty="0">
                <a:solidFill>
                  <a:srgbClr val="0070C0"/>
                </a:solidFill>
                <a:latin typeface="Corbel" panose="020B0503020204020204" pitchFamily="34" charset="0"/>
              </a:rPr>
              <a:t>К.Д. Ушинский </a:t>
            </a:r>
            <a:endParaRPr lang="ru-RU" sz="2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90" dirty="0"/>
              <a:t>п.1 Указа Президента РФ от 7.05. 2012 г. № 597 «О мероприятиях по реализации государственной социальной политики</a:t>
            </a:r>
            <a:r>
              <a:rPr lang="ru-RU" sz="3090" dirty="0" smtClean="0"/>
              <a:t>»</a:t>
            </a:r>
          </a:p>
          <a:p>
            <a:pPr>
              <a:buFontTx/>
              <a:buChar char="-"/>
            </a:pPr>
            <a:r>
              <a:rPr lang="ru-RU" sz="3090" dirty="0" smtClean="0"/>
              <a:t>к </a:t>
            </a:r>
            <a:r>
              <a:rPr lang="ru-RU" sz="3090" dirty="0"/>
              <a:t>2015 году следует  разработать и утвердить не менее 800 профессиональных стандартов. </a:t>
            </a:r>
            <a:endParaRPr lang="ru-RU" sz="3090" dirty="0" smtClean="0"/>
          </a:p>
          <a:p>
            <a:pPr marL="0" indent="0">
              <a:buNone/>
            </a:pPr>
            <a:r>
              <a:rPr lang="ru-RU" sz="3090" dirty="0" smtClean="0"/>
              <a:t>В </a:t>
            </a:r>
            <a:r>
              <a:rPr lang="ru-RU" sz="3090" dirty="0"/>
              <a:t>настоящее время Минтруда РФ утверждено </a:t>
            </a:r>
            <a:r>
              <a:rPr lang="ru-RU" sz="3090" dirty="0" smtClean="0"/>
              <a:t>много </a:t>
            </a:r>
            <a:r>
              <a:rPr lang="ru-RU" sz="3090" dirty="0" err="1"/>
              <a:t>профстандартов</a:t>
            </a:r>
            <a:r>
              <a:rPr lang="ru-RU" sz="3090" dirty="0"/>
              <a:t>, в </a:t>
            </a:r>
            <a:r>
              <a:rPr lang="ru-RU" sz="3090" dirty="0" err="1"/>
              <a:t>т.ч</a:t>
            </a:r>
            <a:r>
              <a:rPr lang="ru-RU" sz="3090" dirty="0"/>
              <a:t>. по таким профессиям, как педагог, специалист по медико-социальной экспертизе, сварщик, специалист по работе с семьей и др</a:t>
            </a:r>
            <a:r>
              <a:rPr lang="ru-RU" sz="3090" dirty="0" smtClean="0"/>
              <a:t>.</a:t>
            </a:r>
            <a:endParaRPr lang="ru-RU" sz="3090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47553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ЗАЧЕМ </a:t>
            </a:r>
            <a:r>
              <a:rPr lang="ru-RU" dirty="0" err="1" smtClean="0">
                <a:solidFill>
                  <a:schemeClr val="bg1"/>
                </a:solidFill>
              </a:rPr>
              <a:t>профстандарты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Президенту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«Современную экономику, рынок труда с такими поверхностными, прямо скажем, требованиями к профессиям не построить», — заявил Владимир </a:t>
            </a:r>
            <a:r>
              <a:rPr lang="ru-RU" dirty="0" smtClean="0"/>
              <a:t>Путин </a:t>
            </a:r>
            <a:r>
              <a:rPr lang="ru-RU" dirty="0"/>
              <a:t>в декабре 2013 </a:t>
            </a:r>
            <a:r>
              <a:rPr lang="ru-RU" dirty="0" smtClean="0"/>
              <a:t>года.</a:t>
            </a:r>
          </a:p>
          <a:p>
            <a:pPr marL="0" indent="0">
              <a:buNone/>
            </a:pPr>
            <a:r>
              <a:rPr lang="ru-RU" dirty="0" smtClean="0"/>
              <a:t>НО!!! Есть ведь:</a:t>
            </a:r>
          </a:p>
          <a:p>
            <a:pPr>
              <a:buFontTx/>
              <a:buChar char="-"/>
            </a:pPr>
            <a:r>
              <a:rPr lang="ru-RU" dirty="0" smtClean="0"/>
              <a:t>ЕКС (единый квалификационный справочник);</a:t>
            </a:r>
          </a:p>
          <a:p>
            <a:pPr>
              <a:buFontTx/>
              <a:buChar char="-"/>
            </a:pPr>
            <a:r>
              <a:rPr lang="ru-RU" dirty="0" smtClean="0"/>
              <a:t>ОКЗ (общероссийский </a:t>
            </a:r>
            <a:r>
              <a:rPr lang="ru-RU" dirty="0"/>
              <a:t>классификатор </a:t>
            </a:r>
            <a:r>
              <a:rPr lang="ru-RU" dirty="0" smtClean="0"/>
              <a:t>занятий);</a:t>
            </a:r>
          </a:p>
          <a:p>
            <a:pPr>
              <a:buFontTx/>
              <a:buChar char="-"/>
            </a:pPr>
            <a:r>
              <a:rPr lang="ru-RU" dirty="0"/>
              <a:t>ОКСО  (общероссийский классификатор специальностей в образовании</a:t>
            </a:r>
            <a:r>
              <a:rPr lang="ru-RU" dirty="0" smtClean="0"/>
              <a:t>)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64517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ЗАЧЕМ </a:t>
            </a:r>
            <a:r>
              <a:rPr lang="ru-RU" dirty="0" err="1" smtClean="0">
                <a:solidFill>
                  <a:schemeClr val="bg1"/>
                </a:solidFill>
              </a:rPr>
              <a:t>профстандарты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государству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Профессиональные стандарты применяются:</a:t>
            </a:r>
          </a:p>
          <a:p>
            <a:r>
              <a:rPr lang="ru-RU" sz="2400" u="sng" dirty="0" smtClean="0"/>
              <a:t>работодателями</a:t>
            </a:r>
            <a:r>
              <a:rPr lang="ru-RU" sz="2400" dirty="0" smtClean="0"/>
              <a:t> — при формировании кадровой политики и в управлении персоналом, при организации обучения и аттестации работников, разработке должностных инструкций, тарификации работ, присвоении тарифных разрядов работникам и установлении систем оплаты труда с учетом особенностей организации производства, труда и управления;</a:t>
            </a:r>
          </a:p>
          <a:p>
            <a:r>
              <a:rPr lang="ru-RU" sz="2400" u="sng" dirty="0" smtClean="0"/>
              <a:t>образовательными организациями профессионального образования</a:t>
            </a:r>
            <a:r>
              <a:rPr lang="ru-RU" sz="2400" dirty="0" smtClean="0"/>
              <a:t>  — при разработке профессиональных образовательных программ; при разработке федеральных государственных образовательных стандартов профессионального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64914712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ЗАЧЕМ </a:t>
            </a:r>
            <a:r>
              <a:rPr lang="ru-RU" dirty="0" err="1" smtClean="0">
                <a:solidFill>
                  <a:schemeClr val="bg1"/>
                </a:solidFill>
              </a:rPr>
              <a:t>профстандарты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педагогу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err="1" smtClean="0"/>
              <a:t>Профстандарт</a:t>
            </a:r>
            <a:r>
              <a:rPr lang="ru-RU" sz="2400" dirty="0" smtClean="0"/>
              <a:t> призван:</a:t>
            </a:r>
          </a:p>
          <a:p>
            <a:r>
              <a:rPr lang="ru-RU" sz="2400" dirty="0" smtClean="0"/>
              <a:t>определять </a:t>
            </a:r>
            <a:r>
              <a:rPr lang="ru-RU" sz="2400" dirty="0"/>
              <a:t>необходимую </a:t>
            </a:r>
            <a:r>
              <a:rPr lang="ru-RU" sz="2400" u="sng" dirty="0"/>
              <a:t>квалификацию</a:t>
            </a:r>
            <a:r>
              <a:rPr lang="ru-RU" sz="2400" dirty="0"/>
              <a:t> педагога;</a:t>
            </a:r>
          </a:p>
          <a:p>
            <a:r>
              <a:rPr lang="ru-RU" sz="2400" dirty="0"/>
              <a:t>обеспечить необходимую </a:t>
            </a:r>
            <a:r>
              <a:rPr lang="ru-RU" sz="2400" u="sng" dirty="0"/>
              <a:t>подготовку</a:t>
            </a:r>
            <a:r>
              <a:rPr lang="ru-RU" sz="2400" dirty="0"/>
              <a:t> педагога для получения высоких результатов его труда;</a:t>
            </a:r>
          </a:p>
          <a:p>
            <a:r>
              <a:rPr lang="ru-RU" sz="2400" dirty="0"/>
              <a:t>обеспечить необходимую </a:t>
            </a:r>
            <a:r>
              <a:rPr lang="ru-RU" sz="2400" u="sng" dirty="0"/>
              <a:t>осведомленность</a:t>
            </a:r>
            <a:r>
              <a:rPr lang="ru-RU" sz="2400" dirty="0"/>
              <a:t> педагога  о предъявляемых к нему требованиях;</a:t>
            </a:r>
          </a:p>
          <a:p>
            <a:r>
              <a:rPr lang="ru-RU" sz="2400" dirty="0"/>
              <a:t>содействовать вовлечению педагогов в решение задачи </a:t>
            </a:r>
            <a:r>
              <a:rPr lang="ru-RU" sz="2400" u="sng" dirty="0"/>
              <a:t>повышения качества образования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282571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19199" y="115889"/>
            <a:ext cx="10311855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bg1"/>
                </a:solidFill>
              </a:rPr>
              <a:t>Этапы разработки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профессионального стандарта педагога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981200" y="1556793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70226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1"/>
                </a:solidFill>
              </a:rPr>
              <a:t>Состав рабочей группы по разработке </a:t>
            </a:r>
            <a:r>
              <a:rPr lang="ru-RU" sz="3600" dirty="0" err="1" smtClean="0">
                <a:solidFill>
                  <a:schemeClr val="bg1"/>
                </a:solidFill>
              </a:rPr>
              <a:t>профстандарта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Руководитель группы - Ямбург Евгений Александрович – директор ГБОУ №109 г. Москвы</a:t>
            </a:r>
          </a:p>
          <a:p>
            <a:pPr marL="0" indent="0">
              <a:buNone/>
            </a:pPr>
            <a:r>
              <a:rPr lang="ru-RU" dirty="0" smtClean="0"/>
              <a:t>Из 12 членов группы – 5 директоров ОУ г. Москвы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62193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7QTD6YHHN6JS-81419915-149</_dlc_DocId>
    <_dlc_DocIdUrl xmlns="2e528b9c-c03d-45d3-a08f-6e77188430e0">
      <Url>http://www.eduportal44.ru/Sudislavl/rmk/_layouts/15/DocIdRedir.aspx?ID=7QTD6YHHN6JS-81419915-149</Url>
      <Description>7QTD6YHHN6JS-81419915-149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DC8A5A-590D-4E1D-976E-1555373BD64A}"/>
</file>

<file path=customXml/itemProps2.xml><?xml version="1.0" encoding="utf-8"?>
<ds:datastoreItem xmlns:ds="http://schemas.openxmlformats.org/officeDocument/2006/customXml" ds:itemID="{F40B4F51-F9A1-46C7-A494-DE7805A4F30A}"/>
</file>

<file path=customXml/itemProps3.xml><?xml version="1.0" encoding="utf-8"?>
<ds:datastoreItem xmlns:ds="http://schemas.openxmlformats.org/officeDocument/2006/customXml" ds:itemID="{0EF9DBB2-AA73-424B-8A6B-456B51B2863E}"/>
</file>

<file path=customXml/itemProps4.xml><?xml version="1.0" encoding="utf-8"?>
<ds:datastoreItem xmlns:ds="http://schemas.openxmlformats.org/officeDocument/2006/customXml" ds:itemID="{ACEE4471-3224-45C6-A709-0D3F18A83E2C}"/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1446</Words>
  <Application>Microsoft Office PowerPoint</Application>
  <PresentationFormat>Широкоэкранный</PresentationFormat>
  <Paragraphs>157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Corbel</vt:lpstr>
      <vt:lpstr>Tahoma</vt:lpstr>
      <vt:lpstr>Times New Roman</vt:lpstr>
      <vt:lpstr>Тема Office</vt:lpstr>
      <vt:lpstr>Diseño predeterminado</vt:lpstr>
      <vt:lpstr>Ретро</vt:lpstr>
      <vt:lpstr>   Профессиональный стандарт педагога</vt:lpstr>
      <vt:lpstr>С чего все началось?</vt:lpstr>
      <vt:lpstr>Этапы разработки  профессионального стандарта педагога</vt:lpstr>
      <vt:lpstr>Презентация PowerPoint</vt:lpstr>
      <vt:lpstr>ЗАЧЕМ профстандарты Президенту?</vt:lpstr>
      <vt:lpstr>ЗАЧЕМ профстандарты государству?</vt:lpstr>
      <vt:lpstr>ЗАЧЕМ профстандарты педагогу?</vt:lpstr>
      <vt:lpstr>Этапы разработки  профессионального стандарта педагога</vt:lpstr>
      <vt:lpstr>Состав рабочей группы по разработке профстандарта</vt:lpstr>
      <vt:lpstr>Учитывали ли разработчики профстандарта педагога зарубежный опыт при разработке документа?</vt:lpstr>
      <vt:lpstr>Этапы разработки  профессионального стандарта педагога</vt:lpstr>
      <vt:lpstr>Минтрудом РФ были утверждены профессиональные стандарты в сфере образования:  </vt:lpstr>
      <vt:lpstr>Минтрудом РФ были утверждены профессиональные стандарты в сфере образования:  </vt:lpstr>
      <vt:lpstr>Этапы разработки  профессионального стандарта педагога</vt:lpstr>
      <vt:lpstr>Что показала апробация?</vt:lpstr>
      <vt:lpstr>Этапы разработки  профессионального стандарта педагога</vt:lpstr>
      <vt:lpstr>НО!!!</vt:lpstr>
      <vt:lpstr>Структура профстандарта педагога</vt:lpstr>
      <vt:lpstr>Структура профстандарта педагога</vt:lpstr>
      <vt:lpstr>Новые компетенции, которые выдвигает профессиональный стандарт педагога к учителю</vt:lpstr>
      <vt:lpstr>Обучение</vt:lpstr>
      <vt:lpstr>Обучение</vt:lpstr>
      <vt:lpstr>Воспитание</vt:lpstr>
      <vt:lpstr>Воспитание</vt:lpstr>
      <vt:lpstr>Развитие </vt:lpstr>
      <vt:lpstr>Развитие </vt:lpstr>
      <vt:lpstr>Какие основные нововведения  отражены в профстандарте педагога? О</vt:lpstr>
      <vt:lpstr>Предполагается ли изменение процедуры аттестации педработников при внедрении профстандарта ?</vt:lpstr>
      <vt:lpstr>Презентация PowerPoint</vt:lpstr>
      <vt:lpstr>Можно ли будет уволить учителя, если он не отвечает стандарту?</vt:lpstr>
      <vt:lpstr>Повлияет ли профстандарт на систему оплаты труда?</vt:lpstr>
      <vt:lpstr>Как будет строиться дальнейшая работа над профстандартом?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2016-08-25T11:23:57Z</dcterms:created>
  <dcterms:modified xsi:type="dcterms:W3CDTF">2016-09-22T08:02:53Z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81ec7cb7-589f-4d86-b3c4-90e93acd553d</vt:lpwstr>
  </property>
</Properties>
</file>