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DD659-88D2-43D5-BC80-63CAB3A6E869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1F604-2E43-43B1-B6E4-62B98AC72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16748-BFB7-4449-B256-2C543C9A828F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7722C-B21B-4956-86BC-6FDE424BF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5F8A0-05CA-480D-86DA-A1083BEE130C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D5597-B4FB-45BA-95A2-A4BF1B835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8436C-E767-4E5F-B4F7-52FE03F7E6CF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7B4FF-6374-44F9-B33B-FD64B5912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BBC32-B342-44FE-939D-726C2B91A94A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A4557-AFDF-4666-AB13-9337B26C0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0BC1C-501E-41CE-B71D-C51E9F6702E9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AA099-570C-4FAE-B4DA-BBBC4F444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23BF6-E0D1-4EBD-AB99-BE8339D97391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DB2FB-2F56-4677-816C-C54AF6479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45466-DA52-4EF0-9B93-A0C6EEBD4198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84137-A4BF-4EE9-95A7-DA8099A24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6FB5B-C392-4D51-8CD8-7590C3F8BDB7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6C4F-27E7-4702-8276-0B25660B4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4EACC-5E16-437A-9A48-17D2664E6286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B7613-8CD2-47BF-8265-A6318D49E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A4D87-7084-4F68-88F9-555CCAD7A812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B0FDA-5329-458F-A1B2-E0FD17619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6FFBF3-1FC4-4039-8347-B29E1040070D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C4D983-7C6D-4562-AE47-8AE2049B4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43250" y="0"/>
            <a:ext cx="2714625" cy="369888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МОУ Судиславская СОШ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43250" y="6488113"/>
            <a:ext cx="2714625" cy="369887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Судиславль 2011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042647" y="5589240"/>
            <a:ext cx="2101353" cy="646113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>
                <a:latin typeface="Calibri" pitchFamily="34" charset="0"/>
              </a:rPr>
              <a:t>Работу выполнила:</a:t>
            </a:r>
          </a:p>
          <a:p>
            <a:r>
              <a:rPr lang="ru-RU">
                <a:latin typeface="Calibri" pitchFamily="34" charset="0"/>
              </a:rPr>
              <a:t>Кабанова Марина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1000108"/>
            <a:ext cx="8715436" cy="156966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Судиславцы – Герои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Великой Отечественной войны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Кудрявце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571500"/>
            <a:ext cx="3786188" cy="5273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214938" y="571500"/>
            <a:ext cx="3214687" cy="5262563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Сергей Сергеевич Кудрявцев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Старший лейтенант, лётчик. 26.07.1944 года ему присвоено звание Героя Советского Союза.  Одна из длинных улиц Заречья названа именем С.С.Кудрявцева.</a:t>
            </a: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14313" y="6286500"/>
            <a:ext cx="785812" cy="357188"/>
          </a:xfrm>
          <a:prstGeom prst="actionButtonBackPrevious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43875" y="6286500"/>
            <a:ext cx="785813" cy="357188"/>
          </a:xfrm>
          <a:prstGeom prst="actionButtonForwardNext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в начало 6">
            <a:hlinkClick r:id="rId3" action="ppaction://hlinksldjump" highlightClick="1"/>
          </p:cNvPr>
          <p:cNvSpPr/>
          <p:nvPr/>
        </p:nvSpPr>
        <p:spPr>
          <a:xfrm>
            <a:off x="7215188" y="6286500"/>
            <a:ext cx="785812" cy="357188"/>
          </a:xfrm>
          <a:prstGeom prst="actionButtonBeginning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Дапшин"/>
          <p:cNvPicPr>
            <a:picLocks noChangeAspect="1" noChangeArrowheads="1"/>
          </p:cNvPicPr>
          <p:nvPr/>
        </p:nvPicPr>
        <p:blipFill>
          <a:blip r:embed="rId2" cstate="email">
            <a:grayscl/>
          </a:blip>
          <a:srcRect/>
          <a:stretch>
            <a:fillRect/>
          </a:stretch>
        </p:blipFill>
        <p:spPr bwMode="auto">
          <a:xfrm>
            <a:off x="642938" y="571500"/>
            <a:ext cx="4006850" cy="5357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286375" y="571500"/>
            <a:ext cx="3214688" cy="5262563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Павел Иванович Лапшин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Командир танковой роты, младший лейтенант. Президиумом Верховного Совета СССР по указу  от 27.02.1945 года, ему присвоено звание Героя Советского Союза. </a:t>
            </a: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214313" y="6286500"/>
            <a:ext cx="785812" cy="357188"/>
          </a:xfrm>
          <a:prstGeom prst="actionButtonBackPrevious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43875" y="6286500"/>
            <a:ext cx="785813" cy="357188"/>
          </a:xfrm>
          <a:prstGeom prst="actionButtonForwardNext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в начало 5">
            <a:hlinkClick r:id="rId3" action="ppaction://hlinksldjump" highlightClick="1"/>
          </p:cNvPr>
          <p:cNvSpPr/>
          <p:nvPr/>
        </p:nvSpPr>
        <p:spPr>
          <a:xfrm>
            <a:off x="7215188" y="6286500"/>
            <a:ext cx="785812" cy="357188"/>
          </a:xfrm>
          <a:prstGeom prst="actionButtonBeginning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люси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785813"/>
            <a:ext cx="3970338" cy="4857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000625" y="785813"/>
            <a:ext cx="3571875" cy="483235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Владимир Николаевич Люсин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Командир авиазвена гвардии, старший лейтенант, Президиум Верховного Совета СССР по указу от 19.08.1944 года присвоил ему звание Героя Советского Союза.</a:t>
            </a: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214313" y="6286500"/>
            <a:ext cx="785812" cy="357188"/>
          </a:xfrm>
          <a:prstGeom prst="actionButtonBackPrevious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43875" y="6286500"/>
            <a:ext cx="785813" cy="357188"/>
          </a:xfrm>
          <a:prstGeom prst="actionButtonForwardNext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в начало 5">
            <a:hlinkClick r:id="rId3" action="ppaction://hlinksldjump" highlightClick="1"/>
          </p:cNvPr>
          <p:cNvSpPr/>
          <p:nvPr/>
        </p:nvSpPr>
        <p:spPr>
          <a:xfrm>
            <a:off x="7215188" y="6286500"/>
            <a:ext cx="785812" cy="357188"/>
          </a:xfrm>
          <a:prstGeom prst="actionButtonBeginning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Рисунок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642938"/>
            <a:ext cx="3571875" cy="5259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000625" y="642938"/>
            <a:ext cx="3357563" cy="5262562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612900" algn="l"/>
              </a:tabLst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Василий Сергеевич Мичурин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1612900" algn="l"/>
              </a:tabLst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Первому присвоено звание Героя Советского Союза. В период войны 1941 – 1945 годов трижды ранен, дошел до Германии. Одна из улиц Заозерье носит имя Мичурина.</a:t>
            </a: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214313" y="6286500"/>
            <a:ext cx="785812" cy="357188"/>
          </a:xfrm>
          <a:prstGeom prst="actionButtonBackPrevious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43875" y="6286500"/>
            <a:ext cx="785813" cy="357188"/>
          </a:xfrm>
          <a:prstGeom prst="actionButtonForwardNext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в начало 5">
            <a:hlinkClick r:id="rId3" action="ppaction://hlinksldjump" highlightClick="1"/>
          </p:cNvPr>
          <p:cNvSpPr/>
          <p:nvPr/>
        </p:nvSpPr>
        <p:spPr>
          <a:xfrm>
            <a:off x="7215188" y="6286500"/>
            <a:ext cx="785812" cy="357188"/>
          </a:xfrm>
          <a:prstGeom prst="actionButtonBeginning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Рисунок4"/>
          <p:cNvPicPr>
            <a:picLocks noChangeAspect="1" noChangeArrowheads="1"/>
          </p:cNvPicPr>
          <p:nvPr/>
        </p:nvPicPr>
        <p:blipFill>
          <a:blip r:embed="rId2" cstate="email">
            <a:lum bright="-6000" contrast="30000"/>
            <a:grayscl/>
          </a:blip>
          <a:srcRect/>
          <a:stretch>
            <a:fillRect/>
          </a:stretch>
        </p:blipFill>
        <p:spPr bwMode="auto">
          <a:xfrm>
            <a:off x="500063" y="642938"/>
            <a:ext cx="3983037" cy="5214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929188" y="642938"/>
            <a:ext cx="3714750" cy="5262562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Алексей Федорович Тараканов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Командир партизанского отряда «Народные мстители». Президиум Верховного Совета СССР Указом от 2.04.1944 года А.В. Тараканову присвоил звание Героя Советского Союза.</a:t>
            </a: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214313" y="6286500"/>
            <a:ext cx="785812" cy="357188"/>
          </a:xfrm>
          <a:prstGeom prst="actionButtonBackPrevious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43875" y="6286500"/>
            <a:ext cx="785813" cy="357188"/>
          </a:xfrm>
          <a:prstGeom prst="actionButtonForwardNext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в начало 5">
            <a:hlinkClick r:id="rId3" action="ppaction://hlinksldjump" highlightClick="1"/>
          </p:cNvPr>
          <p:cNvSpPr/>
          <p:nvPr/>
        </p:nvSpPr>
        <p:spPr>
          <a:xfrm>
            <a:off x="7215188" y="6286500"/>
            <a:ext cx="785812" cy="357188"/>
          </a:xfrm>
          <a:prstGeom prst="actionButtonBeginning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38" y="1500188"/>
            <a:ext cx="7858125" cy="4524375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 algn="just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Победа в Великой Отечественной войне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подвиг и слава нашего народа.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Никогда не забудется май 1945 г. - праздник радости со слезами на глазах. </a:t>
            </a:r>
          </a:p>
          <a:p>
            <a:pPr indent="450850" algn="just" eaLnBrk="0" hangingPunct="0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Наши прадеды отдали свою жизнь для того, чтобы мы жили и учились спокойно.  Вслед за десятками миллионов погибших в годы войны каждый день уходят из жизни ветераны Великой Отечественной войны.</a:t>
            </a:r>
          </a:p>
          <a:p>
            <a:pPr indent="450850" algn="just" eaLnBrk="0" hangingPunct="0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Вечная слава победителям!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Мы мечтаем  о таком мире, где люди будут доброжелательны друг к другу, независимо от цвета кожи и происхождения.</a:t>
            </a:r>
          </a:p>
          <a:p>
            <a:pPr indent="450850" algn="just" eaLnBrk="0" hangingPunct="0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Мы – наследники победы! Мы должны оберегать мир.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14612" y="428604"/>
            <a:ext cx="3929090" cy="83099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Заключение</a:t>
            </a: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214313" y="6286500"/>
            <a:ext cx="785812" cy="357188"/>
          </a:xfrm>
          <a:prstGeom prst="actionButtonBackPrevious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в начало 5">
            <a:hlinkClick r:id="rId3" action="ppaction://hlinksldjump" highlightClick="1"/>
          </p:cNvPr>
          <p:cNvSpPr/>
          <p:nvPr/>
        </p:nvSpPr>
        <p:spPr>
          <a:xfrm>
            <a:off x="8143875" y="6286500"/>
            <a:ext cx="785813" cy="357188"/>
          </a:xfrm>
          <a:prstGeom prst="actionButtonBeginning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85728"/>
            <a:ext cx="6072230" cy="83099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Содержание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2938" y="1285875"/>
            <a:ext cx="7858125" cy="4894263"/>
          </a:xfrm>
          <a:prstGeom prst="rect">
            <a:avLst/>
          </a:prstGeom>
          <a:solidFill>
            <a:srgbClr val="FFFFFF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82563" indent="-182563" algn="just"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Утро победы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182563" indent="-182563" algn="just"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Введение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182563" indent="-182563" algn="just"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Алексей Константинович Голубков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182563" indent="-182563" algn="just"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Алексей Григорьевич Кашинцев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182563" indent="-182563" algn="just"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Николай Павлович Колесников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182563" indent="-182563" algn="just"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Александр Павлович Коряков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182563" indent="-182563" algn="just"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Александр Александрович Крюков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182563" indent="-182563" algn="just"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Сергей Сергеевич Кудрявцев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182563" indent="-182563" algn="just"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Павел Иванович Лапшин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182563" indent="-182563" algn="just"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Владимир Николаевич Люсин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182563" indent="-182563" algn="just"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Василий Сергеевич Мичурин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182563" indent="-182563" algn="just"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Алексей Федорович Тараканов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182563" indent="-182563" algn="just"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Заключение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14313" y="6286500"/>
            <a:ext cx="785812" cy="357188"/>
          </a:xfrm>
          <a:prstGeom prst="actionButtonBackPrevious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43875" y="6286500"/>
            <a:ext cx="785813" cy="357188"/>
          </a:xfrm>
          <a:prstGeom prst="actionButtonForwardNext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85750" y="285750"/>
            <a:ext cx="4786313" cy="62865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УТРО ПОБЕДЫ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Где трава от росы и от крови сырая,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Где зрачки пулеметов свирепо глядят,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В полный рост, над окопом переднего края,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Поднялся победитель-солдат.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Сердце билось о ребра прерывисто, часто.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Тишина... Тишина... Не во сне - наяву.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И сказал пехотинец: - Отмаялись! Баста!-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И приметил подснежник во рву.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И в душе, тосковавшей по свету и ласке,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Ожил радости прежней певучий поток.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И нагнулся солдат и к простреленной каске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Осторожно приладил цветок.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Снова ожили в памяти были живые -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Подмосковье в снегах и в огне Сталинград.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За четыре немыслимых года впервые,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Как ребенок, заплакал солдат.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Так стоял пехотинец, смеясь и рыдая,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Сапогом попирая колючий плетень.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За плечами пылала заря молодая,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Предвещая солнечный день.</a:t>
            </a:r>
          </a:p>
          <a:p>
            <a:pPr algn="r"/>
            <a:r>
              <a:rPr lang="ru-RU" i="1">
                <a:latin typeface="Times New Roman" pitchFamily="18" charset="0"/>
                <a:cs typeface="Times New Roman" pitchFamily="18" charset="0"/>
              </a:rPr>
              <a:t>Булат Окуджава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0" y="285750"/>
            <a:ext cx="3429000" cy="628650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214313" y="6286500"/>
            <a:ext cx="785812" cy="357188"/>
          </a:xfrm>
          <a:prstGeom prst="actionButtonBackPrevious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43875" y="6286500"/>
            <a:ext cx="785813" cy="357188"/>
          </a:xfrm>
          <a:prstGeom prst="actionButtonForwardNext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в начало 5">
            <a:hlinkClick r:id="rId3" action="ppaction://hlinksldjump" highlightClick="1"/>
          </p:cNvPr>
          <p:cNvSpPr/>
          <p:nvPr/>
        </p:nvSpPr>
        <p:spPr>
          <a:xfrm>
            <a:off x="7215188" y="6286500"/>
            <a:ext cx="785812" cy="357188"/>
          </a:xfrm>
          <a:prstGeom prst="actionButtonBeginning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57188" y="1500188"/>
            <a:ext cx="8429625" cy="4524375"/>
          </a:xfrm>
          <a:prstGeom prst="rect">
            <a:avLst/>
          </a:prstGeom>
          <a:solidFill>
            <a:srgbClr val="FFFFFF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b="1">
                <a:latin typeface="Times New Roman" pitchFamily="18" charset="0"/>
                <a:cs typeface="Times New Roman" pitchFamily="18" charset="0"/>
              </a:rPr>
              <a:t>9 мая – День Победы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советского народа над фашистской Германией в Великой Отечественной войне 1941-1945 годов. </a:t>
            </a:r>
            <a:endParaRPr lang="ru-RU">
              <a:latin typeface="Verdana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Почти четыре года бушевало пламя Великой Отечественной войны. Труден и долог был путь к победе. Главным итогом Великой Отечественной войны стала победа над фашизмом, в которой решающую роль сыграл Советский Союз. Эта война для нас была освободительной. СССР вышел победителем из смертельного поединка. Германия была наголову разгромлена. Нацизм был побежден. Советский Союз внес в достижение этой победы самый большой вклад кровью и военными усилиями. Этого праздника люди ждали 1418 дней. Столько дней продолжалась Великая Отечественная война. Советские воины прошагали тысячи километров, освободив нашу страну и страны Европы от фашистов.</a:t>
            </a:r>
            <a:endParaRPr lang="ru-RU">
              <a:latin typeface="Verdana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Когда началась Великая Отечественная война, на фронт ушло 8100 наших земляков, или каждый 4-ый житель Судиславского района. 1875 воинов – земляков награждены орденами и медалями Советского Союза, 11 фронтовикам присвоены звания Героев Советского Союза, а двум – полных кавалеров орденов 1,2 и 3 степеней.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28926" y="428604"/>
            <a:ext cx="3500462" cy="83099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Введение</a:t>
            </a: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214313" y="6286500"/>
            <a:ext cx="785812" cy="357188"/>
          </a:xfrm>
          <a:prstGeom prst="actionButtonBackPrevious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43875" y="6286500"/>
            <a:ext cx="785813" cy="357188"/>
          </a:xfrm>
          <a:prstGeom prst="actionButtonForwardNext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в начало 5">
            <a:hlinkClick r:id="rId2" action="ppaction://hlinksldjump" highlightClick="1"/>
          </p:cNvPr>
          <p:cNvSpPr/>
          <p:nvPr/>
        </p:nvSpPr>
        <p:spPr>
          <a:xfrm>
            <a:off x="7215188" y="6286500"/>
            <a:ext cx="785812" cy="357188"/>
          </a:xfrm>
          <a:prstGeom prst="actionButtonBeginning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исунок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642938"/>
            <a:ext cx="402431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714875" y="642938"/>
            <a:ext cx="3929063" cy="5262562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Алексей Константинович Голубков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Сержант связист. Указом Президиума Верховного Совета СССР ему посмертно присвоено звание Героя Советского Союза. Улица Бутырская в Судиславле носит его имя.</a:t>
            </a: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214313" y="6286500"/>
            <a:ext cx="785812" cy="357188"/>
          </a:xfrm>
          <a:prstGeom prst="actionButtonBackPrevious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43875" y="6286500"/>
            <a:ext cx="785813" cy="357188"/>
          </a:xfrm>
          <a:prstGeom prst="actionButtonForwardNext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в начало 5">
            <a:hlinkClick r:id="rId3" action="ppaction://hlinksldjump" highlightClick="1"/>
          </p:cNvPr>
          <p:cNvSpPr/>
          <p:nvPr/>
        </p:nvSpPr>
        <p:spPr>
          <a:xfrm>
            <a:off x="7215188" y="6286500"/>
            <a:ext cx="785812" cy="357188"/>
          </a:xfrm>
          <a:prstGeom prst="actionButtonBeginning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Кашинцев"/>
          <p:cNvPicPr>
            <a:picLocks noChangeAspect="1" noChangeArrowheads="1"/>
          </p:cNvPicPr>
          <p:nvPr/>
        </p:nvPicPr>
        <p:blipFill>
          <a:blip r:embed="rId2" cstate="email">
            <a:lum contrast="12000"/>
            <a:grayscl/>
          </a:blip>
          <a:srcRect/>
          <a:stretch>
            <a:fillRect/>
          </a:stretch>
        </p:blipFill>
        <p:spPr bwMode="auto">
          <a:xfrm>
            <a:off x="428625" y="428625"/>
            <a:ext cx="4143375" cy="5688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857750" y="428625"/>
            <a:ext cx="3857625" cy="5694363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Алексей Григорьевич Кашинцев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Артиллерийский разведчик. По указу Президиума Верховного Совета СССР от 24.07.1944 года, ему присвоено звание Героя Советского Союза. Одна из улиц Судиславля носит имя Кашинцева.</a:t>
            </a: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214313" y="6286500"/>
            <a:ext cx="785812" cy="357188"/>
          </a:xfrm>
          <a:prstGeom prst="actionButtonBackPrevious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43875" y="6286500"/>
            <a:ext cx="785813" cy="357188"/>
          </a:xfrm>
          <a:prstGeom prst="actionButtonForwardNext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в начало 5">
            <a:hlinkClick r:id="rId3" action="ppaction://hlinksldjump" highlightClick="1"/>
          </p:cNvPr>
          <p:cNvSpPr/>
          <p:nvPr/>
        </p:nvSpPr>
        <p:spPr>
          <a:xfrm>
            <a:off x="7215188" y="6286500"/>
            <a:ext cx="785812" cy="357188"/>
          </a:xfrm>
          <a:prstGeom prst="actionButtonBeginning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2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714375" y="785813"/>
            <a:ext cx="3714750" cy="5275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143500" y="785813"/>
            <a:ext cx="3286125" cy="5262562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Николай Павлович Колесников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Командир противотанковой батареи, капитан. 5.11.1944 года комбату Н.П. Колесникову присвоено звание Героя Советского Союза.</a:t>
            </a: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214313" y="6286500"/>
            <a:ext cx="785812" cy="357188"/>
          </a:xfrm>
          <a:prstGeom prst="actionButtonBackPrevious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43875" y="6286500"/>
            <a:ext cx="785813" cy="357188"/>
          </a:xfrm>
          <a:prstGeom prst="actionButtonForwardNext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в начало 5">
            <a:hlinkClick r:id="rId3" action="ppaction://hlinksldjump" highlightClick="1"/>
          </p:cNvPr>
          <p:cNvSpPr/>
          <p:nvPr/>
        </p:nvSpPr>
        <p:spPr>
          <a:xfrm>
            <a:off x="7215188" y="6286500"/>
            <a:ext cx="785812" cy="357188"/>
          </a:xfrm>
          <a:prstGeom prst="actionButtonBeginning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3а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857250" y="785813"/>
            <a:ext cx="3286125" cy="481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643438" y="785813"/>
            <a:ext cx="3714750" cy="483235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Александр Павлович Коряков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Командир взвода противотанковых ружей, младший лейтенант. 26.07.1944 года ему присвоили звание Героя Советского Союза. Одна из улиц названа именем Корякова.</a:t>
            </a: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214313" y="6286500"/>
            <a:ext cx="785812" cy="357188"/>
          </a:xfrm>
          <a:prstGeom prst="actionButtonBackPrevious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43875" y="6286500"/>
            <a:ext cx="785813" cy="357188"/>
          </a:xfrm>
          <a:prstGeom prst="actionButtonForwardNext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в начало 5">
            <a:hlinkClick r:id="rId3" action="ppaction://hlinksldjump" highlightClick="1"/>
          </p:cNvPr>
          <p:cNvSpPr/>
          <p:nvPr/>
        </p:nvSpPr>
        <p:spPr>
          <a:xfrm>
            <a:off x="7215188" y="6286500"/>
            <a:ext cx="785812" cy="357188"/>
          </a:xfrm>
          <a:prstGeom prst="actionButtonBeginning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Рисунок2"/>
          <p:cNvPicPr>
            <a:picLocks noChangeAspect="1" noChangeArrowheads="1"/>
          </p:cNvPicPr>
          <p:nvPr/>
        </p:nvPicPr>
        <p:blipFill>
          <a:blip r:embed="rId2" cstate="email">
            <a:lum contrast="24000"/>
            <a:grayscl/>
          </a:blip>
          <a:srcRect b="4712"/>
          <a:stretch>
            <a:fillRect/>
          </a:stretch>
        </p:blipFill>
        <p:spPr bwMode="auto">
          <a:xfrm>
            <a:off x="642938" y="642938"/>
            <a:ext cx="3771900" cy="5286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000625" y="642938"/>
            <a:ext cx="3500438" cy="5286375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Александр Александрович Крюков</a:t>
            </a:r>
          </a:p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Командир эскадрильи авиаполка, майор. 5.11.1944 года А. А. Крюкову присвоено звание героя Советского Союза и вручены медаль «Золотая Звезда» и орден Ленина.</a:t>
            </a: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214313" y="6286500"/>
            <a:ext cx="785812" cy="357188"/>
          </a:xfrm>
          <a:prstGeom prst="actionButtonBackPrevious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43875" y="6286500"/>
            <a:ext cx="785813" cy="357188"/>
          </a:xfrm>
          <a:prstGeom prst="actionButtonForwardNext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в начало 5">
            <a:hlinkClick r:id="rId3" action="ppaction://hlinksldjump" highlightClick="1"/>
          </p:cNvPr>
          <p:cNvSpPr/>
          <p:nvPr/>
        </p:nvSpPr>
        <p:spPr>
          <a:xfrm>
            <a:off x="7215188" y="6286500"/>
            <a:ext cx="785812" cy="357188"/>
          </a:xfrm>
          <a:prstGeom prst="actionButtonBeginning">
            <a:avLst/>
          </a:prstGeom>
          <a:solidFill>
            <a:schemeClr val="accent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e528b9c-c03d-45d3-a08f-6e77188430e0">7QTD6YHHN6JS-1232-11</_dlc_DocId>
    <_dlc_DocIdUrl xmlns="2e528b9c-c03d-45d3-a08f-6e77188430e0">
      <Url>http://www.eduportal44.ru/Sudislavl/Sud/islavl/mo_istor/_layouts/15/DocIdRedir.aspx?ID=7QTD6YHHN6JS-1232-11</Url>
      <Description>7QTD6YHHN6JS-1232-11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A8F3939A416E542B84A2482A9AA97C7" ma:contentTypeVersion="1" ma:contentTypeDescription="Создание документа." ma:contentTypeScope="" ma:versionID="ac0ac702e60ddb9f8e7aff13feb78f61">
  <xsd:schema xmlns:xsd="http://www.w3.org/2001/XMLSchema" xmlns:xs="http://www.w3.org/2001/XMLSchema" xmlns:p="http://schemas.microsoft.com/office/2006/metadata/properties" xmlns:ns2="2e528b9c-c03d-45d3-a08f-6e77188430e0" targetNamespace="http://schemas.microsoft.com/office/2006/metadata/properties" ma:root="true" ma:fieldsID="22138a24f1783377c39efeef0515627a" ns2:_="">
    <xsd:import namespace="2e528b9c-c03d-45d3-a08f-6e77188430e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28b9c-c03d-45d3-a08f-6e77188430e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E7A9160-E3A3-408B-9DF8-09699C0F34A6}"/>
</file>

<file path=customXml/itemProps2.xml><?xml version="1.0" encoding="utf-8"?>
<ds:datastoreItem xmlns:ds="http://schemas.openxmlformats.org/officeDocument/2006/customXml" ds:itemID="{8CE16953-A39B-4AD1-9BD4-FD6DFE4F731D}"/>
</file>

<file path=customXml/itemProps3.xml><?xml version="1.0" encoding="utf-8"?>
<ds:datastoreItem xmlns:ds="http://schemas.openxmlformats.org/officeDocument/2006/customXml" ds:itemID="{25233BB5-9AA5-4232-855E-C84D8F72E190}"/>
</file>

<file path=customXml/itemProps4.xml><?xml version="1.0" encoding="utf-8"?>
<ds:datastoreItem xmlns:ds="http://schemas.openxmlformats.org/officeDocument/2006/customXml" ds:itemID="{B49D4699-48BC-4849-805C-A92B08EADF36}"/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641</Words>
  <Application>Microsoft Office PowerPoint</Application>
  <PresentationFormat>Экран (4:3)</PresentationFormat>
  <Paragraphs>72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Verdana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USER</cp:lastModifiedBy>
  <cp:revision>15</cp:revision>
  <dcterms:created xsi:type="dcterms:W3CDTF">2011-04-13T17:57:47Z</dcterms:created>
  <dcterms:modified xsi:type="dcterms:W3CDTF">2015-03-05T08:47:50Z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0x0101001A8F3939A416E542B84A2482A9AA97C7</vt:lpwstr>
  </property>
  <property fmtid="{D5CDD505-2E9C-101B-9397-08002B2CF9AE}" pid="3" name="_dlc_DocIdItemGuid">
    <vt:lpwstr>a3743cd1-8059-4581-a3ea-7ebb66d55370</vt:lpwstr>
  </property>
</Properties>
</file>