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7" r:id="rId2"/>
    <p:sldId id="256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9" r:id="rId11"/>
    <p:sldId id="270" r:id="rId12"/>
    <p:sldId id="271" r:id="rId13"/>
    <p:sldId id="272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75880-964F-42F8-A241-94579591C1B3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675880-964F-42F8-A241-94579591C1B3}" type="datetimeFigureOut">
              <a:rPr lang="ru-RU" smtClean="0"/>
              <a:pPr/>
              <a:t>30.08.2018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47BF7C9-6659-49A4-8169-0C0CFC9BC6F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810"/>
            <a:ext cx="7591536" cy="519397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5833452"/>
            <a:ext cx="34868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Автор: Сургутанова Дарья Викторовна, </a:t>
            </a:r>
          </a:p>
          <a:p>
            <a:r>
              <a:rPr lang="ru-RU" sz="1400" dirty="0"/>
              <a:t>учитель начальных классов</a:t>
            </a:r>
            <a:r>
              <a:rPr lang="en-US" sz="1400" dirty="0"/>
              <a:t> </a:t>
            </a:r>
            <a:endParaRPr lang="ru-RU" sz="1400" dirty="0"/>
          </a:p>
          <a:p>
            <a:r>
              <a:rPr lang="ru-RU" sz="1400" dirty="0"/>
              <a:t>МАОУ СШ 153 г. Красноярск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3072D3-346A-413F-BA7C-03AA1AEDEBE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64" y="1322937"/>
            <a:ext cx="7380312" cy="4335821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B2ABC9B-2701-4FA8-99C2-8515A8E0B613}"/>
              </a:ext>
            </a:extLst>
          </p:cNvPr>
          <p:cNvSpPr/>
          <p:nvPr/>
        </p:nvSpPr>
        <p:spPr>
          <a:xfrm>
            <a:off x="1187624" y="341875"/>
            <a:ext cx="66967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«Россия-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Родина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наша!»</a:t>
            </a:r>
          </a:p>
        </p:txBody>
      </p:sp>
    </p:spTree>
    <p:extLst>
      <p:ext uri="{BB962C8B-B14F-4D97-AF65-F5344CB8AC3E}">
        <p14:creationId xmlns:p14="http://schemas.microsoft.com/office/powerpoint/2010/main" val="3642564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B9F2403-501A-4837-8001-1CBF80418A2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63588" y="188640"/>
            <a:ext cx="7416824" cy="1257320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Здание МГУ признано самым большим зданием из университетов. В нем расположено 40 000 комнат.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92027-D08D-43AC-A258-D4BC8BB4ADB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340768"/>
            <a:ext cx="8172400" cy="545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27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ED98E1-0025-4D03-B40F-98425FAA76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08911" cy="190539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Храм Христа Спасителя в Москве считается самым большим в мире православным собором. Он вмещает 10 000 человек. Построен в виде равностороннего креста с шириной 85 м и высотой – 103 м.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743CD69-EBAE-4095-94AE-737F8BB075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1700808"/>
            <a:ext cx="7352232" cy="476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29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DBD7874-27E2-45D3-8B92-4D12D9E857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1916832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/>
              <a:t>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7 июля 2013 года во Владивостоке представители Книги Рекордов Гиннесса зафиксировали еще один российский рекорд – самый большой флаг государства, составленный из живых людей. На мосту через бухту Золотой рог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собралось почти 30 000 жителей Владивостока, которые, взяв в руки белые, синие и красные флажки, 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1B42CB-A569-4AA8-AF19-B8DCABD5F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772816"/>
            <a:ext cx="8280920" cy="4658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0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FEECFA-9C27-47F5-ABDA-DC218234DAF1}"/>
              </a:ext>
            </a:extLst>
          </p:cNvPr>
          <p:cNvSpPr/>
          <p:nvPr/>
        </p:nvSpPr>
        <p:spPr>
          <a:xfrm>
            <a:off x="251520" y="116632"/>
            <a:ext cx="8496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образовали «живой» государственный флаг России, протяженностью 707 метров.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92892F-2F9B-4ADC-A25A-6222F0B103C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52" y="852785"/>
            <a:ext cx="9144000" cy="5152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880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28662" y="285728"/>
            <a:ext cx="8001000" cy="23402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EFF6064-B6E6-4C01-9773-7E90DCDE96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96752"/>
            <a:ext cx="9144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8208911" cy="720079"/>
          </a:xfrm>
        </p:spPr>
        <p:txBody>
          <a:bodyPr/>
          <a:lstStyle/>
          <a:p>
            <a:pPr>
              <a:buNone/>
            </a:pPr>
            <a:r>
              <a:rPr lang="ru-RU" sz="18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 состав Российской Федерации входят 85 субъектов, 46 из которых именуются областями, 22 — республиками, 9 — краями, 3 — городами федерального значения, 4 — автономными округами и 1 — автономной областью. Всего в стране около 157 тысяч населённых пунктов.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7C5F1DF-9756-42E0-A7BF-C1A5FBDE35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67" y="1628800"/>
            <a:ext cx="8886266" cy="489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57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5592" y="188640"/>
            <a:ext cx="6512511" cy="1080120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Родина?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84" y="2288942"/>
            <a:ext cx="4572000" cy="438066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88024" y="1294646"/>
            <a:ext cx="4716016" cy="4308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1)Место, страна, где человек родился; где впервые сложился, возник этнос (народ).</a:t>
            </a:r>
          </a:p>
          <a:p>
            <a:pPr marL="45720" indent="0">
              <a:buNone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Место возникновения, открытия или изобретения чего-либо.</a:t>
            </a:r>
          </a:p>
        </p:txBody>
      </p:sp>
    </p:spTree>
    <p:extLst>
      <p:ext uri="{BB962C8B-B14F-4D97-AF65-F5344CB8AC3E}">
        <p14:creationId xmlns:p14="http://schemas.microsoft.com/office/powerpoint/2010/main" val="522635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1502" y="285728"/>
            <a:ext cx="9215502" cy="864096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chemeClr val="accent6"/>
                </a:solidFill>
              </a:rPr>
              <a:t>Пословицы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340768"/>
            <a:ext cx="8820472" cy="38884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Одна у человека мать, одна у него и Родина.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Родная сторона – мать, чужая –мачеха.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Всякому мила своя сторона.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Где родился, там и пригодился.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Кто Родине изменяет, того народ презирает.</a:t>
            </a:r>
          </a:p>
          <a:p>
            <a:pPr marL="45720" indent="0">
              <a:buNone/>
            </a:pPr>
            <a:r>
              <a:rPr lang="ru-RU" sz="3200" dirty="0"/>
              <a:t>• </a:t>
            </a:r>
            <a:r>
              <a:rPr lang="ru-RU" sz="3200" b="1" i="1" dirty="0"/>
              <a:t>Кто за Родину горой – тот истинный герой.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413787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821" y="1378379"/>
            <a:ext cx="7422110" cy="39948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780" y="-40830"/>
            <a:ext cx="8532439" cy="1440160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 нашей стране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2910" y="5517232"/>
            <a:ext cx="8143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1. В книге рекордов Гиннесса Россия-самая большая страна по территории!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511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404664"/>
            <a:ext cx="8352928" cy="2376264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Самый невероятный рекорд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это наши российские дайверы из экспедиции Русского географического общества погрузились в озеро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Лабынкыр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находящееся на территории Якутии, недалеко от полюса холода – Оймякона.  На глубине 40 метров при температуре воды +2 градуса они побывали дважды. И оба раза продолжительность нахождения под водой равнялась 23 минутам. Такого до них никто не делал. Специалистами по плаванию в холодной воде отмечается, что очень хорошо подготовленные пловцы не могут быть в ледяной воде больше 10 минут, иначе наступает переохлаждение и гибель.</a:t>
            </a:r>
          </a:p>
          <a:p>
            <a:pPr marL="4572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780928"/>
            <a:ext cx="5760640" cy="380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01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0"/>
            <a:ext cx="6669360" cy="1185312"/>
          </a:xfrm>
        </p:spPr>
        <p:txBody>
          <a:bodyPr/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Еще один рекорд 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озеро Байкал – самое глубокое озеро в мире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содержащее 22% от всех мировых запасов пресной воды.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36148"/>
            <a:ext cx="6660232" cy="444237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63CBA4-B196-405D-8A29-C274FE223A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85038"/>
            <a:ext cx="7668344" cy="575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56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496944" cy="2808312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Великий Сибирский путь –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Транссибирская железнодорожная магистраль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внесена в Книгу Рекордов Гиннесса сразу по трем пунктам: как самая длинная в мире железная дорога – 10 000 км; как самое большое количество станций по пути следования – составы проезжают 87 населенных пунктов; как самое быстро построенное масштабное сооружение – начавшись в 1891 году, уже 14 июля 1903 года железнодорожная магистраль была введена в эксплуатацию.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Транссиб считается одним из лучших достижений мировой цивилизации, а построенные мосты и тоннели являются образцами инженерного искусства даже сегодня.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780928"/>
            <a:ext cx="7776864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68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1584176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Еще один рекорд – город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Оймякон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Якутии, обозначенный в Книге, как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населенный пункт, расположенный в самом холодном месте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Зимняя температура воздуха может опускаться здесь до -70.</a:t>
            </a:r>
          </a:p>
          <a:p>
            <a:pPr marL="4572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Сибирская тайга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считается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самым большим лесным массивом в мире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Ее площадь составляет 60% от всей площади России.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772816"/>
            <a:ext cx="6480720" cy="493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2909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8673EAAC7DDBC4B9757EE8CBEAA0AF1" ma:contentTypeVersion="49" ma:contentTypeDescription="Создание документа." ma:contentTypeScope="" ma:versionID="bbf6a437e711dea5bca3e36da9c8eaa8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AWJJH2MPE6E2-876526544-1371</_dlc_DocId>
    <_dlc_DocIdUrl xmlns="4a252ca3-5a62-4c1c-90a6-29f4710e47f8">
      <Url>http://xn--44-6kcadhwnl3cfdx.xn--p1ai/Sharya/shool_7/_layouts/15/DocIdRedir.aspx?ID=AWJJH2MPE6E2-876526544-1371</Url>
      <Description>AWJJH2MPE6E2-876526544-1371</Description>
    </_dlc_DocIdUrl>
  </documentManagement>
</p:properties>
</file>

<file path=customXml/itemProps1.xml><?xml version="1.0" encoding="utf-8"?>
<ds:datastoreItem xmlns:ds="http://schemas.openxmlformats.org/officeDocument/2006/customXml" ds:itemID="{24C7F08C-B7BC-420C-BBB5-8F707D04E003}"/>
</file>

<file path=customXml/itemProps2.xml><?xml version="1.0" encoding="utf-8"?>
<ds:datastoreItem xmlns:ds="http://schemas.openxmlformats.org/officeDocument/2006/customXml" ds:itemID="{6DB8F785-9F42-4B5C-829E-C91E0134EDBA}"/>
</file>

<file path=customXml/itemProps3.xml><?xml version="1.0" encoding="utf-8"?>
<ds:datastoreItem xmlns:ds="http://schemas.openxmlformats.org/officeDocument/2006/customXml" ds:itemID="{B7276C95-725C-4B77-9352-F7FF1F15F5F2}"/>
</file>

<file path=customXml/itemProps4.xml><?xml version="1.0" encoding="utf-8"?>
<ds:datastoreItem xmlns:ds="http://schemas.openxmlformats.org/officeDocument/2006/customXml" ds:itemID="{9CDEEADF-F6A3-43B6-9AD1-43E1FE2EBBBE}"/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182</TotalTime>
  <Words>526</Words>
  <Application>Microsoft Office PowerPoint</Application>
  <PresentationFormat>Экран (4:3)</PresentationFormat>
  <Paragraphs>30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Georgia</vt:lpstr>
      <vt:lpstr>Times New Roman</vt:lpstr>
      <vt:lpstr>Trebuchet MS</vt:lpstr>
      <vt:lpstr>Воздушный поток</vt:lpstr>
      <vt:lpstr> </vt:lpstr>
      <vt:lpstr>             В состав Российской Федерации входят 85 субъектов, 46 из которых именуются областями, 22 — республиками, 9 — краями, 3 — городами федерального значения, 4 — автономными округами и 1 — автономной областью. Всего в стране около 157 тысяч населённых пунктов. </vt:lpstr>
      <vt:lpstr>Что такое Родина?</vt:lpstr>
      <vt:lpstr>Пословицы</vt:lpstr>
      <vt:lpstr>Интересные факты о нашей стране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Дарья Сургутанова</cp:lastModifiedBy>
  <cp:revision>17</cp:revision>
  <dcterms:created xsi:type="dcterms:W3CDTF">2017-08-31T09:07:42Z</dcterms:created>
  <dcterms:modified xsi:type="dcterms:W3CDTF">2018-08-30T14:35:28Z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0x010100C8673EAAC7DDBC4B9757EE8CBEAA0AF1</vt:lpwstr>
  </property>
  <property fmtid="{D5CDD505-2E9C-101B-9397-08002B2CF9AE}" pid="3" name="_dlc_DocIdItemGuid">
    <vt:lpwstr>259f9b08-6283-470d-9833-a762b82e2bc7</vt:lpwstr>
  </property>
</Properties>
</file>