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13716000" cy="1371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6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2244725"/>
            <a:ext cx="10287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0" y="7204075"/>
            <a:ext cx="10287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5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716001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716001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28618" cy="134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6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4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716001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5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673EAAC7DDBC4B9757EE8CBEAA0AF1" ma:contentTypeVersion="49" ma:contentTypeDescription="Создание документа." ma:contentTypeScope="" ma:versionID="bbf6a437e711dea5bca3e36da9c8eaa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8CF5CD-626A-408A-A5A3-972B384B1947}"/>
</file>

<file path=customXml/itemProps2.xml><?xml version="1.0" encoding="utf-8"?>
<ds:datastoreItem xmlns:ds="http://schemas.openxmlformats.org/officeDocument/2006/customXml" ds:itemID="{B298C4CE-E4D5-4DF9-9CD3-246DF76F72C7}"/>
</file>

<file path=customXml/itemProps3.xml><?xml version="1.0" encoding="utf-8"?>
<ds:datastoreItem xmlns:ds="http://schemas.openxmlformats.org/officeDocument/2006/customXml" ds:itemID="{3209D39D-95C8-4DFD-B0D7-3C22C9DF4FD1}"/>
</file>

<file path=customXml/itemProps4.xml><?xml version="1.0" encoding="utf-8"?>
<ds:datastoreItem xmlns:ds="http://schemas.openxmlformats.org/officeDocument/2006/customXml" ds:itemID="{A4464E1D-4134-4056-87E3-2FA6B20279F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ART</cp:lastModifiedBy>
  <cp:revision>1</cp:revision>
  <dcterms:modified xsi:type="dcterms:W3CDTF">2024-12-03T08:43:22Z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0x010100C8673EAAC7DDBC4B9757EE8CBEAA0AF1</vt:lpwstr>
  </property>
</Properties>
</file>