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E214-F10C-452E-8426-9705513E1D9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E052-8B10-4653-B2EA-F94E42D3E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xn----7sbkc6ahlfbb5c7k.xn--p1ai/public/uploads/news/kvest-igra-spichki-detyam-ne-igrushka/Kvest-igra-Spichki-detyam-ne-igrushka_1557216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60" y="285728"/>
            <a:ext cx="8683012" cy="61436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66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u="sng" dirty="0" smtClean="0"/>
              <a:t>Спички детям не игрушка!!!</a:t>
            </a:r>
            <a:endParaRPr lang="ru-RU" dirty="0"/>
          </a:p>
        </p:txBody>
      </p:sp>
      <p:pic>
        <p:nvPicPr>
          <p:cNvPr id="4" name="Picture 2" descr="https://pandia.ru/text/82/163/images/img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001056" cy="39115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Ребята, вам твердят не зря! 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Играть со спичками нельзя! 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Огонь опасен, к сожалению, 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всех людей без исключения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avatars.mds.yandex.net/get-pdb/368827/d1fc0e62-91fd-46a3-8c6d-ac6d31d45bbe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Никогда не забывайте включенный утюг и другие электроприборы</a:t>
            </a:r>
            <a:endParaRPr lang="ru-RU" dirty="0"/>
          </a:p>
        </p:txBody>
      </p:sp>
      <p:pic>
        <p:nvPicPr>
          <p:cNvPr id="11" name="Содержимое 10" descr="pozha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428736"/>
            <a:ext cx="4857784" cy="4929222"/>
          </a:xfrm>
        </p:spPr>
      </p:pic>
      <p:sp>
        <p:nvSpPr>
          <p:cNvPr id="1026" name="AutoShape 2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gamejulia.ru/images/i/pozha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500174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Мишке любимому девочка Мила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Погладить штанишки однажды решила.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Утюг незаметно от мамы включила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вскоре о нём совершенно забыла.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Нагрелся утюг, загорелись штанишки…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Пожар уничтожил игрушки и книжки.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Нельзя баловаться с фейерверками в квартире.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785926"/>
            <a:ext cx="4143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Предложил однажды Рома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Фейерверк устроить дома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двенадцати ракет,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 мамы с папой нет.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Рома взял ракеты в руки,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поджёг четыре штуки.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пришлось повеселиться –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Оба мы лежим в больнице.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Обожгли носы и щёки.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фейерверком шутки плохи!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get-pdb/1222203/16ffd90b-c28a-4c89-b3d1-a19397dc1e03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70848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 Не зажигай сам плиту!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14950"/>
            <a:ext cx="4214810" cy="164305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Скучно маму ждать с работы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хочется компоту.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кухню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Юленька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вошла,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кастрюлей газ зажгла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kolomnagrad.ru/uploads/posts/2018-11/1541587653_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15304" cy="4056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5288340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 прошёл – кипит кастрюля,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Испугалась наша Юля.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Мало сделалось воды,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недолго до беды…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 зажигай настоящих свечей на елке!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Свечи ёлку украшают - 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Огоньки на ней мигают. 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Вдруг схватился огонёк 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серебряный флажок. 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Разом вспыхнули иголки, 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Пять минут – и нету ёлки! 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ведь всех предупреждали, 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свечей не зажигали!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vidok.info/sites/default/files/dd125ebb534d1af7004ff3e9fb73db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6"/>
            <a:ext cx="459103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Пусть знает каждый гражданин, пожарный номер – «101»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 и дым со всех сторон,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срочно нужен телефон.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Простые цифры набирай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адрес точный называй.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ho_onnb.alkz.zabedu.ru/files/org/71/5cab0ee57eb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142984"/>
            <a:ext cx="4500594" cy="53369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3905FD-3F02-4D2D-A9E3-2EFAFDAD3AB1}"/>
</file>

<file path=customXml/itemProps2.xml><?xml version="1.0" encoding="utf-8"?>
<ds:datastoreItem xmlns:ds="http://schemas.openxmlformats.org/officeDocument/2006/customXml" ds:itemID="{D490C8D5-11C8-445C-BC4A-ADC82752C843}"/>
</file>

<file path=customXml/itemProps3.xml><?xml version="1.0" encoding="utf-8"?>
<ds:datastoreItem xmlns:ds="http://schemas.openxmlformats.org/officeDocument/2006/customXml" ds:itemID="{E000A4A0-4FEE-4FBC-986F-31CD068591D9}"/>
</file>

<file path=customXml/itemProps4.xml><?xml version="1.0" encoding="utf-8"?>
<ds:datastoreItem xmlns:ds="http://schemas.openxmlformats.org/officeDocument/2006/customXml" ds:itemID="{A32510A0-293D-44D5-ABEB-7362E0540544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Спички детям не игрушка!!!</vt:lpstr>
      <vt:lpstr>Презентация PowerPoint</vt:lpstr>
      <vt:lpstr>Никогда не забывайте включенный утюг и другие электроприборы</vt:lpstr>
      <vt:lpstr>Нельзя баловаться с фейерверками в квартире.</vt:lpstr>
      <vt:lpstr> Не зажигай сам плиту!</vt:lpstr>
      <vt:lpstr>Не зажигай настоящих свечей на елке!</vt:lpstr>
      <vt:lpstr>Пусть знает каждый гражданин, пожарный номер – «101»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10-5</cp:lastModifiedBy>
  <cp:revision>5</cp:revision>
  <dcterms:created xsi:type="dcterms:W3CDTF">2019-11-27T07:51:03Z</dcterms:created>
  <dcterms:modified xsi:type="dcterms:W3CDTF">2021-06-23T20:02:53Z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