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69" r:id="rId5"/>
    <p:sldId id="271" r:id="rId6"/>
    <p:sldId id="274" r:id="rId7"/>
    <p:sldId id="276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519CE0-4741-4C5E-AA19-4A10F1165EC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70BAA6-A147-4491-A9C7-01AD9B42BB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r\Desktop\дерево\8101.750x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8874224" cy="565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605" y="116632"/>
            <a:ext cx="7874023" cy="10318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5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Сказочное  дерево</a:t>
            </a:r>
            <a:endParaRPr lang="ru-RU" sz="55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500" dirty="0" smtClean="0">
                <a:effectLst/>
                <a:latin typeface="Times New Roman" pitchFamily="18" charset="0"/>
                <a:cs typeface="Times New Roman" pitchFamily="18" charset="0"/>
              </a:rPr>
              <a:t>Грустная</a:t>
            </a:r>
            <a:r>
              <a:rPr lang="ru-RU" sz="5500" dirty="0">
                <a:effectLst/>
                <a:latin typeface="Times New Roman" pitchFamily="18" charset="0"/>
                <a:cs typeface="Times New Roman" pitchFamily="18" charset="0"/>
              </a:rPr>
              <a:t>, печальная, плакучая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картинки деревьев И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9" y="2060848"/>
            <a:ext cx="43924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деревьев И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34" y="2060848"/>
            <a:ext cx="43346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77330" y="5564813"/>
            <a:ext cx="15007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Ива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5613" y="2149949"/>
            <a:ext cx="5438238" cy="30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и деревьев И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0911" y="2161493"/>
            <a:ext cx="54186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656" y="727438"/>
            <a:ext cx="4546848" cy="690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ель и еловые шишки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http://palisadmarket.ru/upload/medialibrary/1a2/1a22445f1d127977168e7868d209d0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" y="1428750"/>
            <a:ext cx="3537785" cy="525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www.kladovayalesa.ru/wp-content/uploads/2013/03/%D0%B5%D0%BB%D1%8C-e1364321253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428750"/>
            <a:ext cx="410686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116632"/>
            <a:ext cx="6372849" cy="1402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5500" dirty="0" smtClean="0">
                <a:effectLst/>
                <a:latin typeface="Times New Roman" pitchFamily="18" charset="0"/>
                <a:cs typeface="Times New Roman" pitchFamily="18" charset="0"/>
              </a:rPr>
              <a:t>Стройная, зеленая, колючая 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3490" y="5962054"/>
            <a:ext cx="14125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Ель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500" dirty="0">
                <a:effectLst/>
                <a:latin typeface="Times New Roman" pitchFamily="18" charset="0"/>
                <a:cs typeface="Times New Roman" pitchFamily="18" charset="0"/>
              </a:rPr>
              <a:t>Крепкий, могучий, развесистый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картинки деревьев Ду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"/>
          <a:stretch/>
        </p:blipFill>
        <p:spPr bwMode="auto">
          <a:xfrm>
            <a:off x="755576" y="1556792"/>
            <a:ext cx="7632848" cy="47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5517232"/>
            <a:ext cx="15728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Дуб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708920"/>
            <a:ext cx="3085035" cy="1278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 –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дуба  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жедуди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2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14438"/>
            <a:ext cx="8750300" cy="5527675"/>
          </a:xfrm>
        </p:spPr>
      </p:pic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 часто называют могучим, потому что он сильный и крепкий.</a:t>
            </a:r>
          </a:p>
        </p:txBody>
      </p:sp>
    </p:spTree>
    <p:extLst>
      <p:ext uri="{BB962C8B-B14F-4D97-AF65-F5344CB8AC3E}">
        <p14:creationId xmlns:p14="http://schemas.microsoft.com/office/powerpoint/2010/main" val="2763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1684784"/>
          </a:xfrm>
        </p:spPr>
        <p:txBody>
          <a:bodyPr/>
          <a:lstStyle/>
          <a:p>
            <a:r>
              <a:rPr lang="ru-RU" dirty="0" smtClean="0"/>
              <a:t>Нарисовать дерево. </a:t>
            </a:r>
          </a:p>
          <a:p>
            <a:r>
              <a:rPr lang="ru-RU" dirty="0"/>
              <a:t>Д</a:t>
            </a:r>
            <a:r>
              <a:rPr lang="ru-RU" dirty="0" smtClean="0"/>
              <a:t>ерево необычное, на </a:t>
            </a:r>
            <a:r>
              <a:rPr lang="ru-RU" dirty="0"/>
              <a:t>нем могут расти и цветы, и конфеты, и </a:t>
            </a:r>
            <a:r>
              <a:rPr lang="ru-RU" dirty="0" smtClean="0"/>
              <a:t>игрушки</a:t>
            </a:r>
            <a:r>
              <a:rPr lang="ru-RU" dirty="0"/>
              <a:t> </a:t>
            </a:r>
            <a:r>
              <a:rPr lang="ru-RU" dirty="0" smtClean="0"/>
              <a:t>и т. д.  Так как оно сказочное.</a:t>
            </a:r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99" y="3287235"/>
            <a:ext cx="2773897" cy="35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nsportal.ru/sites/default/files/2015/10/25/u_zp7vixwn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7645"/>
            <a:ext cx="3384376" cy="350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67645"/>
            <a:ext cx="2382344" cy="35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Цель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развивать ассоциативное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воображение, фантазию, творческую индивидуальность, интерес к творческой деятельности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продолжать знакомить детей с разнообразными видами деревьев,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внешним видам, учить детей сравнивать, анализировать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учить дорисовывать детали объектов , для придания им законченности и сходства с реальными образами; учить видеть "необычное" в обычном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Воспитательные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воспитывать аккуратность в рисовании карандашами, уважительное отношении друг к другу в совместной работе, умение восхищаться красотой и многообразием природных форм.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Методы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приемы: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Стихи, загадки, дидактическая игра «Узнай, о чем я говорю», мини-беседа о деревьях, анализ и показ образца, выставка, уборка рабочего места.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Материал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оборудование: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Бумага, цветные карандаши. </a:t>
            </a:r>
          </a:p>
        </p:txBody>
      </p:sp>
    </p:spTree>
    <p:extLst>
      <p:ext uri="{BB962C8B-B14F-4D97-AF65-F5344CB8AC3E}">
        <p14:creationId xmlns:p14="http://schemas.microsoft.com/office/powerpoint/2010/main" val="16905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r\Desktop\дерево\174664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7135"/>
            <a:ext cx="4104456" cy="280241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отличаются деревья в разное время года?</a:t>
            </a:r>
            <a:endParaRPr lang="ru-RU" dirty="0"/>
          </a:p>
        </p:txBody>
      </p:sp>
      <p:pic>
        <p:nvPicPr>
          <p:cNvPr id="4099" name="Picture 3" descr="C:\Users\userr\Desktop\дерево\tree-and-lak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/>
          <a:stretch/>
        </p:blipFill>
        <p:spPr bwMode="auto">
          <a:xfrm>
            <a:off x="4572000" y="4078001"/>
            <a:ext cx="3960440" cy="2779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r\Desktop\дерево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8001"/>
            <a:ext cx="4104456" cy="2779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r\Desktop\дерево\cf8a44050a00be141810de7ed85e64a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6" b="9733"/>
          <a:stretch/>
        </p:blipFill>
        <p:spPr bwMode="auto">
          <a:xfrm>
            <a:off x="4572000" y="1347135"/>
            <a:ext cx="3960440" cy="273086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Segoe Print" panose="02000600000000000000" pitchFamily="2" charset="0"/>
              </a:rPr>
              <a:t>Образы сказочных деревьев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pic>
        <p:nvPicPr>
          <p:cNvPr id="11266" name="Picture 2" descr="C:\Users\userr\Desktop\дерево\7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9142"/>
            <a:ext cx="4690864" cy="46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r\Desktop\дерево\25948509-силуэт-сказка-дерево-с-домом-с-забавными-птица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508199" cy="46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Деревья  из  сказок…</a:t>
            </a:r>
            <a:endParaRPr lang="ru-RU" sz="2000" dirty="0"/>
          </a:p>
        </p:txBody>
      </p:sp>
      <p:pic>
        <p:nvPicPr>
          <p:cNvPr id="6" name="Picture 5" descr="C:\Users\userr\Desktop\дерево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6749"/>
            <a:ext cx="32251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userr\Desktop\дерево\post-137786-1351410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74" y="2060848"/>
            <a:ext cx="676972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698976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/>
              <a:t>Цветоведение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колорит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userr\Desktop\дерево\fotooboi-chetyre-vremeni-goda-vesna-leto-osen-zima-iskusstvo-derev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5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r\Desktop\дерево\4312612.50403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8804" r="-1583" b="8610"/>
          <a:stretch/>
        </p:blipFill>
        <p:spPr bwMode="auto">
          <a:xfrm>
            <a:off x="4355976" y="2038802"/>
            <a:ext cx="4908145" cy="48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r\Desktop\дерево\loginova-masha-13-let-der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382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139136" cy="1267544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Стройная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кудрявая, белоствольная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-4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>
            <a:fillRect/>
          </a:stretch>
        </p:blipFill>
        <p:spPr bwMode="auto">
          <a:xfrm>
            <a:off x="350554" y="1412776"/>
            <a:ext cx="422144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7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1484785"/>
            <a:ext cx="340837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55519" y="5890046"/>
            <a:ext cx="24006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БЕРЁЗА</a:t>
            </a:r>
          </a:p>
        </p:txBody>
      </p:sp>
    </p:spTree>
    <p:extLst>
      <p:ext uri="{BB962C8B-B14F-4D97-AF65-F5344CB8AC3E}">
        <p14:creationId xmlns:p14="http://schemas.microsoft.com/office/powerpoint/2010/main" val="24670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сереж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571625"/>
            <a:ext cx="307181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4" descr="9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t="25864" r="33521" b="25301"/>
          <a:stretch>
            <a:fillRect/>
          </a:stretch>
        </p:blipFill>
        <p:spPr bwMode="auto">
          <a:xfrm>
            <a:off x="6572250" y="4802188"/>
            <a:ext cx="235743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 – листики березы и ее сережки. В сережках березы спрятаны маленькие семена. Эти семена, упав на землю, тоже постараются вырасти в большую и красивую березку.</a:t>
            </a:r>
          </a:p>
        </p:txBody>
      </p:sp>
      <p:pic>
        <p:nvPicPr>
          <p:cNvPr id="13317" name="Содержимое 3" descr="8-2береза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 b="9680"/>
          <a:stretch>
            <a:fillRect/>
          </a:stretch>
        </p:blipFill>
        <p:spPr>
          <a:xfrm>
            <a:off x="214313" y="1571625"/>
            <a:ext cx="3529012" cy="5143500"/>
          </a:xfrm>
        </p:spPr>
      </p:pic>
      <p:pic>
        <p:nvPicPr>
          <p:cNvPr id="13318" name="Рисунок 6" descr="сережки берез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00188"/>
            <a:ext cx="24892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439A25-19DC-46B0-B6FB-6D6B1AD5D49A}"/>
</file>

<file path=customXml/itemProps2.xml><?xml version="1.0" encoding="utf-8"?>
<ds:datastoreItem xmlns:ds="http://schemas.openxmlformats.org/officeDocument/2006/customXml" ds:itemID="{DE3B7177-B7F9-4186-A55F-9FF024DEDAAF}"/>
</file>

<file path=customXml/itemProps3.xml><?xml version="1.0" encoding="utf-8"?>
<ds:datastoreItem xmlns:ds="http://schemas.openxmlformats.org/officeDocument/2006/customXml" ds:itemID="{D4EB52C6-C969-4D36-9366-2A10BFECDDE4}"/>
</file>

<file path=customXml/itemProps4.xml><?xml version="1.0" encoding="utf-8"?>
<ds:datastoreItem xmlns:ds="http://schemas.openxmlformats.org/officeDocument/2006/customXml" ds:itemID="{665E64B0-5AB7-40E9-A802-62F769F5C13D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610</TotalTime>
  <Words>129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Сказочное  дерево</vt:lpstr>
      <vt:lpstr>Презентация PowerPoint</vt:lpstr>
      <vt:lpstr>Чем отличаются деревья в разное время года?</vt:lpstr>
      <vt:lpstr>Образы сказочных деревьев</vt:lpstr>
      <vt:lpstr>Деревья  из  сказок…</vt:lpstr>
      <vt:lpstr>Цветоведение колорит</vt:lpstr>
      <vt:lpstr>Презентация PowerPoint</vt:lpstr>
      <vt:lpstr>Стройная, кудрявая, белоствольная </vt:lpstr>
      <vt:lpstr>А это – листики березы и ее сережки. В сережках березы спрятаны маленькие семена. Эти семена, упав на землю, тоже постараются вырасти в большую и красивую березку.</vt:lpstr>
      <vt:lpstr>Грустная, печальная, плакучая</vt:lpstr>
      <vt:lpstr>Презентация PowerPoint</vt:lpstr>
      <vt:lpstr>Это ель и еловые шишки</vt:lpstr>
      <vt:lpstr>Крепкий, могучий, развесистый</vt:lpstr>
      <vt:lpstr>Дуб часто называют могучим, потому что он сильный и крепкий.</vt:lpstr>
      <vt:lpstr>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дерево-весна</dc:title>
  <dc:creator>userr</dc:creator>
  <cp:lastModifiedBy>10-5</cp:lastModifiedBy>
  <cp:revision>30</cp:revision>
  <dcterms:created xsi:type="dcterms:W3CDTF">2016-04-26T11:02:13Z</dcterms:created>
  <dcterms:modified xsi:type="dcterms:W3CDTF">2021-10-19T15:15:13Z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