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4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7" r:id="rId2"/>
    <p:sldId id="280" r:id="rId3"/>
    <p:sldId id="281" r:id="rId4"/>
    <p:sldId id="282" r:id="rId5"/>
    <p:sldId id="283" r:id="rId6"/>
    <p:sldId id="267" r:id="rId7"/>
    <p:sldId id="268" r:id="rId8"/>
    <p:sldId id="269" r:id="rId9"/>
    <p:sldId id="274" r:id="rId10"/>
    <p:sldId id="275" r:id="rId11"/>
    <p:sldId id="276" r:id="rId12"/>
    <p:sldId id="277" r:id="rId13"/>
    <p:sldId id="284" r:id="rId14"/>
    <p:sldId id="27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20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4F2D0-1A61-4EE3-9B99-BE3B2985CE1A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5AD8-EEA0-4BD2-906C-5D970F1512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4F2D0-1A61-4EE3-9B99-BE3B2985CE1A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5AD8-EEA0-4BD2-906C-5D970F1512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4F2D0-1A61-4EE3-9B99-BE3B2985CE1A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5AD8-EEA0-4BD2-906C-5D970F1512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4F2D0-1A61-4EE3-9B99-BE3B2985CE1A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5AD8-EEA0-4BD2-906C-5D970F1512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4F2D0-1A61-4EE3-9B99-BE3B2985CE1A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5AD8-EEA0-4BD2-906C-5D970F1512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4F2D0-1A61-4EE3-9B99-BE3B2985CE1A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5AD8-EEA0-4BD2-906C-5D970F1512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4F2D0-1A61-4EE3-9B99-BE3B2985CE1A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5AD8-EEA0-4BD2-906C-5D970F1512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4F2D0-1A61-4EE3-9B99-BE3B2985CE1A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5AD8-EEA0-4BD2-906C-5D970F1512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4F2D0-1A61-4EE3-9B99-BE3B2985CE1A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5AD8-EEA0-4BD2-906C-5D970F1512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4F2D0-1A61-4EE3-9B99-BE3B2985CE1A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5AD8-EEA0-4BD2-906C-5D970F1512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4F2D0-1A61-4EE3-9B99-BE3B2985CE1A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5AD8-EEA0-4BD2-906C-5D970F1512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E54F2D0-1A61-4EE3-9B99-BE3B2985CE1A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48A5AD8-EEA0-4BD2-906C-5D970F15127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907704" y="1916832"/>
            <a:ext cx="5688632" cy="3633384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475656" y="476672"/>
            <a:ext cx="5966666" cy="1199210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ru-RU" sz="5400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МАСЛЕНИЦА</a:t>
            </a:r>
            <a:endParaRPr lang="ru-RU" sz="5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552453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51520" y="83813"/>
            <a:ext cx="8701758" cy="918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C:\Users\hp\Desktop\МАСЛЕНИЦА ФОТО\0b09531dc05449d9924f66c4264031d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139424" y="836712"/>
            <a:ext cx="4925950" cy="5805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hp\Desktop\МАСЛЕНИЦА ФОТО\98487492_Volodin_YUriy_Vladimirovich_Maslenic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18596" y="836712"/>
            <a:ext cx="7841836" cy="5805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71494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1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189362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 descr="C:\Users\hp\Desktop\МАСЛЕНИЦА ФОТО\yahooeu_ru_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39552" y="1055172"/>
            <a:ext cx="8045346" cy="5254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85769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9604" cy="1391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 descr="C:\Users\hp\Desktop\МАСЛЕНИЦА ФОТО\тмормроило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34530" y="1579787"/>
            <a:ext cx="8834585" cy="5017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hp\Desktop\МАСЛЕНИЦА ФОТО\16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79512" y="1456069"/>
            <a:ext cx="4104456" cy="526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C:\Users\hp\Desktop\МАСЛЕНИЦА ФОТО\769_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551822" y="1444587"/>
            <a:ext cx="4145421" cy="5239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hp\Desktop\МАСЛЕНИЦА ФОТО\prov_zymy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82959" y="1403406"/>
            <a:ext cx="8786155" cy="534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hp\Desktop\МАСЛЕНИЦА ФОТО\ef4822ee06d45427018768c4d0d_prev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95536" y="95250"/>
            <a:ext cx="8301707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8876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</a:rPr>
              <a:t>На седьмой – последний день Масленицы пекли «Царские блины» - самые большие</a:t>
            </a: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.\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</a:rPr>
              <a:t>Кушать блины было принято со сметаной, маслом, вареньем, медом</a:t>
            </a: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,\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</a:rPr>
              <a:t>особенно вкусны были </a:t>
            </a: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блины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</a:rPr>
              <a:t>с красной или черной икрой</a:t>
            </a: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endParaRPr lang="ru-RU" sz="1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692696"/>
            <a:ext cx="9144000" cy="616530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92696"/>
            <a:ext cx="9144000" cy="61653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0404" y="692696"/>
            <a:ext cx="9154404" cy="6165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59992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stat16.privet.ru/lr/0b092a3fb2f142fe56488a20d1ff5126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1628800"/>
            <a:ext cx="763284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6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3962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" y="0"/>
            <a:ext cx="911884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Заканчивается зима, начинается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весна. </a:t>
            </a: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Дни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становятся длиннее и светлее, яркое солнце светит на голубом небе. </a:t>
            </a: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\ На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Руси в это время устраивались народные гулянья. Называли этот праздник - Масленица.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92696"/>
            <a:ext cx="9144000" cy="616530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2158" y="692696"/>
            <a:ext cx="9156157" cy="6165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67827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458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</a:rPr>
              <a:t>Веселый, разгульный, этот праздник длится целую неделю: ярмарки, песни, пляски</a:t>
            </a: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,\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</a:rPr>
              <a:t>ряженые, игрища. Недаром его величали в народе широкой Масленицей</a:t>
            </a: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endParaRPr lang="ru-RU" sz="1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76672"/>
            <a:ext cx="9144000" cy="648072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76672"/>
            <a:ext cx="9144000" cy="655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59200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604" y="0"/>
            <a:ext cx="91283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</a:rPr>
              <a:t>И, конечно же, на празднике было главное угощение - блины, </a:t>
            </a: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\ этот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</a:rPr>
              <a:t>древний славянский символ возврата солнца и тепла в природе</a:t>
            </a: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endParaRPr lang="ru-RU" sz="1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4748" y="476672"/>
            <a:ext cx="9158748" cy="638132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08520" y="476672"/>
            <a:ext cx="9252520" cy="638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85102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12596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</a:rPr>
              <a:t>Масленицу еще называли сырной неделей, потому что на нее едят много сыра</a:t>
            </a: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,\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</a:rPr>
              <a:t>яиц</a:t>
            </a: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endParaRPr lang="ru-RU" sz="1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90" y="241126"/>
            <a:ext cx="9135310" cy="661687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4345" y="260648"/>
            <a:ext cx="9148345" cy="659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14838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p\Desktop\МАСЛЕНИЦА ФОТО\98487489_Aleksey_Timkov_Kursk_Maslenic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88903" y="908720"/>
            <a:ext cx="8800885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hp\Desktop\МАСЛЕНИЦА ФОТО\jpg9145286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79512" y="908720"/>
            <a:ext cx="8857380" cy="5754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810277" cy="929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32566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102141" cy="854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:\Users\hp\Desktop\МАСЛЕНИЦА ФОТО\untitle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81076" y="859692"/>
            <a:ext cx="8548937" cy="5704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hp\Desktop\МАСЛЕНИЦА ФОТО\d934eb7e39f0c93f42a6985dda309ce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51520" y="836712"/>
            <a:ext cx="8548936" cy="5724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hp\Desktop\МАСЛЕНИЦА ФОТО\eb6f85e72f2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51520" y="836712"/>
            <a:ext cx="8572500" cy="5704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hp\Desktop\МАСЛЕНИЦА ФОТО\maslenica2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51520" y="836712"/>
            <a:ext cx="8577174" cy="5717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75244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588" cy="926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C:\Users\hp\Desktop\МАСЛЕНИЦА ФОТО\тлоилиплшрнпишлрнп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52867" y="1096906"/>
            <a:ext cx="8637878" cy="5455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hp\Desktop\МАСЛЕНИЦА ФОТО\1186034-745aea5632ec598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8809205" cy="5455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03180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50214" cy="923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C:\Users\hp\Desktop\МАСЛЕНИЦА ФОТО\0be221425fb590753b432d844f27d202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251520" y="1111914"/>
            <a:ext cx="8606198" cy="5629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hp\Desktop\МАСЛЕНИЦА ФОТО\98487510_large_Maslenica_Brusilov_Aleksandr_Vladimirovich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51520" y="1108528"/>
            <a:ext cx="8678205" cy="5632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hp\Desktop\МАСЛЕНИЦА ФОТО\img10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251520" y="1052736"/>
            <a:ext cx="8678205" cy="580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hp\Desktop\МАСЛЕНИЦА ФОТО\original2086882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8678205" cy="580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hp\Desktop\МАСЛЕНИЦА ФОТО\71376199_457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8766963" cy="580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57786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spe:Receivers xmlns:spe="http://schemas.microsoft.com/sharepoint/events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790757307FD21F448DDDFC9DE7337591" ma:contentTypeVersion="49" ma:contentTypeDescription="Создание документа." ma:contentTypeScope="" ma:versionID="16e8a9f57a106aa31f5936a2d4ef1bd4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644226da6f114a0b9638dd6372d57a13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F5AE15B-779C-4B4D-B7D9-97C045E4C92A}"/>
</file>

<file path=customXml/itemProps2.xml><?xml version="1.0" encoding="utf-8"?>
<ds:datastoreItem xmlns:ds="http://schemas.openxmlformats.org/officeDocument/2006/customXml" ds:itemID="{744F61BF-2875-47A1-923A-24FE1D2430B5}"/>
</file>

<file path=customXml/itemProps3.xml><?xml version="1.0" encoding="utf-8"?>
<ds:datastoreItem xmlns:ds="http://schemas.openxmlformats.org/officeDocument/2006/customXml" ds:itemID="{DF079E7A-A03A-43B3-A1F3-D76F72B91F2E}"/>
</file>

<file path=customXml/itemProps4.xml><?xml version="1.0" encoding="utf-8"?>
<ds:datastoreItem xmlns:ds="http://schemas.openxmlformats.org/officeDocument/2006/customXml" ds:itemID="{8BF2E8BE-58E9-4FE7-BDD2-B62A436F7D88}"/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689</TotalTime>
  <Words>148</Words>
  <Application>Microsoft Office PowerPoint</Application>
  <PresentationFormat>Экран (4:3)</PresentationFormat>
  <Paragraphs>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9</cp:lastModifiedBy>
  <cp:revision>47</cp:revision>
  <dcterms:created xsi:type="dcterms:W3CDTF">2014-02-24T09:40:52Z</dcterms:created>
  <dcterms:modified xsi:type="dcterms:W3CDTF">2022-03-17T09:29:48Z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2936014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S9.0.3</vt:lpwstr>
  </property>
  <property fmtid="{D5CDD505-2E9C-101B-9397-08002B2CF9AE}" pid="5" name="ContentTypeId">
    <vt:lpwstr>0x010100790757307FD21F448DDDFC9DE7337591</vt:lpwstr>
  </property>
</Properties>
</file>