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2DEC-0F6A-40EB-B10A-8E90D07D1E4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6D8-613D-434A-8404-5FD5F505C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8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2DEC-0F6A-40EB-B10A-8E90D07D1E4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6D8-613D-434A-8404-5FD5F505C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6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2DEC-0F6A-40EB-B10A-8E90D07D1E4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6D8-613D-434A-8404-5FD5F505C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8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2DEC-0F6A-40EB-B10A-8E90D07D1E4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6D8-613D-434A-8404-5FD5F505C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2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2DEC-0F6A-40EB-B10A-8E90D07D1E4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6D8-613D-434A-8404-5FD5F505C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2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2DEC-0F6A-40EB-B10A-8E90D07D1E4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6D8-613D-434A-8404-5FD5F505C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0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2DEC-0F6A-40EB-B10A-8E90D07D1E4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6D8-613D-434A-8404-5FD5F505C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7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2DEC-0F6A-40EB-B10A-8E90D07D1E4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6D8-613D-434A-8404-5FD5F505C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4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2DEC-0F6A-40EB-B10A-8E90D07D1E4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6D8-613D-434A-8404-5FD5F505C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9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2DEC-0F6A-40EB-B10A-8E90D07D1E4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6D8-613D-434A-8404-5FD5F505C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0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2DEC-0F6A-40EB-B10A-8E90D07D1E4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6D8-613D-434A-8404-5FD5F505C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6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2DEC-0F6A-40EB-B10A-8E90D07D1E4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56D8-613D-434A-8404-5FD5F505C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9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fcf/0007c476-9c2cec59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6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46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5.infourok.ru/uploads/ex/0fcf/0007c476-9c2cec59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0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3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5.infourok.ru/uploads/ex/0fcf/0007c476-9c2cec5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9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03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5.infourok.ru/uploads/ex/0fcf/0007c476-9c2cec59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0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91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5.infourok.ru/uploads/ex/0fcf/0007c476-9c2cec59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6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47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5.infourok.ru/uploads/ex/0fcf/0007c476-9c2cec59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50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5.infourok.ru/uploads/ex/0fcf/0007c476-9c2cec59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5.infourok.ru/uploads/ex/0fcf/0007c476-9c2cec59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813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86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5.infourok.ru/uploads/ex/0fcf/0007c476-9c2cec59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714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78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5.infourok.ru/uploads/ex/0fcf/0007c476-9c2cec59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5" y="221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394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0757307FD21F448DDDFC9DE7337591" ma:contentTypeVersion="49" ma:contentTypeDescription="Создание документа." ma:contentTypeScope="" ma:versionID="16e8a9f57a106aa31f5936a2d4ef1bd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078D23-A1EF-476B-B61C-62D9E1BF2BF6}"/>
</file>

<file path=customXml/itemProps2.xml><?xml version="1.0" encoding="utf-8"?>
<ds:datastoreItem xmlns:ds="http://schemas.openxmlformats.org/officeDocument/2006/customXml" ds:itemID="{BB0F0973-FA94-4227-9112-5170D9D72B99}"/>
</file>

<file path=customXml/itemProps3.xml><?xml version="1.0" encoding="utf-8"?>
<ds:datastoreItem xmlns:ds="http://schemas.openxmlformats.org/officeDocument/2006/customXml" ds:itemID="{F8C2B557-332B-4F89-AE47-9D9210F37224}"/>
</file>

<file path=customXml/itemProps4.xml><?xml version="1.0" encoding="utf-8"?>
<ds:datastoreItem xmlns:ds="http://schemas.openxmlformats.org/officeDocument/2006/customXml" ds:itemID="{EDBC3B2B-571E-4FB6-9AFA-70FD9467D077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10-5</dc:creator>
  <cp:lastModifiedBy>10-5</cp:lastModifiedBy>
  <cp:revision>1</cp:revision>
  <dcterms:created xsi:type="dcterms:W3CDTF">2021-05-12T01:54:19Z</dcterms:created>
  <dcterms:modified xsi:type="dcterms:W3CDTF">2021-05-12T01:57:17Z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0x010100790757307FD21F448DDDFC9DE7337591</vt:lpwstr>
  </property>
</Properties>
</file>