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7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6" y="9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ighstar.ru/pictures/snejinki/03.gif" TargetMode="External"/><Relationship Id="rId13" Type="http://schemas.openxmlformats.org/officeDocument/2006/relationships/hyperlink" Target="https://wallperz.com/wp-content/uploads/2016/03/23/0634556765.jpg" TargetMode="External"/><Relationship Id="rId18" Type="http://schemas.openxmlformats.org/officeDocument/2006/relationships/hyperlink" Target="http://animalsfoto.com/photo/75/75d9e03e47bc2356055930265965bf4f.jpg" TargetMode="External"/><Relationship Id="rId26" Type="http://schemas.openxmlformats.org/officeDocument/2006/relationships/hyperlink" Target="http://gorod.tomsk.ru/i/u/10255/DenCeremuh_17.JPG" TargetMode="External"/><Relationship Id="rId3" Type="http://schemas.openxmlformats.org/officeDocument/2006/relationships/hyperlink" Target="http://wallpapers1920.ru/img/picture/Nov/20/64223a1a776907aaf694099a8307895d/1.jpg" TargetMode="External"/><Relationship Id="rId21" Type="http://schemas.openxmlformats.org/officeDocument/2006/relationships/hyperlink" Target="https://www.gismeteo.ru/static/news/img/src/17887/bd7499db.jpg" TargetMode="External"/><Relationship Id="rId34" Type="http://schemas.openxmlformats.org/officeDocument/2006/relationships/hyperlink" Target="http://img11.nnm.me/8/d/a/e/6/9076a2a47c7749bc8a43d0bf226.jpg" TargetMode="External"/><Relationship Id="rId7" Type="http://schemas.openxmlformats.org/officeDocument/2006/relationships/hyperlink" Target="http://www.mycharm.ru/data/cache/2016feb/18/24/192798_18959.jpg" TargetMode="External"/><Relationship Id="rId12" Type="http://schemas.openxmlformats.org/officeDocument/2006/relationships/hyperlink" Target="http://aviasovet.ru/blog/wp-content/uploads/2011/12/%D1%84%D0%BE%D1%82%D0%BE-29.jpg" TargetMode="External"/><Relationship Id="rId17" Type="http://schemas.openxmlformats.org/officeDocument/2006/relationships/hyperlink" Target="https://im0-tub-ru.yandex.net/i?id=1952c47d92dae1c2a7a4d2ea35e720d5-l&amp;n=13" TargetMode="External"/><Relationship Id="rId25" Type="http://schemas.openxmlformats.org/officeDocument/2006/relationships/hyperlink" Target="http://fotoham.ru/img/picture/Nov/02/699263e82fcdafb2a764ef96b2175686/mini_1.jpg" TargetMode="External"/><Relationship Id="rId33" Type="http://schemas.openxmlformats.org/officeDocument/2006/relationships/hyperlink" Target="http://kristallosofija.ru/wp-content/uploads/vesna-yablonya-tsvetet.jpg" TargetMode="External"/><Relationship Id="rId38" Type="http://schemas.openxmlformats.org/officeDocument/2006/relationships/hyperlink" Target="http://detskiychas.ru/obo_vsyom/vremena-goda/priznaki_vesny/" TargetMode="External"/><Relationship Id="rId2" Type="http://schemas.openxmlformats.org/officeDocument/2006/relationships/image" Target="../media/image34.jpeg"/><Relationship Id="rId16" Type="http://schemas.openxmlformats.org/officeDocument/2006/relationships/hyperlink" Target="http://mtdata.ru/u21/photo201E/20514302562-0/original.jpg" TargetMode="External"/><Relationship Id="rId20" Type="http://schemas.openxmlformats.org/officeDocument/2006/relationships/hyperlink" Target="http://gotowall.com/wallpapers/%5bgotowall.com%5d20120131_230723_4673.jpg" TargetMode="External"/><Relationship Id="rId29" Type="http://schemas.openxmlformats.org/officeDocument/2006/relationships/hyperlink" Target="https://im0-tub-ru.yandex.net/i?id=26f1e65d9b51eb3ee527569321d8cb60-l&amp;n=1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igslide.ru/images/20/19465/831/img6.jpg" TargetMode="External"/><Relationship Id="rId11" Type="http://schemas.openxmlformats.org/officeDocument/2006/relationships/hyperlink" Target="http://www.playcast.ru/uploads/2016/03/19/17892605.gif" TargetMode="External"/><Relationship Id="rId24" Type="http://schemas.openxmlformats.org/officeDocument/2006/relationships/hyperlink" Target="http://img0.liveinternet.ru/images/attach/c/0/121/370/121370166_4800487_hohlatka.jpg" TargetMode="External"/><Relationship Id="rId32" Type="http://schemas.openxmlformats.org/officeDocument/2006/relationships/hyperlink" Target="http://nasotke.ru/wp-content/uploads/2014/04/obrabotka-yablon-vesnoy-opryskivanie-vrediteli-2.jpg" TargetMode="External"/><Relationship Id="rId37" Type="http://schemas.openxmlformats.org/officeDocument/2006/relationships/hyperlink" Target="http://www.porjati.ru/pozdravleniya/stihi/81237-stihi-pro-vesnu-krasivye-i-korotkie.html" TargetMode="External"/><Relationship Id="rId5" Type="http://schemas.openxmlformats.org/officeDocument/2006/relationships/hyperlink" Target="https://content.foto.my.mail.ru/mail/valentina.2010/_blogs/i-9794.jpg" TargetMode="External"/><Relationship Id="rId15" Type="http://schemas.openxmlformats.org/officeDocument/2006/relationships/hyperlink" Target="http://canon-fan.com/sites/default/files/IMG_0096.jpg" TargetMode="External"/><Relationship Id="rId23" Type="http://schemas.openxmlformats.org/officeDocument/2006/relationships/hyperlink" Target="http://localpics.ru/images/887711_fialka.jpg" TargetMode="External"/><Relationship Id="rId28" Type="http://schemas.openxmlformats.org/officeDocument/2006/relationships/hyperlink" Target="https://rosphoto.com/images/u/ugallery/1506/moscow2058.jpg" TargetMode="External"/><Relationship Id="rId36" Type="http://schemas.openxmlformats.org/officeDocument/2006/relationships/hyperlink" Target="http://my-chudo-chado.livejournal.com/43205.html" TargetMode="External"/><Relationship Id="rId10" Type="http://schemas.openxmlformats.org/officeDocument/2006/relationships/hyperlink" Target="http://www.stihi.ru/pics/2013/03/28/7025.jpg" TargetMode="External"/><Relationship Id="rId19" Type="http://schemas.openxmlformats.org/officeDocument/2006/relationships/hyperlink" Target="http://uspics.ru/images/1240371_medved-zimoi-kartinka.jpg" TargetMode="External"/><Relationship Id="rId31" Type="http://schemas.openxmlformats.org/officeDocument/2006/relationships/hyperlink" Target="http://www.nibulon.com/uploads/gallery/news/177/418.jpg" TargetMode="External"/><Relationship Id="rId4" Type="http://schemas.openxmlformats.org/officeDocument/2006/relationships/hyperlink" Target="http://osteohondrosy.net/wp-content/uploads/2016/03/105251_1.jpg" TargetMode="External"/><Relationship Id="rId9" Type="http://schemas.openxmlformats.org/officeDocument/2006/relationships/hyperlink" Target="http://3.bp.blogspot.com/-bkX8MAU97X8/Uy6QOn_HLWI/AAAAAAAAGD0/Tiho02JDXEU/s1600/0a2b7430096a0fc56cb8cb70d07aa220.jpg" TargetMode="External"/><Relationship Id="rId14" Type="http://schemas.openxmlformats.org/officeDocument/2006/relationships/hyperlink" Target="http://www.playcast.ru/uploads/2014/03/19/7910562.gif" TargetMode="External"/><Relationship Id="rId22" Type="http://schemas.openxmlformats.org/officeDocument/2006/relationships/hyperlink" Target="http://botanic.com.ua/wp-content/uploads/2012/12/vetrenica-anemona.jpg" TargetMode="External"/><Relationship Id="rId27" Type="http://schemas.openxmlformats.org/officeDocument/2006/relationships/hyperlink" Target="http://mobile-musik.ru/uploads/images/vladimir_nechaev_rastsvela_siren_cheremuha_v_sadu.jpg" TargetMode="External"/><Relationship Id="rId30" Type="http://schemas.openxmlformats.org/officeDocument/2006/relationships/hyperlink" Target="http://4.bp.blogspot.com/-x6crTWRc0LI/VhNnKD-Z0VI/AAAAAAAAB1w/b7w0kdCjtkg/s1600/%D1%84%D0%BE%D1%82%D0%BE.JPG" TargetMode="External"/><Relationship Id="rId35" Type="http://schemas.openxmlformats.org/officeDocument/2006/relationships/hyperlink" Target="http://fb.ru/article/138609/priznaki-vesnyi-v-nejivoy-i-jivoy-prirod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allpapers1920.ru/img/picture/Nov/20/64223a1a776907aaf694099a8307895d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Изменения в природе </a:t>
            </a:r>
            <a:b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весной</a:t>
            </a:r>
            <a:endParaRPr lang="ru-RU" sz="4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playcast.ru/uploads/2014/03/19/791056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71604" y="6374629"/>
            <a:ext cx="5972404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Реки переполняются водой и выходят из берегов- наступает половодье.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playcast.ru/uploads/2014/02/28/763933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1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6136266"/>
            <a:ext cx="8715436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Тают сосульки и звенящая, веселая капель оповещает нас о приходе весны. В народе говорят: «Плачет зима, уходить от нас не хочет!»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anon-fan.com/sites/default/files/IMG_0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2100" y="142852"/>
            <a:ext cx="5297156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Новую весну встречают набухшие на деревьях и кустах почки.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on-desktop.com/wps/Nature___Seasons___Spring__Early_grass_from_under_the_snow_in_spring_069165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72132" y="214290"/>
            <a:ext cx="3397244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Весне  радуется все живое на земле.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Начинает пробиваться молодая  трава.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mtdata.ru/u21/photo201E/20514302562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7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5993390"/>
            <a:ext cx="8572560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Как не вспомнить о  пушистых и нежных  подснежниках? Само сочетание цветов и снега  придает сказочное, радостное  и весеннее настроение.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0-tub-ru.yandex.net/i?id=1952c47d92dae1c2a7a4d2ea35e720d5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55934" y="214290"/>
            <a:ext cx="7087966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Настало время возвращения перелетных птиц.  Раньше всех птиц прилетают грачи.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animalsfoto.com/photo/75/75d9e03e47bc2356055930265965bf4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4079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5720" y="142853"/>
            <a:ext cx="8572560" cy="129397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 всех птиц весной серьезная задача: им нужно успеть построить свои гнезда, отложить яйца и заняться выводом потомства. Птенцам нужен корм, и  чтобы добыть его, птицы уничтожают огромное количество вредных  для человека насекомых. </a:t>
            </a:r>
          </a:p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Будьте осторожны! Не берите в руки птенцов, т.к. птицы боятся запаха человека и не возвращаются в гнездо, а птенцы погибают.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otowall.com/wallpapers/%5bgotowall.com%5d20120131_230723_4673.jpg"/>
          <p:cNvPicPr>
            <a:picLocks noChangeAspect="1" noChangeArrowheads="1"/>
          </p:cNvPicPr>
          <p:nvPr/>
        </p:nvPicPr>
        <p:blipFill>
          <a:blip r:embed="rId2" cstate="print"/>
          <a:srcRect l="2288" r="23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71670" y="6303191"/>
            <a:ext cx="5143536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Ранней весной рождаются лисята и многие другие зверята…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pics.ru/images/1240371_medved-zimoi-kartin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9015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714612" y="6286520"/>
            <a:ext cx="3983655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После зимней спячки просыпаются медведи…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www.gismeteo.ru/static/news/img/src/17887/bd7499db.jpg"/>
          <p:cNvPicPr>
            <a:picLocks noChangeAspect="1" noChangeArrowheads="1"/>
          </p:cNvPicPr>
          <p:nvPr/>
        </p:nvPicPr>
        <p:blipFill>
          <a:blip r:embed="rId2" cstate="print"/>
          <a:srcRect r="8831"/>
          <a:stretch>
            <a:fillRect/>
          </a:stretch>
        </p:blipFill>
        <p:spPr bwMode="auto">
          <a:xfrm>
            <a:off x="0" y="0"/>
            <a:ext cx="9154238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4282" y="6072206"/>
            <a:ext cx="8643998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 многих животных начинается линька- это  означает, что звери меняют зимнюю, густую шубку на более редкую - летнюю.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s://content.foto.my.mail.ru/mail/valentina.2010/_blogs/i-9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628" y="214290"/>
            <a:ext cx="3929090" cy="10556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Снег теперь уже не тот,- потемнел он в поле.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озерах треснул лед, будто раскололи.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Облака бегут быстрей, небо стало выше.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Зачирикал воробей веселей на крыше.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im0-tub-ru.yandex.net/i?id=9529d7cfcd7b91dd50ce0c8c4fd1292b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46"/>
            <a:ext cx="3428992" cy="3428992"/>
          </a:xfrm>
          <a:prstGeom prst="rect">
            <a:avLst/>
          </a:prstGeom>
          <a:noFill/>
        </p:spPr>
      </p:pic>
      <p:pic>
        <p:nvPicPr>
          <p:cNvPr id="34820" name="Picture 4" descr="https://im0-tub-ru.yandex.net/i?id=b38f934fc38cf9fca7371e03e67c7877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3571876"/>
            <a:ext cx="3429024" cy="322292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3071810"/>
            <a:ext cx="1063209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ветреница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9270" y="3643314"/>
            <a:ext cx="826714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фиалка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2" name="Picture 6" descr="http://img0.liveinternet.ru/images/attach/c/0/121/370/121370166_4800487_hohlatka.jpg"/>
          <p:cNvPicPr>
            <a:picLocks noChangeAspect="1" noChangeArrowheads="1"/>
          </p:cNvPicPr>
          <p:nvPr/>
        </p:nvPicPr>
        <p:blipFill>
          <a:blip r:embed="rId4" cstate="print"/>
          <a:srcRect b="17241"/>
          <a:stretch>
            <a:fillRect/>
          </a:stretch>
        </p:blipFill>
        <p:spPr bwMode="auto">
          <a:xfrm>
            <a:off x="3571868" y="71438"/>
            <a:ext cx="5516615" cy="3429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857884" y="3071810"/>
            <a:ext cx="934547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хохлатка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6" name="Picture 10" descr="Скачать Медуница пятнистая картинки 800x600 p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571876"/>
            <a:ext cx="5500726" cy="32147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00166" y="6429396"/>
            <a:ext cx="6137642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апреле, в лесу  появляется много цветов-  хохлатки, фиалки, анемоны..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2172" y="3659985"/>
            <a:ext cx="995844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медуница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http://mobile-musik.ru/uploads/images/vladimir_nechaev_rastsvela_siren_cheremuha_v_sad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1414"/>
            <a:ext cx="4500594" cy="6643734"/>
          </a:xfrm>
          <a:prstGeom prst="rect">
            <a:avLst/>
          </a:prstGeom>
          <a:noFill/>
        </p:spPr>
      </p:pic>
      <p:pic>
        <p:nvPicPr>
          <p:cNvPr id="33796" name="Picture 4" descr="http://gorod.tomsk.ru/i/u/10255/DenCeremuh_17.JPG"/>
          <p:cNvPicPr>
            <a:picLocks noChangeAspect="1" noChangeArrowheads="1"/>
          </p:cNvPicPr>
          <p:nvPr/>
        </p:nvPicPr>
        <p:blipFill>
          <a:blip r:embed="rId3" cstate="print"/>
          <a:srcRect l="13541" t="2822" b="11110"/>
          <a:stretch>
            <a:fillRect/>
          </a:stretch>
        </p:blipFill>
        <p:spPr bwMode="auto">
          <a:xfrm rot="5400000">
            <a:off x="-1049242" y="1192062"/>
            <a:ext cx="6670451" cy="442915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824610" y="6374629"/>
            <a:ext cx="3744551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мае  начинает  цвети  черемуха, сирень…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5918" y="214290"/>
            <a:ext cx="961203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черемуха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8976" y="230961"/>
            <a:ext cx="776230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сирень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rosphoto.com/images/u/ugallery/1506/moscow2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24"/>
            <a:ext cx="9144032" cy="6858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900016" y="88085"/>
            <a:ext cx="3457934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…яблони и другие фруктовые деревья.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https://im0-tub-ru.yandex.net/i?id=26f1e65d9b51eb3ee527569321d8cb60-l&amp;n=13"/>
          <p:cNvPicPr>
            <a:picLocks noChangeAspect="1" noChangeArrowheads="1"/>
          </p:cNvPicPr>
          <p:nvPr/>
        </p:nvPicPr>
        <p:blipFill>
          <a:blip r:embed="rId2" cstate="print"/>
          <a:srcRect l="3000" r="4000" b="7856"/>
          <a:stretch>
            <a:fillRect/>
          </a:stretch>
        </p:blipFill>
        <p:spPr bwMode="auto">
          <a:xfrm>
            <a:off x="-1" y="0"/>
            <a:ext cx="9167255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63375" y="6374629"/>
            <a:ext cx="7909153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 наступлением тепла домашних животных- овец, коров, коз, баранов выгоняют на пастбища.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Picture 9" descr="http://4.bp.blogspot.com/-x6crTWRc0LI/VhNnKD-Z0VI/AAAAAAAAB1w/b7w0kdCjtkg/s1600/%25D1%2584%25D0%25BE%25D1%2582%25D0%25BE.JPG"/>
          <p:cNvPicPr>
            <a:picLocks noChangeAspect="1" noChangeArrowheads="1"/>
          </p:cNvPicPr>
          <p:nvPr/>
        </p:nvPicPr>
        <p:blipFill>
          <a:blip r:embed="rId2" cstate="print"/>
          <a:srcRect l="2197" r="4687"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4283" y="6064828"/>
            <a:ext cx="8715436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Весной, домашние животные, как и дикие животные, тоже линяют и из их шерсти люди изготавливают теплые свитера, варежки, носки, шапочки,…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0" name="AutoShape 2" descr="http://13piastra.ru/photos/zimnie-vyazanye-veschi-dlya-detok-svoimi-rukami-54163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://13piastra.ru/photos/zimnie-vyazanye-veschi-dlya-detok-svoimi-rukami-54163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nibulon.com/uploads/gallery/news/177/418.jpg"/>
          <p:cNvPicPr>
            <a:picLocks noChangeAspect="1" noChangeArrowheads="1"/>
          </p:cNvPicPr>
          <p:nvPr/>
        </p:nvPicPr>
        <p:blipFill>
          <a:blip r:embed="rId2" cstate="print"/>
          <a:srcRect r="4000"/>
          <a:stretch>
            <a:fillRect/>
          </a:stretch>
        </p:blipFill>
        <p:spPr bwMode="auto">
          <a:xfrm>
            <a:off x="-32" y="0"/>
            <a:ext cx="9144032" cy="6858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7158" y="214290"/>
            <a:ext cx="8429684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Как только с полей сходит снег,  людям нужно успеть за короткое время посеять  семена хлебных и овощных  растений.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http://nasotke.ru/wp-content/uploads/2014/04/obrabotka-yablon-vesnoy-opryskivanie-vrediteli-2.jpg"/>
          <p:cNvPicPr>
            <a:picLocks noChangeAspect="1" noChangeArrowheads="1"/>
          </p:cNvPicPr>
          <p:nvPr/>
        </p:nvPicPr>
        <p:blipFill>
          <a:blip r:embed="rId2" cstate="print"/>
          <a:srcRect l="7054"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7158" y="214290"/>
            <a:ext cx="8501122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садах  опрыскивают и подрезают деревья и кустарники от насекомых- вредителей, высаживают новые  растения.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http://kristallosofija.ru/wp-content/uploads/vesna-yablonya-tsvet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6160315"/>
            <a:ext cx="8572560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Весна- счастливое время года и признаков у нее много, нужно только внимательнее приглядеться.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11.nnm.me/8/d/a/e/6/9076a2a47c7749bc8a43d0bf226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1686319"/>
            <a:ext cx="78581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http://wallpapers1920.ru/img/picture/Nov/20/64223a1a776907aaf694099a8307895d/1.jpg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http://osteohondrosy.net/wp-content/uploads/2016/03/105251_1.jpg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https://content.foto.my.mail.ru/mail/valentina.2010/_blogs/i-9794.jpg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http://bigslide.ru/images/20/19465/831/img6.jpg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http://www.mycharm.ru/data/cache/2016feb/18/24/192798_18959.jpg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http://www.highstar.ru/pictures/snejinki/03.gif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9"/>
              </a:rPr>
              <a:t>http://3.bp.blogspot.com/-bkX8MAU97X8/Uy6QOn_HLWI/AAAAAAAAGD0/Tiho02JDXEU/s1600/0a2b7430096a0fc56cb8cb70d07aa220.jpg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http://www.stihi.ru/pics/2013/03/28/7025.jpg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1"/>
              </a:rPr>
              <a:t>http://www.playcast.ru/uploads/2016/03/19/17892605.gif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2"/>
              </a:rPr>
              <a:t>http://aviasovet.ru/blog/wp-content/uploads/2011/12/%D1%84%D0%BE%D1%82%D0%BE-29.jpg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3"/>
              </a:rPr>
              <a:t>https://wallperz.com/wp-content/uploads/2016/03/23/0634556765.jpg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4"/>
              </a:rPr>
              <a:t>http://www.playcast.ru/uploads/2014/03/19/7910562.gif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5"/>
              </a:rPr>
              <a:t>http://canon-fan.com/sites/default/files/IMG_0096.jpg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6"/>
              </a:rPr>
              <a:t>http://mtdata.ru/u21/photo201E/20514302562-0/original.jpg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7"/>
              </a:rPr>
              <a:t>https://im0-tub-ru.yandex.net/i?id=1952c47d92dae1c2a7a4d2ea35e720d5-l&amp;n=13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8"/>
              </a:rPr>
              <a:t>http://animalsfoto.com/photo/75/75d9e03e47bc2356055930265965bf4f.jpg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9"/>
              </a:rPr>
              <a:t>http://uspics.ru/images/1240371_medved-zimoi-kartinka.jpg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0"/>
              </a:rPr>
              <a:t>http://gotowall.com/wallpapers/[gotowall.com]20120131_230723_4673.jpg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1"/>
              </a:rPr>
              <a:t>https://www.gismeteo.ru/static/news/img/src/17887/bd7499db.jpg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2"/>
              </a:rPr>
              <a:t>http://botanic.com.ua/wp-content/uploads/2012/12/vetrenica-anemona.jpg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3"/>
              </a:rPr>
              <a:t>http://localpics.ru/images/887711_fialka.jpg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4"/>
              </a:rPr>
              <a:t>http://img0.liveinternet.ru/images/attach/c/0/121/370/121370166_4800487_hohlatka.jpg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5"/>
              </a:rPr>
              <a:t>http://fotoham.ru/img/picture/Nov/02/699263e82fcdafb2a764ef96b2175686/mini_1.jpg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6"/>
              </a:rPr>
              <a:t>http://gorod.tomsk.ru/i/u/10255/DenCeremuh_17.JPG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7"/>
              </a:rPr>
              <a:t>http://mobile-musik.ru/uploads/images/vladimir_nechaev_rastsvela_siren_cheremuha_v_sadu.jpg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8"/>
              </a:rPr>
              <a:t>https://rosphoto.com/images/u/ugallery/1506/moscow2058.jpg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9"/>
              </a:rPr>
              <a:t>https://im0-tub-ru.yandex.net/i?id=26f1e65d9b51eb3ee527569321d8cb60-l&amp;n=13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30"/>
              </a:rPr>
              <a:t>http://</a:t>
            </a:r>
            <a:r>
              <a:rPr lang="en-US" sz="900" dirty="0" smtClean="0">
                <a:latin typeface="Times New Roman" pitchFamily="18" charset="0"/>
                <a:cs typeface="Times New Roman" pitchFamily="18" charset="0"/>
                <a:hlinkClick r:id="rId30"/>
              </a:rPr>
              <a:t>4.bp.blogspot.com/-x6crTWRc0LI/VhNnKD-Z0VI/AAAAAAAAB1w/b7w0kdCjtkg/s1600/%25D1%2584%25D0%25BE%25D1%2582%25D0%25BE.JPG</a:t>
            </a:r>
            <a:endParaRPr lang="ru-RU" sz="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31"/>
              </a:rPr>
              <a:t>http://www.nibulon.com/uploads/gallery/news/177/418.jpg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32"/>
              </a:rPr>
              <a:t>http://nasotke.ru/wp-content/uploads/2014/04/obrabotka-yablon-vesnoy-opryskivanie-vrediteli-2.jpg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33"/>
              </a:rPr>
              <a:t>http://kristallosofija.ru/wp-content/uploads/vesna-yablonya-tsvetet.jpg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34"/>
              </a:rPr>
              <a:t>http://img11.nnm.me/8/d/a/e/6/9076a2a47c7749bc8a43d0bf226.jpg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00496" y="1375934"/>
            <a:ext cx="1189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Картинки: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761510"/>
            <a:ext cx="49760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Times New Roman" pitchFamily="18" charset="0"/>
                <a:cs typeface="Times New Roman" pitchFamily="18" charset="0"/>
                <a:hlinkClick r:id="rId35"/>
              </a:rPr>
              <a:t>http://fb.ru/article/138609/priznaki-vesnyi-v-nejivoy-i-jivoy-prirode#image384090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50" dirty="0" smtClean="0">
                <a:latin typeface="Times New Roman" pitchFamily="18" charset="0"/>
                <a:cs typeface="Times New Roman" pitchFamily="18" charset="0"/>
                <a:hlinkClick r:id="rId36"/>
              </a:rPr>
              <a:t>http://my-chudo-chado.livejournal.com/43205.html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050" u="sng" dirty="0" smtClean="0">
                <a:latin typeface="Times New Roman" pitchFamily="18" charset="0"/>
                <a:cs typeface="Times New Roman" pitchFamily="18" charset="0"/>
                <a:hlinkClick r:id="rId37"/>
              </a:rPr>
              <a:t>http://www.porjati.ru/pozdravleniya/stihi/81237-stihi-pro-vesnu-krasivye-i-korotkie.html</a:t>
            </a:r>
            <a:endParaRPr lang="ru-RU" sz="105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u="sng" dirty="0" smtClean="0">
                <a:latin typeface="Times New Roman" pitchFamily="18" charset="0"/>
                <a:cs typeface="Times New Roman" pitchFamily="18" charset="0"/>
                <a:hlinkClick r:id="rId38"/>
              </a:rPr>
              <a:t>http://detskiychas.ru/obo_vsyom/vremena-goda/priznaki_vesny/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4678" y="447240"/>
            <a:ext cx="2562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Используемый материал: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osteohondrosy.net/wp-content/uploads/2016/03/10525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2844" y="6064828"/>
            <a:ext cx="5000660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Какой бы ни была зима, но весна  все равно придет.  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каким же признакам можно определить приход весны?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http://img-1.photosight.ru/341/3158594_large.jpeg"/>
          <p:cNvPicPr>
            <a:picLocks noChangeAspect="1" noChangeArrowheads="1"/>
          </p:cNvPicPr>
          <p:nvPr/>
        </p:nvPicPr>
        <p:blipFill>
          <a:blip r:embed="rId2" cstate="print"/>
          <a:srcRect l="3000" t="4000" r="1750" b="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5826465"/>
            <a:ext cx="8715435" cy="81724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Природу никак нельзя обмануть, даже если лежат глубокие снега и люди носят зимнюю одежду, и мы чувствуем, что весна приближается.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День увеличивается становится длиннее, а ночи становятся короче.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mycharm.ru/data/cache/2016feb/18/24/192798_189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9143998" cy="6857999"/>
          </a:xfrm>
          <a:prstGeom prst="rect">
            <a:avLst/>
          </a:prstGeom>
          <a:noFill/>
        </p:spPr>
      </p:pic>
      <p:pic>
        <p:nvPicPr>
          <p:cNvPr id="15372" name="Picture 12" descr="http://www.playcast.ru/uploads/2015/04/11/1312577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1" y="5905046"/>
            <a:ext cx="8643998" cy="81724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Солнечные лучи  начинают прогревать землю и от этого становится теплее. Небо становится насыщенно синего цвета, хотя нет- нет, да и затянет его тяжелыми тучами из которых вдруг посыплют снег перемешанный с дождем.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74" name="Picture 14" descr="https://filed3-19.my.mail.ru/pic?url=http%3A%2F%2Fimg-fotki.yandex.ru%2Fget%2F9088%2F23869276.11c%2F0_a6a11_e51796d5_orig.gif&amp;mw=&amp;mh=&amp;sig=bedd563c6a354af017af6f466d138db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5" y="214290"/>
            <a:ext cx="9129555" cy="4970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stihi.ru/pics/2013/03/28/7025.jpg"/>
          <p:cNvPicPr>
            <a:picLocks noChangeAspect="1" noChangeArrowheads="1"/>
          </p:cNvPicPr>
          <p:nvPr/>
        </p:nvPicPr>
        <p:blipFill>
          <a:blip r:embed="rId2" cstate="print"/>
          <a:srcRect l="1564" t="2325" r="2253" b="465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3158" y="142852"/>
            <a:ext cx="2887998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Появляются первые проталины.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img0.liveinternet.ru/images/attach/c/2/72/798/72798053_1301455259_0_47d30_bf7154de_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18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159523"/>
            <a:ext cx="3153108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Весело журча, бегут по земле ручьи.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aviasovet.ru/blog/wp-content/uploads/2011/12/%D1%84%D0%BE%D1%82%D0%BE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61828" y="142852"/>
            <a:ext cx="5110502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От весеннего тепла на реках и озерах появляются трещины.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allperz.com/wp-content/uploads/2016/03/23/06345567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072330" y="214290"/>
            <a:ext cx="1876301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Начинается ледоход.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90757307FD21F448DDDFC9DE7337591" ma:contentTypeVersion="49" ma:contentTypeDescription="Создание документа." ma:contentTypeScope="" ma:versionID="16e8a9f57a106aa31f5936a2d4ef1bd4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CDA0A8-644D-4A55-BC99-2F37ABA4D75F}"/>
</file>

<file path=customXml/itemProps2.xml><?xml version="1.0" encoding="utf-8"?>
<ds:datastoreItem xmlns:ds="http://schemas.openxmlformats.org/officeDocument/2006/customXml" ds:itemID="{1F033466-5443-4FDD-AE43-D97BF64EED61}"/>
</file>

<file path=customXml/itemProps3.xml><?xml version="1.0" encoding="utf-8"?>
<ds:datastoreItem xmlns:ds="http://schemas.openxmlformats.org/officeDocument/2006/customXml" ds:itemID="{654CBDEF-B4CA-4892-B82C-C472300D4994}"/>
</file>

<file path=customXml/itemProps4.xml><?xml version="1.0" encoding="utf-8"?>
<ds:datastoreItem xmlns:ds="http://schemas.openxmlformats.org/officeDocument/2006/customXml" ds:itemID="{4FBB0FBC-9B24-407D-89F2-B8B3C66AD998}"/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600</Words>
  <Application>Microsoft Office PowerPoint</Application>
  <PresentationFormat>Экран (4:3)</PresentationFormat>
  <Paragraphs>78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Изменения в природе  весной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Изменения в природе  весной</dc:title>
  <dc:creator>Admin</dc:creator>
  <cp:lastModifiedBy>9</cp:lastModifiedBy>
  <cp:revision>55</cp:revision>
  <dcterms:created xsi:type="dcterms:W3CDTF">2017-03-18T06:47:46Z</dcterms:created>
  <dcterms:modified xsi:type="dcterms:W3CDTF">2022-03-17T09:12:35Z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0x010100790757307FD21F448DDDFC9DE7337591</vt:lpwstr>
  </property>
</Properties>
</file>