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82" r:id="rId5"/>
    <p:sldId id="283" r:id="rId6"/>
    <p:sldId id="284" r:id="rId7"/>
    <p:sldId id="285" r:id="rId8"/>
    <p:sldId id="259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A141-97CD-466D-A40A-6E33E2EAEDC7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2F3-0068-41D8-9773-5F3E43F18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4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A141-97CD-466D-A40A-6E33E2EAEDC7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2F3-0068-41D8-9773-5F3E43F18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1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A141-97CD-466D-A40A-6E33E2EAEDC7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2F3-0068-41D8-9773-5F3E43F18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A141-97CD-466D-A40A-6E33E2EAEDC7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2F3-0068-41D8-9773-5F3E43F18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8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A141-97CD-466D-A40A-6E33E2EAEDC7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2F3-0068-41D8-9773-5F3E43F18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3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A141-97CD-466D-A40A-6E33E2EAEDC7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2F3-0068-41D8-9773-5F3E43F18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8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A141-97CD-466D-A40A-6E33E2EAEDC7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2F3-0068-41D8-9773-5F3E43F18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8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A141-97CD-466D-A40A-6E33E2EAEDC7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2F3-0068-41D8-9773-5F3E43F18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6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A141-97CD-466D-A40A-6E33E2EAEDC7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2F3-0068-41D8-9773-5F3E43F18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7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A141-97CD-466D-A40A-6E33E2EAEDC7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2F3-0068-41D8-9773-5F3E43F18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5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A141-97CD-466D-A40A-6E33E2EAEDC7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2F3-0068-41D8-9773-5F3E43F18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0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EA141-97CD-466D-A40A-6E33E2EAEDC7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052F3-0068-41D8-9773-5F3E43F18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0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7092" y="2200536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уличного развивающего оборудования для дошкольных образовательных организаций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идеальная площадка»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0423" y="294481"/>
            <a:ext cx="9144000" cy="218616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>
              <a:spcBef>
                <a:spcPts val="0"/>
              </a:spcBef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 73 Алёнушка»» городского округа </a:t>
            </a:r>
          </a:p>
          <a:p>
            <a:pPr>
              <a:spcBef>
                <a:spcPts val="0"/>
              </a:spcBef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Шарья Костромской области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Игнашова Екатерина Павловна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Анатольевна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ветлана Александровна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Бобылева Анна Вадимовна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47092" y="5216498"/>
            <a:ext cx="9144000" cy="1465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разработок проектов уличного развивающего оборудования для дошкольных образовательных организаций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идеальная площадка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2" y="734974"/>
            <a:ext cx="1925007" cy="1866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98" y="608662"/>
            <a:ext cx="2708026" cy="20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4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670" y="1275283"/>
            <a:ext cx="11173145" cy="5196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качества образования в ДОУ посредством формирования современной предметно-пространственной среды на прогулочном участке.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проект современной многофункциональной прогулочной площадки на территории ДОУ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 предметно-пространственную среду на прогулочном участке ДОУ, способствующую полноценному развитию детей с учётом их потребностей и интересов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физического и психического здоровья воспитанников.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сотрудничеству детей и взрослых для создания комфортной развивающей предметно-пространственной среды на прогулочном участке ДОУ.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58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54" y="201353"/>
            <a:ext cx="11690445" cy="4810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53" y="682388"/>
            <a:ext cx="11690445" cy="6017350"/>
          </a:xfrm>
        </p:spPr>
        <p:txBody>
          <a:bodyPr>
            <a:normAutofit fontScale="92500" lnSpcReduction="20000"/>
          </a:bodyPr>
          <a:lstStyle/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 гулять?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ОЧЕНЬ любят гулять!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же должна быть площадка в детском саду, чтобы поддерживать двигательную активность, любознательность? Оборудование нашей площадки учитывает интересы и потребности детей адекватно возрасту, расположено так, что поддерживает интересы детей, есть варианты маршрута и возможности выстраивать сюжетную игру. Тихие и активные зоны не пересекаются. Так как дошкольники опираются на предметную ситуацию, есть тематические объекты: домик, песочница в виде звёздного неба.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площадке есть кусты, клумбы, песок,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рельеф. Специалисты рекомендуют постройки из природного материала: дерева, металла. Есть зона для уединения. На участке всё продумано для двигательной активности детей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Элементы расположены на безопасном друг от друга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расстоянии.</a:t>
            </a: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 прочное,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обработанное, закрепленное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возрасту и силам детей,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гарантирует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охрану и укрепление физического и психологического здоровья воспитанников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Играя, дети создают своё общество, в котором действуют свои правила. Это является средством овладения миром взрослых. </a:t>
            </a:r>
          </a:p>
        </p:txBody>
      </p:sp>
    </p:spTree>
    <p:extLst>
      <p:ext uri="{BB962C8B-B14F-4D97-AF65-F5344CB8AC3E}">
        <p14:creationId xmlns:p14="http://schemas.microsoft.com/office/powerpoint/2010/main" val="187204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47" t="15632" r="6279" b="12233"/>
          <a:stretch/>
        </p:blipFill>
        <p:spPr>
          <a:xfrm>
            <a:off x="0" y="0"/>
            <a:ext cx="12192000" cy="68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6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57" t="17248" r="7075" b="15668"/>
          <a:stretch/>
        </p:blipFill>
        <p:spPr>
          <a:xfrm>
            <a:off x="123092" y="290145"/>
            <a:ext cx="11957539" cy="64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57" t="16642" r="7529" b="14861"/>
          <a:stretch/>
        </p:blipFill>
        <p:spPr>
          <a:xfrm>
            <a:off x="246181" y="193428"/>
            <a:ext cx="11746524" cy="64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9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88" t="17046" r="7529" b="13042"/>
          <a:stretch/>
        </p:blipFill>
        <p:spPr>
          <a:xfrm>
            <a:off x="202218" y="123090"/>
            <a:ext cx="11787972" cy="6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3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8941"/>
            <a:ext cx="10515600" cy="6196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324" y="738554"/>
            <a:ext cx="11523784" cy="572696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на нашем прогулочном участке обеспечивает максимальную реализацию образовательного потенциала пространства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Расположенные на участке постройки  и оборудование обеспечивают двигательную, игровую, познавательную, исследовательскую и творческую активность.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активные зоны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пересекаются, что способствует психологически комфортному пребыванию на площадке.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места для уединения (песочница), массажная дорожка (следы).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 выполнены из натуральных материалов: дерево, металл, песок, камень.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прогулочного участка способствует всестороннему развитию ребенка: физическому, психическому, музыкальному.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4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962025"/>
            <a:ext cx="10515600" cy="58292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название  и адрес ДОУ. ФИО контактных лиц и руководителя ДОУ.  Номера телефонов и электронные почты.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73 «Алёнушка»» городского округа город Шарья Костромской области.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Шарья Костромской обл., ул. Первомайская, д.22, 157500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Заведующий: Игнашова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катерина Павловна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Анатольевна, Кузнецова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ветлана Александровна, Бобылева Анна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адимовна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(49 449) 5-02-44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detsadik73@yandex.ru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71353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6B416C732E8654DB63E5BD2F2D86B27" ma:contentTypeVersion="49" ma:contentTypeDescription="Создание документа." ma:contentTypeScope="" ma:versionID="f4b3a334b185cea76425120c298b10a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12B5FC-9A59-40FC-A941-EA1AA5377555}"/>
</file>

<file path=customXml/itemProps2.xml><?xml version="1.0" encoding="utf-8"?>
<ds:datastoreItem xmlns:ds="http://schemas.openxmlformats.org/officeDocument/2006/customXml" ds:itemID="{4CEAE13A-FF51-4401-9950-B118536C8A67}"/>
</file>

<file path=customXml/itemProps3.xml><?xml version="1.0" encoding="utf-8"?>
<ds:datastoreItem xmlns:ds="http://schemas.openxmlformats.org/officeDocument/2006/customXml" ds:itemID="{19A2FFE2-5EA6-4F8E-A23B-6B9A28BEA776}"/>
</file>

<file path=customXml/itemProps4.xml><?xml version="1.0" encoding="utf-8"?>
<ds:datastoreItem xmlns:ds="http://schemas.openxmlformats.org/officeDocument/2006/customXml" ds:itemID="{C130D6A0-D8A2-4C10-AA4F-4C82B51DD659}"/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482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Проект уличного развивающего оборудования для дошкольных образовательных организаций  «Моя идеальная площадка»</vt:lpstr>
      <vt:lpstr>Цель и задачи проекта</vt:lpstr>
      <vt:lpstr>Краткое описание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преимущества</vt:lpstr>
      <vt:lpstr>Контактная информация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проекта.</dc:title>
  <dc:creator>Попова Ольга Вячеславовна</dc:creator>
  <cp:lastModifiedBy>pc</cp:lastModifiedBy>
  <cp:revision>93</cp:revision>
  <dcterms:created xsi:type="dcterms:W3CDTF">2022-06-29T03:27:59Z</dcterms:created>
  <dcterms:modified xsi:type="dcterms:W3CDTF">2022-10-31T13:07:57Z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0x010100F6B416C732E8654DB63E5BD2F2D86B27</vt:lpwstr>
  </property>
</Properties>
</file>