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0" r:id="rId28"/>
    <p:sldId id="284" r:id="rId29"/>
    <p:sldId id="287" r:id="rId30"/>
    <p:sldId id="283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060848"/>
            <a:ext cx="604867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660033"/>
                </a:solidFill>
                <a:latin typeface="Arial Black" pitchFamily="34" charset="0"/>
              </a:rPr>
              <a:t>Мы не плачем,  мы уже большие!</a:t>
            </a:r>
          </a:p>
          <a:p>
            <a:pPr algn="ctr"/>
            <a:r>
              <a:rPr lang="ru-RU" sz="2400" i="1" dirty="0" smtClean="0">
                <a:solidFill>
                  <a:srgbClr val="660033"/>
                </a:solidFill>
                <a:latin typeface="Arial Black" pitchFamily="34" charset="0"/>
              </a:rPr>
              <a:t>МБДОУ № 6 «</a:t>
            </a:r>
            <a:r>
              <a:rPr lang="ru-RU" sz="2400" i="1" dirty="0" err="1" smtClean="0">
                <a:solidFill>
                  <a:srgbClr val="660033"/>
                </a:solidFill>
                <a:latin typeface="Arial Black" pitchFamily="34" charset="0"/>
              </a:rPr>
              <a:t>Семицветик</a:t>
            </a:r>
            <a:r>
              <a:rPr lang="ru-RU" sz="2400" i="1" dirty="0" smtClean="0">
                <a:solidFill>
                  <a:srgbClr val="660033"/>
                </a:solidFill>
                <a:latin typeface="Arial Black" pitchFamily="34" charset="0"/>
              </a:rPr>
              <a:t>»</a:t>
            </a:r>
          </a:p>
          <a:p>
            <a:pPr algn="ctr"/>
            <a:r>
              <a:rPr lang="ru-RU" sz="2800" i="1" dirty="0" smtClean="0">
                <a:solidFill>
                  <a:srgbClr val="660033"/>
                </a:solidFill>
                <a:latin typeface="Arial Black" pitchFamily="34" charset="0"/>
              </a:rPr>
              <a:t>2022 г</a:t>
            </a:r>
            <a:endParaRPr lang="ru-RU" sz="2800" i="1" dirty="0">
              <a:solidFill>
                <a:srgbClr val="660033"/>
              </a:solidFill>
              <a:latin typeface="Arial Black" pitchFamily="34" charset="0"/>
            </a:endParaRPr>
          </a:p>
        </p:txBody>
      </p:sp>
      <p:pic>
        <p:nvPicPr>
          <p:cNvPr id="30722" name="Picture 2" descr="https://animations.shoppinng.ru/wp-content/uploads/2014/02/2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1058863"/>
            <a:ext cx="752475" cy="2209801"/>
          </a:xfrm>
          <a:prstGeom prst="rect">
            <a:avLst/>
          </a:prstGeom>
          <a:noFill/>
        </p:spPr>
      </p:pic>
      <p:pic>
        <p:nvPicPr>
          <p:cNvPr id="30724" name="Picture 4" descr="https://animations.shoppinng.ru/wp-content/uploads/2014/02/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288925"/>
            <a:ext cx="609600" cy="609600"/>
          </a:xfrm>
          <a:prstGeom prst="rect">
            <a:avLst/>
          </a:prstGeom>
          <a:noFill/>
        </p:spPr>
      </p:pic>
      <p:pic>
        <p:nvPicPr>
          <p:cNvPr id="30726" name="Picture 6" descr="https://animations.shoppinng.ru/wp-content/uploads/2014/02/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288925"/>
            <a:ext cx="609600" cy="609600"/>
          </a:xfrm>
          <a:prstGeom prst="rect">
            <a:avLst/>
          </a:prstGeom>
          <a:noFill/>
        </p:spPr>
      </p:pic>
      <p:pic>
        <p:nvPicPr>
          <p:cNvPr id="30732" name="Picture 12" descr="https://animations.shoppinng.ru/wp-content/uploads/2014/02/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190" y="332656"/>
            <a:ext cx="6754462" cy="6525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22462" y="857252"/>
            <a:ext cx="6857999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66478" y="857253"/>
            <a:ext cx="6857998" cy="514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82501" y="857252"/>
            <a:ext cx="6857999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10494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447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7584" y="809328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7583" y="809328"/>
            <a:ext cx="691276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75854" y="0"/>
            <a:ext cx="921985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1600" y="809329"/>
            <a:ext cx="691276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4470" y="857249"/>
            <a:ext cx="6858002" cy="51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8446" y="857249"/>
            <a:ext cx="6858001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29072"/>
            <a:ext cx="5165304" cy="688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8" descr="https://animations.shoppinng.ru/wp-content/uploads/2014/02/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21383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29072"/>
            <a:ext cx="5165304" cy="688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86188" y="1500187"/>
            <a:ext cx="6858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469967" y="1608122"/>
            <a:ext cx="6719843" cy="3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00188" y="1500184"/>
            <a:ext cx="6858002" cy="38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86188" y="1500189"/>
            <a:ext cx="6858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64154" y="869376"/>
            <a:ext cx="6844142" cy="513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714499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https://animations.shoppinng.ru/wp-content/uploads/2014/02/4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192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48478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Спасибо за внимание</a:t>
            </a:r>
            <a:r>
              <a:rPr lang="ru-RU" sz="3600" b="1" dirty="0" smtClean="0"/>
              <a:t>! </a:t>
            </a:r>
            <a:endParaRPr lang="ru-RU" sz="3600" b="1" dirty="0"/>
          </a:p>
        </p:txBody>
      </p:sp>
      <p:pic>
        <p:nvPicPr>
          <p:cNvPr id="1026" name="Picture 2" descr="https://animations.shoppinng.ru/wp-content/uploads/2014/02/1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animations.shoppinng.ru/wp-content/uploads/2014/02/4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192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1"/>
            <a:ext cx="916834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-1"/>
            <a:ext cx="9168342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97968" y="1508111"/>
            <a:ext cx="6847857" cy="385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81028" y="1395029"/>
            <a:ext cx="6858000" cy="4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73671">
            <a:off x="-814485" y="1741798"/>
            <a:ext cx="6108428" cy="343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16175">
            <a:off x="3866731" y="1822113"/>
            <a:ext cx="6024977" cy="33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https://animations.shoppinng.ru/wp-content/uploads/2014/02/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221383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62422" y="857252"/>
            <a:ext cx="6858002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C5CDF8-2895-4AA2-A813-0677010A066B}"/>
</file>

<file path=customXml/itemProps2.xml><?xml version="1.0" encoding="utf-8"?>
<ds:datastoreItem xmlns:ds="http://schemas.openxmlformats.org/officeDocument/2006/customXml" ds:itemID="{905F6891-4B79-4A4F-B86E-3D8AA2235831}"/>
</file>

<file path=customXml/itemProps3.xml><?xml version="1.0" encoding="utf-8"?>
<ds:datastoreItem xmlns:ds="http://schemas.openxmlformats.org/officeDocument/2006/customXml" ds:itemID="{51E08993-FAE6-41A4-8290-B24BD3957D53}"/>
</file>

<file path=customXml/itemProps4.xml><?xml version="1.0" encoding="utf-8"?>
<ds:datastoreItem xmlns:ds="http://schemas.openxmlformats.org/officeDocument/2006/customXml" ds:itemID="{F70B3E94-C421-4292-86BC-8D37FD8E8B66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281</TotalTime>
  <Words>20</Words>
  <Application>Microsoft Office PowerPoint</Application>
  <PresentationFormat>Экран (4:3)</PresentationFormat>
  <Paragraphs>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осень</cp:lastModifiedBy>
  <cp:revision>32</cp:revision>
  <dcterms:created xsi:type="dcterms:W3CDTF">2022-10-09T05:27:55Z</dcterms:created>
  <dcterms:modified xsi:type="dcterms:W3CDTF">2022-10-11T04:49:27Z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</Properties>
</file>