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335846"/>
            <a:ext cx="7848872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Алексей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Шадричев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председатель Федерации организаций профсоюзов Костромской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области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</a:p>
          <a:p>
            <a:pPr>
              <a:lnSpc>
                <a:spcPct val="150000"/>
              </a:lnSpc>
            </a:pP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Для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российских профсоюзов 1 Мая - это не только праздник с лирическим названием день весны и труда, это ещё и международный день солидарности трудящихся в нашей совместной борьбе за наши законные права и интересы. Сегодня профсоюзы ставят перед властями и работодателями вполне понятные вопросы. Мы выступаем за то, чтобы была достойная заработная плата, эффективная занятость, мы выступаем за безопасный труд и социальное партнёрство. Профсоюзы совместно органами власти, политическими партиями за простого труженика, за его интересы. Мы вместе, вместе мы победим</a:t>
            </a:r>
          </a:p>
        </p:txBody>
      </p:sp>
    </p:spTree>
    <p:extLst>
      <p:ext uri="{BB962C8B-B14F-4D97-AF65-F5344CB8AC3E}">
        <p14:creationId xmlns:p14="http://schemas.microsoft.com/office/powerpoint/2010/main" val="79233068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AWJJH2MPE6E2-194827139-61</_dlc_DocId>
    <_dlc_DocIdUrl xmlns="4a252ca3-5a62-4c1c-90a6-29f4710e47f8">
      <Url>http://edu-sps.koiro.local/Sharya/ds6/1_1/_layouts/15/DocIdRedir.aspx?ID=AWJJH2MPE6E2-194827139-61</Url>
      <Description>AWJJH2MPE6E2-194827139-61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C84154A13CCA848AE4E386A05CF2024" ma:contentTypeVersion="49" ma:contentTypeDescription="Создание документа." ma:contentTypeScope="" ma:versionID="861075ff43026d31bf3f82a24fd1be9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4B1616BA-0284-49DA-8351-90F93A256EE8}"/>
</file>

<file path=customXml/itemProps2.xml><?xml version="1.0" encoding="utf-8"?>
<ds:datastoreItem xmlns:ds="http://schemas.openxmlformats.org/officeDocument/2006/customXml" ds:itemID="{8E7B6CE4-92E6-4BB8-8A32-A8F953731D65}"/>
</file>

<file path=customXml/itemProps3.xml><?xml version="1.0" encoding="utf-8"?>
<ds:datastoreItem xmlns:ds="http://schemas.openxmlformats.org/officeDocument/2006/customXml" ds:itemID="{05AB2949-9AE0-462A-B359-2ED5A219DFD8}"/>
</file>

<file path=customXml/itemProps4.xml><?xml version="1.0" encoding="utf-8"?>
<ds:datastoreItem xmlns:ds="http://schemas.openxmlformats.org/officeDocument/2006/customXml" ds:itemID="{3BE5D66C-1689-473F-8D71-DD77D3EC8C37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101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2015-05-04T22:34:16Z</dcterms:created>
  <dcterms:modified xsi:type="dcterms:W3CDTF">2015-05-04T22:41:18Z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0x010100DC84154A13CCA848AE4E386A05CF2024</vt:lpwstr>
  </property>
  <property fmtid="{D5CDD505-2E9C-101B-9397-08002B2CF9AE}" pid="3" name="_dlc_DocIdItemGuid">
    <vt:lpwstr>9579a994-35c0-45ae-be19-9f58e89f3b5e</vt:lpwstr>
  </property>
</Properties>
</file>