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6044-D7A1-474A-B7DD-D37D850E2D24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5BD1-D059-4D01-8643-A11701CB8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130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6044-D7A1-474A-B7DD-D37D850E2D24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5BD1-D059-4D01-8643-A11701CB8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548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6044-D7A1-474A-B7DD-D37D850E2D24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5BD1-D059-4D01-8643-A11701CB8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521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6044-D7A1-474A-B7DD-D37D850E2D24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5BD1-D059-4D01-8643-A11701CB8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85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6044-D7A1-474A-B7DD-D37D850E2D24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5BD1-D059-4D01-8643-A11701CB8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55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6044-D7A1-474A-B7DD-D37D850E2D24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5BD1-D059-4D01-8643-A11701CB8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7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6044-D7A1-474A-B7DD-D37D850E2D24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5BD1-D059-4D01-8643-A11701CB8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59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6044-D7A1-474A-B7DD-D37D850E2D24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5BD1-D059-4D01-8643-A11701CB8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778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6044-D7A1-474A-B7DD-D37D850E2D24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5BD1-D059-4D01-8643-A11701CB8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20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6044-D7A1-474A-B7DD-D37D850E2D24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5BD1-D059-4D01-8643-A11701CB8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779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6044-D7A1-474A-B7DD-D37D850E2D24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15BD1-D059-4D01-8643-A11701CB8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99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26044-D7A1-474A-B7DD-D37D850E2D24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15BD1-D059-4D01-8643-A11701CB8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02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ocuments\музыкально дидоктические игры\куда идет буратино\L0wewIr7z4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783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1" name="Picture 3" descr="C:\Users\user\Documents\музыкально дидоктические игры\куда идет буратино\nITAzb6WwZ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" y="0"/>
            <a:ext cx="91434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174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ocuments\музыкально дидоктические игры\куда идет буратино\Gnwahl8Zwk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4" y="1"/>
            <a:ext cx="91236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48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ocuments\музыкально дидоктические игры\куда идет буратино\xqwQ49hMdx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50" y="-35884"/>
            <a:ext cx="8272714" cy="6893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5257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C84154A13CCA848AE4E386A05CF2024" ma:contentTypeVersion="49" ma:contentTypeDescription="Создание документа." ma:contentTypeScope="" ma:versionID="861075ff43026d31bf3f82a24fd1be9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AWJJH2MPE6E2-194827139-2312</_dlc_DocId>
    <_dlc_DocIdUrl xmlns="4a252ca3-5a62-4c1c-90a6-29f4710e47f8">
      <Url>https://xn--44-6kcadhwnl3cfdx.xn--p1ai/Sharya/ds6/1_1/_layouts/15/DocIdRedir.aspx?ID=AWJJH2MPE6E2-194827139-2312</Url>
      <Description>AWJJH2MPE6E2-194827139-2312</Description>
    </_dlc_DocIdUrl>
  </documentManagement>
</p:properties>
</file>

<file path=customXml/itemProps1.xml><?xml version="1.0" encoding="utf-8"?>
<ds:datastoreItem xmlns:ds="http://schemas.openxmlformats.org/officeDocument/2006/customXml" ds:itemID="{840C57CD-A9E0-46CD-A119-DF8447269A62}"/>
</file>

<file path=customXml/itemProps2.xml><?xml version="1.0" encoding="utf-8"?>
<ds:datastoreItem xmlns:ds="http://schemas.openxmlformats.org/officeDocument/2006/customXml" ds:itemID="{C6AE1ABC-909B-442B-A92C-5717F9E13EBF}"/>
</file>

<file path=customXml/itemProps3.xml><?xml version="1.0" encoding="utf-8"?>
<ds:datastoreItem xmlns:ds="http://schemas.openxmlformats.org/officeDocument/2006/customXml" ds:itemID="{8AA55463-D55B-4708-9CEE-2923076A5A92}"/>
</file>

<file path=customXml/itemProps4.xml><?xml version="1.0" encoding="utf-8"?>
<ds:datastoreItem xmlns:ds="http://schemas.openxmlformats.org/officeDocument/2006/customXml" ds:itemID="{170C531D-DBD8-4F39-907B-9143F0BECDDA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2016-11-11T11:05:53Z</dcterms:created>
  <dcterms:modified xsi:type="dcterms:W3CDTF">2016-11-11T11:11:58Z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0x010100DC84154A13CCA848AE4E386A05CF2024</vt:lpwstr>
  </property>
  <property fmtid="{D5CDD505-2E9C-101B-9397-08002B2CF9AE}" pid="3" name="_dlc_DocIdItemGuid">
    <vt:lpwstr>23939981-8e32-42ab-9032-437356bf1ce8</vt:lpwstr>
  </property>
</Properties>
</file>